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344" r:id="rId3"/>
    <p:sldId id="347" r:id="rId4"/>
    <p:sldId id="348" r:id="rId5"/>
    <p:sldId id="349" r:id="rId6"/>
    <p:sldId id="350" r:id="rId7"/>
    <p:sldId id="356" r:id="rId8"/>
    <p:sldId id="357" r:id="rId9"/>
    <p:sldId id="363" r:id="rId10"/>
    <p:sldId id="358" r:id="rId11"/>
    <p:sldId id="359" r:id="rId12"/>
    <p:sldId id="360" r:id="rId13"/>
    <p:sldId id="361" r:id="rId14"/>
    <p:sldId id="362" r:id="rId15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E23"/>
    <a:srgbClr val="0B66FE"/>
    <a:srgbClr val="0E7001"/>
    <a:srgbClr val="9C06FC"/>
    <a:srgbClr val="B20102"/>
    <a:srgbClr val="009B00"/>
    <a:srgbClr val="7D26A5"/>
    <a:srgbClr val="D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39" autoAdjust="0"/>
    <p:restoredTop sz="94660" autoAdjust="0"/>
  </p:normalViewPr>
  <p:slideViewPr>
    <p:cSldViewPr snapToGrid="0">
      <p:cViewPr>
        <p:scale>
          <a:sx n="103" d="100"/>
          <a:sy n="103" d="100"/>
        </p:scale>
        <p:origin x="-704" y="-1520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7" d="100"/>
          <a:sy n="127" d="100"/>
        </p:scale>
        <p:origin x="-2952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interSettings" Target="printerSettings/printerSettings1.bin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2C5B9-9D88-2E4F-9447-B95131AB7251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28FB7-9AA2-5A42-A2D7-2218E25E1D57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1030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046615" y="4002536"/>
            <a:ext cx="10001166" cy="1364315"/>
          </a:xfrm>
        </p:spPr>
        <p:txBody>
          <a:bodyPr anchor="t">
            <a:normAutofit/>
          </a:bodyPr>
          <a:lstStyle/>
          <a:p>
            <a:r>
              <a:rPr lang="pl-PL" sz="5400" b="1" dirty="0">
                <a:latin typeface="Open Sans"/>
                <a:cs typeface="Open Sans"/>
              </a:rPr>
              <a:t>„Niewiarygodna opowieść”</a:t>
            </a:r>
          </a:p>
        </p:txBody>
      </p:sp>
      <p:sp>
        <p:nvSpPr>
          <p:cNvPr id="3" name="Prostokąt 2"/>
          <p:cNvSpPr/>
          <p:nvPr/>
        </p:nvSpPr>
        <p:spPr>
          <a:xfrm>
            <a:off x="3044031" y="1838572"/>
            <a:ext cx="60833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dirty="0">
                <a:latin typeface="Open Sans"/>
                <a:cs typeface="Open Sans"/>
              </a:rPr>
              <a:t>Scenariusz multimedialny </a:t>
            </a:r>
            <a:br>
              <a:rPr lang="pl-PL" dirty="0">
                <a:latin typeface="Open Sans"/>
                <a:cs typeface="Open Sans"/>
              </a:rPr>
            </a:br>
            <a:r>
              <a:rPr lang="pl-PL" dirty="0">
                <a:latin typeface="Open Sans"/>
                <a:cs typeface="Open Sans"/>
              </a:rPr>
              <a:t>nr </a:t>
            </a:r>
            <a:r>
              <a:rPr lang="pl-PL" dirty="0" smtClean="0">
                <a:latin typeface="Open Sans"/>
                <a:cs typeface="Open Sans"/>
              </a:rPr>
              <a:t>4/</a:t>
            </a:r>
            <a:r>
              <a:rPr lang="pl-PL" dirty="0">
                <a:latin typeface="Open Sans"/>
                <a:cs typeface="Open Sans"/>
              </a:rPr>
              <a:t>I</a:t>
            </a:r>
          </a:p>
        </p:txBody>
      </p:sp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64813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Niewiarygodna opowieść- zasady zabawy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2" y="1987761"/>
            <a:ext cx="8224184" cy="266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pl-PL" sz="2000" dirty="0">
                <a:latin typeface="Open Sans"/>
                <a:cs typeface="Open Sans"/>
              </a:rPr>
              <a:t>Uczniowie kolejno zapoznają się ze slajdami (dla każdej osoby wyświetlany jest jeden slajd według kolejności siedzenia w ławkach). Uzupełniają wspólną opowieść jednym zdaniem, w którym wystąpi nazwa obiektu ukazanego na slajdzie.</a:t>
            </a:r>
          </a:p>
          <a:p>
            <a:pPr>
              <a:lnSpc>
                <a:spcPct val="120000"/>
              </a:lnSpc>
            </a:pPr>
            <a:endParaRPr lang="pl-PL" sz="2000" dirty="0">
              <a:latin typeface="Open Sans"/>
              <a:cs typeface="Open Sans"/>
            </a:endParaRPr>
          </a:p>
          <a:p>
            <a:pPr>
              <a:lnSpc>
                <a:spcPct val="120000"/>
              </a:lnSpc>
            </a:pPr>
            <a:endParaRPr lang="pl-PL" sz="2000" dirty="0">
              <a:latin typeface="Open Sans"/>
              <a:cs typeface="Open Sans"/>
            </a:endParaRPr>
          </a:p>
          <a:p>
            <a:pPr>
              <a:lnSpc>
                <a:spcPct val="120000"/>
              </a:lnSpc>
            </a:pP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97600957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3" name="Picture 8" descr="Truskawka, Owoców, Jagoda, Czerwon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2271" y="1703019"/>
            <a:ext cx="4407458" cy="4197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371767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Chmura, Chmury, Niebo, Niebieski, Bia&amp;lstrok;y, Natura, B&amp;lstrok;&amp;eogon;ki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0703" y="1983346"/>
            <a:ext cx="7289956" cy="364497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616152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4" descr="Kot, Zwierz&amp;aogon;t, &amp;Lstrok;adny, Pet, Koci, Kit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2803" y="1483660"/>
            <a:ext cx="4705756" cy="436616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94781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Pi&amp;lstrok;karz, Pi&amp;lstrok;ka, Sport, Pi&amp;lstrok;ka No&amp;zdot;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0485" y="1592042"/>
            <a:ext cx="4270393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89189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4" descr="Samochód Sportowy, Samochód, Road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2477294"/>
            <a:ext cx="6096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115685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Lew, Ostra, Grzyw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184" y="1556428"/>
            <a:ext cx="6446995" cy="433007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017147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8" name="Picture 2" descr="Rower Szosowy, Biegacz, Rower Wy&amp;sacute;cigowy, Row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7681" y="2047205"/>
            <a:ext cx="6096000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723831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Deska, Szko&amp;lstrok;a, Tablica, Puste, Dla, Kreda, Sta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0874" y="1270290"/>
            <a:ext cx="6669614" cy="47104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04048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Butelka, Pi&amp;cacute;, Wina, Napój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4866" y="1498264"/>
            <a:ext cx="3409950" cy="4496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855810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Jajka, Jajko Na Twar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4694" y="2282370"/>
            <a:ext cx="609600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293750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Ogród Zoologiczny, Zwierz&amp;eogon;ta, Hipopot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4120" y="1328134"/>
            <a:ext cx="6963122" cy="46348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880445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Pomidor, Owoców, Czerwony, Jadalne, Jago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87" y="1690034"/>
            <a:ext cx="4545527" cy="5148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743518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12052</TotalTime>
  <Words>47</Words>
  <Application>Microsoft Macintosh PowerPoint</Application>
  <PresentationFormat>Niestandardowy</PresentationFormat>
  <Paragraphs>5</Paragraphs>
  <Slides>14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14</vt:i4>
      </vt:variant>
    </vt:vector>
  </HeadingPairs>
  <TitlesOfParts>
    <vt:vector size="15" baseType="lpstr">
      <vt:lpstr>Motyw pakietu Office</vt:lpstr>
      <vt:lpstr>„Niewiarygodna opowieść”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227</cp:revision>
  <dcterms:created xsi:type="dcterms:W3CDTF">2014-12-16T09:11:28Z</dcterms:created>
  <dcterms:modified xsi:type="dcterms:W3CDTF">2015-07-30T10:29:13Z</dcterms:modified>
</cp:coreProperties>
</file>