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56" r:id="rId2"/>
    <p:sldId id="344" r:id="rId3"/>
    <p:sldId id="347" r:id="rId4"/>
    <p:sldId id="348" r:id="rId5"/>
    <p:sldId id="349" r:id="rId6"/>
    <p:sldId id="350" r:id="rId7"/>
    <p:sldId id="356" r:id="rId8"/>
    <p:sldId id="357" r:id="rId9"/>
    <p:sldId id="363" r:id="rId10"/>
    <p:sldId id="358" r:id="rId11"/>
    <p:sldId id="359" r:id="rId12"/>
    <p:sldId id="360" r:id="rId13"/>
    <p:sldId id="361" r:id="rId14"/>
  </p:sldIdLst>
  <p:sldSz cx="12171363" cy="683895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DCE23"/>
    <a:srgbClr val="0B66FE"/>
    <a:srgbClr val="0E7001"/>
    <a:srgbClr val="9C06FC"/>
    <a:srgbClr val="B20102"/>
    <a:srgbClr val="009B00"/>
    <a:srgbClr val="7D26A5"/>
    <a:srgbClr val="D4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929F9F4-4A8F-4326-A1B4-22849713DDAB}" styleName="Styl ciemny 1 — Ak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7CE84F3-28C3-443E-9E96-99CF82512B78}" styleName="Styl ciemny 1 — Ak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Styl ciemny 1 — Ak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Styl ciemny 2 - Akcent 5/Ak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3C2FFA5D-87B4-456A-9821-1D502468CF0F}" styleName="Styl z motywem 1 — Ak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012ECD-51FC-41F1-AA8D-1B2483CD663E}" styleName="Styl jasny 2 — Ak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284E427A-3D55-4303-BF80-6455036E1DE7}" styleName="Styl z motywem 1 — Ak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339" autoAdjust="0"/>
    <p:restoredTop sz="94660" autoAdjust="0"/>
  </p:normalViewPr>
  <p:slideViewPr>
    <p:cSldViewPr snapToGrid="0">
      <p:cViewPr>
        <p:scale>
          <a:sx n="103" d="100"/>
          <a:sy n="103" d="100"/>
        </p:scale>
        <p:origin x="-704" y="-1520"/>
      </p:cViewPr>
      <p:guideLst>
        <p:guide orient="horz" pos="2154"/>
        <p:guide pos="383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>
      <p:cViewPr varScale="1">
        <p:scale>
          <a:sx n="127" d="100"/>
          <a:sy n="127" d="100"/>
        </p:scale>
        <p:origin x="-2952" y="-11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notesMaster" Target="notesMasters/notesMaster1.xml"/><Relationship Id="rId16" Type="http://schemas.openxmlformats.org/officeDocument/2006/relationships/printerSettings" Target="printerSettings/printerSettings1.bin"/><Relationship Id="rId17" Type="http://schemas.openxmlformats.org/officeDocument/2006/relationships/presProps" Target="presProps.xml"/><Relationship Id="rId18" Type="http://schemas.openxmlformats.org/officeDocument/2006/relationships/viewProps" Target="viewProps.xml"/><Relationship Id="rId1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42C5B9-9D88-2E4F-9447-B95131AB7251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377825" y="685800"/>
            <a:ext cx="61023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F28FB7-9AA2-5A42-A2D7-2218E25E1D57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510302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2852" y="1119245"/>
            <a:ext cx="10345659" cy="2380968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1421" y="3592032"/>
            <a:ext cx="9128522" cy="16511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4888816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085420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0442" y="1704990"/>
            <a:ext cx="10497801" cy="2844813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0442" y="4576716"/>
            <a:ext cx="10497801" cy="1496020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5018888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6781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61753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1525433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6" y="364112"/>
            <a:ext cx="10497801" cy="1321881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368" y="1676493"/>
            <a:ext cx="5149056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8368" y="2498116"/>
            <a:ext cx="5149056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61753" y="1676493"/>
            <a:ext cx="5174415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61753" y="2498116"/>
            <a:ext cx="5174415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6251700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4737051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9960014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74414" y="984684"/>
            <a:ext cx="6161753" cy="48600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92968881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74414" y="984684"/>
            <a:ext cx="6161753" cy="4860087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362482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3893691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10132" y="364111"/>
            <a:ext cx="2624450" cy="5795694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6782" y="364111"/>
            <a:ext cx="7721208" cy="5795694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7035935"/>
      </p:ext>
    </p:extLst>
  </p:cSld>
  <p:clrMapOvr>
    <a:masterClrMapping/>
  </p:clrMapOvr>
  <p:transition xmlns:p14="http://schemas.microsoft.com/office/powerpoint/2010/main"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6781" y="364112"/>
            <a:ext cx="10497801" cy="13218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6781" y="1820554"/>
            <a:ext cx="10497801" cy="43392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6781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1764" y="6338695"/>
            <a:ext cx="4107835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6025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731594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xmlns:p14="http://schemas.microsoft.com/office/powerpoint/2010/main" spd="slow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046615" y="4002536"/>
            <a:ext cx="10001166" cy="1364315"/>
          </a:xfrm>
        </p:spPr>
        <p:txBody>
          <a:bodyPr anchor="t">
            <a:normAutofit/>
          </a:bodyPr>
          <a:lstStyle/>
          <a:p>
            <a:r>
              <a:rPr lang="pl-PL" sz="5400" b="1" dirty="0">
                <a:latin typeface="Open Sans"/>
                <a:cs typeface="Open Sans"/>
              </a:rPr>
              <a:t>„W świecie zawodów”</a:t>
            </a:r>
          </a:p>
        </p:txBody>
      </p:sp>
      <p:sp>
        <p:nvSpPr>
          <p:cNvPr id="3" name="Prostokąt 2"/>
          <p:cNvSpPr/>
          <p:nvPr/>
        </p:nvSpPr>
        <p:spPr>
          <a:xfrm>
            <a:off x="3044031" y="1838572"/>
            <a:ext cx="60833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l-PL" dirty="0">
                <a:latin typeface="Open Sans"/>
                <a:cs typeface="Open Sans"/>
              </a:rPr>
              <a:t>Scenariusz multimedialny </a:t>
            </a:r>
            <a:br>
              <a:rPr lang="pl-PL" dirty="0">
                <a:latin typeface="Open Sans"/>
                <a:cs typeface="Open Sans"/>
              </a:rPr>
            </a:br>
            <a:r>
              <a:rPr lang="pl-PL" dirty="0">
                <a:latin typeface="Open Sans"/>
                <a:cs typeface="Open Sans"/>
              </a:rPr>
              <a:t>nr 5</a:t>
            </a:r>
            <a:r>
              <a:rPr lang="pl-PL" dirty="0" smtClean="0">
                <a:latin typeface="Open Sans"/>
                <a:cs typeface="Open Sans"/>
              </a:rPr>
              <a:t>/</a:t>
            </a:r>
            <a:r>
              <a:rPr lang="pl-PL" dirty="0">
                <a:latin typeface="Open Sans"/>
                <a:cs typeface="Open Sans"/>
              </a:rPr>
              <a:t>I</a:t>
            </a:r>
          </a:p>
        </p:txBody>
      </p:sp>
    </p:spTree>
    <p:extLst>
      <p:ext uri="{BB962C8B-B14F-4D97-AF65-F5344CB8AC3E}">
        <p14:creationId xmlns:p14="http://schemas.microsoft.com/office/powerpoint/2010/main" val="146413071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174639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Instrukcja</a:t>
            </a:r>
          </a:p>
        </p:txBody>
      </p:sp>
      <p:sp>
        <p:nvSpPr>
          <p:cNvPr id="10" name="pole tekstowe 7"/>
          <p:cNvSpPr txBox="1"/>
          <p:nvPr/>
        </p:nvSpPr>
        <p:spPr>
          <a:xfrm>
            <a:off x="1097381" y="1987761"/>
            <a:ext cx="8988651" cy="16414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pl-PL" sz="2000" dirty="0">
                <a:latin typeface="Open Sans"/>
                <a:cs typeface="Open Sans"/>
              </a:rPr>
              <a:t>Podaj nazwy zawodów, </a:t>
            </a:r>
            <a:r>
              <a:rPr lang="pl-PL" sz="2000" dirty="0" smtClean="0">
                <a:latin typeface="Open Sans"/>
                <a:cs typeface="Open Sans"/>
              </a:rPr>
              <a:t>jakie </a:t>
            </a:r>
            <a:r>
              <a:rPr lang="pl-PL" sz="2000" dirty="0">
                <a:latin typeface="Open Sans"/>
                <a:cs typeface="Open Sans"/>
              </a:rPr>
              <a:t>kojarzą Ci się z poszczególnymi obrazkami.</a:t>
            </a:r>
          </a:p>
          <a:p>
            <a:pPr>
              <a:lnSpc>
                <a:spcPct val="200000"/>
              </a:lnSpc>
            </a:pPr>
            <a:r>
              <a:rPr lang="pl-PL" sz="2000" dirty="0">
                <a:latin typeface="Open Sans"/>
                <a:cs typeface="Open Sans"/>
              </a:rPr>
              <a:t>Który z zawodów jest według Ciebie najciekawszy, </a:t>
            </a:r>
            <a:r>
              <a:rPr lang="pl-PL" sz="2000" dirty="0" smtClean="0">
                <a:latin typeface="Open Sans"/>
                <a:cs typeface="Open Sans"/>
              </a:rPr>
              <a:t>a </a:t>
            </a:r>
            <a:r>
              <a:rPr lang="pl-PL" sz="2000" dirty="0">
                <a:latin typeface="Open Sans"/>
                <a:cs typeface="Open Sans"/>
              </a:rPr>
              <a:t>który najnudniejszy?</a:t>
            </a:r>
          </a:p>
          <a:p>
            <a:pPr>
              <a:lnSpc>
                <a:spcPct val="200000"/>
              </a:lnSpc>
            </a:pPr>
            <a:r>
              <a:rPr lang="pl-PL" sz="2000" dirty="0">
                <a:latin typeface="Open Sans"/>
                <a:cs typeface="Open Sans"/>
              </a:rPr>
              <a:t>Który zawód jest najbardziej niebezpieczny?</a:t>
            </a:r>
          </a:p>
        </p:txBody>
      </p:sp>
    </p:spTree>
    <p:extLst>
      <p:ext uri="{BB962C8B-B14F-4D97-AF65-F5344CB8AC3E}">
        <p14:creationId xmlns:p14="http://schemas.microsoft.com/office/powerpoint/2010/main" val="397600957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8" name="Picture 10" descr="Ogie&amp;nacute;, House, Stra&amp;zdot;a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7541" y="1452844"/>
            <a:ext cx="5176280" cy="4693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3717673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8" name="Picture 8" descr="http://images.bron.pl/produkty/HC-04B/HC-04B_full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2082" y="1233076"/>
            <a:ext cx="7087836" cy="4725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6161524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8" name="Picture 6" descr="http://www.sklepdlalekarza.pl/_var/gfx/0b2bc633fd06d9d20c052f7ce3460a2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6217" y="1602999"/>
            <a:ext cx="4995644" cy="4482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3947814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7" name="Picture 2" descr="Pi&amp;lstrok;karz, Pi&amp;lstrok;ka, Sport, Pi&amp;lstrok;ka No&amp;zdot;n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0485" y="1592042"/>
            <a:ext cx="4270393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891898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8" name="Picture 6" descr="W&amp;aogon;tku, Rolkach, Ig&amp;lstrok;a, Szycia, Rzemios&amp;lstrok;o, Robótki R&amp;eogon;cz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8644" y="2207207"/>
            <a:ext cx="7156515" cy="3667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1156853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8" name="Picture 4" descr="&amp;Lstrok;opata, Kielnia, Kopanie, Sprz&amp;eogon;t, Narz&amp;eogon;dzia, Ogró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074" y="1481841"/>
            <a:ext cx="4456089" cy="45850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0171474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9" name="Picture 4" descr="Kamery, Kamera Wideo, Nagrywanie Wideo, Re&amp;zdot;ys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8620" y="1442698"/>
            <a:ext cx="4406165" cy="45852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7238314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7" name="Picture 2" descr="Deska, Szko&amp;lstrok;a, Tablica, Puste, Dla, Kreda, Star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0874" y="1270290"/>
            <a:ext cx="6669614" cy="471041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040488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9" name="Picture 4" descr="http://partytino.pl/636-3995-thickbox/gornik-kapelusz-z-krepin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9998" y="1220746"/>
            <a:ext cx="4642537" cy="4925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8558104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8" name="Picture 4" descr="Grilla, Narz&amp;eogon;dzia, Kapelusz Kucharz, Gotowania, La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5988" y="1874276"/>
            <a:ext cx="6607636" cy="3851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2937503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8" name="Picture 4" descr="No&amp;zdot;yczki, Grzebie&amp;nacute;, Narz&amp;eogon;dzia, Fryzjer, Strzy&amp;zdot;eni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1869" y="1159093"/>
            <a:ext cx="5158086" cy="4819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8804451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Motyw pakietu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yw pakietu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yw pakietu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yw pakietu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12055</TotalTime>
  <Words>38</Words>
  <Application>Microsoft Macintosh PowerPoint</Application>
  <PresentationFormat>Niestandardowy</PresentationFormat>
  <Paragraphs>6</Paragraphs>
  <Slides>13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13</vt:i4>
      </vt:variant>
    </vt:vector>
  </HeadingPairs>
  <TitlesOfParts>
    <vt:vector size="14" baseType="lpstr">
      <vt:lpstr>Motyw pakietu Office</vt:lpstr>
      <vt:lpstr>„W świecie zawodów”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BOŻONARODZENIOWY  QUIZ</dc:title>
  <dc:creator>Komputer_2</dc:creator>
  <cp:lastModifiedBy>Daniel</cp:lastModifiedBy>
  <cp:revision>228</cp:revision>
  <dcterms:created xsi:type="dcterms:W3CDTF">2014-12-16T09:11:28Z</dcterms:created>
  <dcterms:modified xsi:type="dcterms:W3CDTF">2015-07-30T10:29:09Z</dcterms:modified>
</cp:coreProperties>
</file>