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44" r:id="rId3"/>
    <p:sldId id="347" r:id="rId4"/>
    <p:sldId id="356" r:id="rId5"/>
    <p:sldId id="357" r:id="rId6"/>
    <p:sldId id="358" r:id="rId7"/>
    <p:sldId id="359" r:id="rId8"/>
    <p:sldId id="360" r:id="rId9"/>
    <p:sldId id="361" r:id="rId10"/>
    <p:sldId id="362" r:id="rId11"/>
    <p:sldId id="355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103" d="100"/>
          <a:sy n="103" d="100"/>
        </p:scale>
        <p:origin x="-704" y="-152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 fontScale="90000"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„Jak </a:t>
            </a:r>
            <a:r>
              <a:rPr lang="pl-PL" sz="5400" b="1" dirty="0" smtClean="0">
                <a:latin typeface="Open Sans"/>
                <a:cs typeface="Open Sans"/>
              </a:rPr>
              <a:t>zwierzęta</a:t>
            </a:r>
            <a:r>
              <a:rPr lang="pl-PL" sz="5400" b="1" dirty="0">
                <a:latin typeface="Open Sans"/>
                <a:cs typeface="Open Sans"/>
              </a:rPr>
              <a:t/>
            </a:r>
            <a:br>
              <a:rPr lang="pl-PL" sz="5400" b="1" dirty="0">
                <a:latin typeface="Open Sans"/>
                <a:cs typeface="Open Sans"/>
              </a:rPr>
            </a:br>
            <a:r>
              <a:rPr lang="pl-PL" sz="5400" b="1" dirty="0">
                <a:latin typeface="Open Sans"/>
                <a:cs typeface="Open Sans"/>
              </a:rPr>
              <a:t>spędzają zimę?</a:t>
            </a:r>
            <a:r>
              <a:rPr lang="pl-PL" sz="5400" b="1" dirty="0" smtClean="0">
                <a:latin typeface="Open Sans"/>
                <a:cs typeface="Open Sans"/>
              </a:rPr>
              <a:t>”</a:t>
            </a:r>
            <a:endParaRPr lang="pl-PL" sz="5400" b="1" dirty="0">
              <a:latin typeface="Open Sans"/>
              <a:cs typeface="Open Sans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6/</a:t>
            </a:r>
            <a:r>
              <a:rPr lang="pl-PL" dirty="0">
                <a:latin typeface="Open Sans"/>
                <a:cs typeface="Open Sans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463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Instrukcja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2872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Zapoznaj się z rysunkami lub zdjęciami wybranych zwierząt. </a:t>
            </a: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r>
              <a:rPr lang="pl-PL" sz="2000" dirty="0" smtClean="0">
                <a:latin typeface="Open Sans"/>
                <a:cs typeface="Open Sans"/>
              </a:rPr>
              <a:t>Odpowiedz </a:t>
            </a:r>
            <a:r>
              <a:rPr lang="pl-PL" sz="2000" dirty="0">
                <a:latin typeface="Open Sans"/>
                <a:cs typeface="Open Sans"/>
              </a:rPr>
              <a:t>na pytania: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 jaki sposób spędzają zimę?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Gdzie spędzają zimę?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 jaki sposób możemy im pomóc przetrwać zimę?</a:t>
            </a:r>
          </a:p>
        </p:txBody>
      </p: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4555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Niedźwiedź brunatny</a:t>
            </a:r>
          </a:p>
        </p:txBody>
      </p:sp>
      <p:pic>
        <p:nvPicPr>
          <p:cNvPr id="12" name="Picture 2" descr="http://z-ne.pl/images/mis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976" y="1900311"/>
            <a:ext cx="4439410" cy="41540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71767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2223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Bocian</a:t>
            </a:r>
          </a:p>
        </p:txBody>
      </p:sp>
      <p:pic>
        <p:nvPicPr>
          <p:cNvPr id="12" name="Picture 2" descr="Bocian, Bocian Bia&amp;lstrok;y, Ciconia Cico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961965"/>
            <a:ext cx="6096000" cy="4057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95660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294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Żaba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12" name="Picture 4" descr="&amp;Zdot;aba, Fauny, Zwierz&amp;eogon;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023" y="1507516"/>
            <a:ext cx="5048051" cy="46694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158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3460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Sikorka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12" name="Picture 2" descr="Cycek, Ptak, Sikora, Sikorki, Sik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882" y="1800964"/>
            <a:ext cx="4356902" cy="42752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59947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605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Lis</a:t>
            </a:r>
          </a:p>
        </p:txBody>
      </p:sp>
      <p:pic>
        <p:nvPicPr>
          <p:cNvPr id="12" name="Picture 2" descr="Lis, Ssak, Zwierz&amp;eogon;, Charakter, We &amp;Sacute;nie, Zwierz&amp;eogon;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863319"/>
            <a:ext cx="6096000" cy="4076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4987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95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Gil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12" name="Picture 2" descr="Ptak, Gil Zwyczajny, M&amp;eogon;&amp;zdot;czy&amp;zacute;ni, Ogród, Drogi, &amp;Zdot;eruj&amp;aogon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899609"/>
            <a:ext cx="6096000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0267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6463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Jeż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12" name="Picture 4" descr="Je&amp;zdot;, Noc Go&amp;sacute;ci, La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920286"/>
            <a:ext cx="6096000" cy="4057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51043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0680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Sarna</a:t>
            </a:r>
          </a:p>
        </p:txBody>
      </p:sp>
      <p:pic>
        <p:nvPicPr>
          <p:cNvPr id="12" name="Picture 2" descr="Daniele, Sarna, Kitz, Las, Dziki, Zwierz&amp;aogon;t, Charak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760" y="1713976"/>
            <a:ext cx="6474480" cy="43095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502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2137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Zadanie dodatkowe</a:t>
            </a:r>
          </a:p>
        </p:txBody>
      </p:sp>
      <p:sp>
        <p:nvSpPr>
          <p:cNvPr id="12" name="pole tekstowe 7"/>
          <p:cNvSpPr txBox="1"/>
          <p:nvPr/>
        </p:nvSpPr>
        <p:spPr>
          <a:xfrm>
            <a:off x="1097381" y="1987761"/>
            <a:ext cx="9790109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Nadaj tytuły zaprezentowanym zdjęciom. 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Postaraj się, aby były jak najciekawsze.</a:t>
            </a:r>
          </a:p>
        </p:txBody>
      </p:sp>
    </p:spTree>
    <p:extLst>
      <p:ext uri="{BB962C8B-B14F-4D97-AF65-F5344CB8AC3E}">
        <p14:creationId xmlns:p14="http://schemas.microsoft.com/office/powerpoint/2010/main" val="125646538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12053</TotalTime>
  <Words>62</Words>
  <Application>Microsoft Macintosh PowerPoint</Application>
  <PresentationFormat>Niestandardowy</PresentationFormat>
  <Paragraphs>19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„Jak zwierzęta spędzają zimę?”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227</cp:revision>
  <dcterms:created xsi:type="dcterms:W3CDTF">2014-12-16T09:11:28Z</dcterms:created>
  <dcterms:modified xsi:type="dcterms:W3CDTF">2015-07-30T10:29:05Z</dcterms:modified>
</cp:coreProperties>
</file>