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6" r:id="rId2"/>
    <p:sldId id="344" r:id="rId3"/>
    <p:sldId id="347" r:id="rId4"/>
    <p:sldId id="348" r:id="rId5"/>
    <p:sldId id="349" r:id="rId6"/>
    <p:sldId id="350" r:id="rId7"/>
    <p:sldId id="351" r:id="rId8"/>
    <p:sldId id="352" r:id="rId9"/>
  </p:sldIdLst>
  <p:sldSz cx="12171363" cy="683895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CE23"/>
    <a:srgbClr val="0B66FE"/>
    <a:srgbClr val="0E7001"/>
    <a:srgbClr val="9C06FC"/>
    <a:srgbClr val="B20102"/>
    <a:srgbClr val="009B00"/>
    <a:srgbClr val="7D26A5"/>
    <a:srgbClr val="D4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yl ciemny 1 — Ak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yl ciemny 1 — Ak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Styl ciemny 1 — Ak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Styl ciemny 2 - Akcent 5/Ak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C2FFA5D-87B4-456A-9821-1D502468CF0F}" styleName="Styl z motywem 1 — Ak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Styl jasny 2 — Ak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Styl z motywem 1 — Ak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339" autoAdjust="0"/>
    <p:restoredTop sz="94660" autoAdjust="0"/>
  </p:normalViewPr>
  <p:slideViewPr>
    <p:cSldViewPr snapToGrid="0">
      <p:cViewPr>
        <p:scale>
          <a:sx n="103" d="100"/>
          <a:sy n="103" d="100"/>
        </p:scale>
        <p:origin x="-704" y="-1520"/>
      </p:cViewPr>
      <p:guideLst>
        <p:guide orient="horz" pos="2154"/>
        <p:guide pos="383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127" d="100"/>
          <a:sy n="127" d="100"/>
        </p:scale>
        <p:origin x="-2952" y="-11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interSettings" Target="printerSettings/printerSettings1.bin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42C5B9-9D88-2E4F-9447-B95131AB7251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377825" y="685800"/>
            <a:ext cx="61023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F28FB7-9AA2-5A42-A2D7-2218E25E1D57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510302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2852" y="1119245"/>
            <a:ext cx="10345659" cy="238096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1421" y="3592032"/>
            <a:ext cx="9128522" cy="16511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4888816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85420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442" y="1704990"/>
            <a:ext cx="10497801" cy="284481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442" y="4576716"/>
            <a:ext cx="10497801" cy="149602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5018888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781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1753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1525433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6" y="364112"/>
            <a:ext cx="10497801" cy="1321881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368" y="1676493"/>
            <a:ext cx="5149056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368" y="2498116"/>
            <a:ext cx="5149056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1753" y="1676493"/>
            <a:ext cx="5174415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1753" y="2498116"/>
            <a:ext cx="5174415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6251700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4737051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960014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4414" y="984684"/>
            <a:ext cx="6161753" cy="48600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92968881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74414" y="984684"/>
            <a:ext cx="6161753" cy="4860087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362482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3893691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10132" y="364111"/>
            <a:ext cx="2624450" cy="5795694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6782" y="364111"/>
            <a:ext cx="7721208" cy="5795694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7035935"/>
      </p:ext>
    </p:extLst>
  </p:cSld>
  <p:clrMapOvr>
    <a:masterClrMapping/>
  </p:clrMapOvr>
  <p:transition xmlns:p14="http://schemas.microsoft.com/office/powerpoint/2010/main"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6781" y="364112"/>
            <a:ext cx="10497801" cy="13218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6781" y="1820554"/>
            <a:ext cx="10497801" cy="4339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6781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1764" y="6338695"/>
            <a:ext cx="4107835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6025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73159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xmlns:p14="http://schemas.microsoft.com/office/powerpoint/2010/main"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gi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gi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046615" y="4002536"/>
            <a:ext cx="10001166" cy="1364315"/>
          </a:xfrm>
        </p:spPr>
        <p:txBody>
          <a:bodyPr anchor="t">
            <a:normAutofit fontScale="90000"/>
          </a:bodyPr>
          <a:lstStyle/>
          <a:p>
            <a:r>
              <a:rPr lang="pl-PL" sz="5400" b="1" dirty="0">
                <a:latin typeface="Open Sans"/>
                <a:cs typeface="Open Sans"/>
              </a:rPr>
              <a:t>„Dziwności </a:t>
            </a:r>
            <a:r>
              <a:rPr lang="pl-PL" sz="5400" b="1" dirty="0" smtClean="0">
                <a:latin typeface="Open Sans"/>
                <a:cs typeface="Open Sans"/>
              </a:rPr>
              <a:t>nie </a:t>
            </a:r>
            <a:r>
              <a:rPr lang="pl-PL" sz="5400" b="1" dirty="0">
                <a:latin typeface="Open Sans"/>
                <a:cs typeface="Open Sans"/>
              </a:rPr>
              <a:t>z tego świata”</a:t>
            </a:r>
          </a:p>
        </p:txBody>
      </p:sp>
      <p:sp>
        <p:nvSpPr>
          <p:cNvPr id="3" name="Prostokąt 2"/>
          <p:cNvSpPr/>
          <p:nvPr/>
        </p:nvSpPr>
        <p:spPr>
          <a:xfrm>
            <a:off x="3044031" y="1838572"/>
            <a:ext cx="60833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l-PL" dirty="0">
                <a:latin typeface="Open Sans"/>
                <a:cs typeface="Open Sans"/>
              </a:rPr>
              <a:t>Scenariusz multimedialny </a:t>
            </a:r>
            <a:br>
              <a:rPr lang="pl-PL" dirty="0">
                <a:latin typeface="Open Sans"/>
                <a:cs typeface="Open Sans"/>
              </a:rPr>
            </a:br>
            <a:r>
              <a:rPr lang="pl-PL" dirty="0">
                <a:latin typeface="Open Sans"/>
                <a:cs typeface="Open Sans"/>
              </a:rPr>
              <a:t>nr </a:t>
            </a:r>
            <a:r>
              <a:rPr lang="pl-PL" dirty="0" smtClean="0">
                <a:latin typeface="Open Sans"/>
                <a:cs typeface="Open Sans"/>
              </a:rPr>
              <a:t>7/</a:t>
            </a:r>
            <a:r>
              <a:rPr lang="pl-PL" dirty="0">
                <a:latin typeface="Open Sans"/>
                <a:cs typeface="Open Sans"/>
              </a:rPr>
              <a:t>I</a:t>
            </a:r>
          </a:p>
        </p:txBody>
      </p:sp>
    </p:spTree>
    <p:extLst>
      <p:ext uri="{BB962C8B-B14F-4D97-AF65-F5344CB8AC3E}">
        <p14:creationId xmlns:p14="http://schemas.microsoft.com/office/powerpoint/2010/main" val="146413071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174639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Instrukcja</a:t>
            </a:r>
          </a:p>
        </p:txBody>
      </p:sp>
      <p:sp>
        <p:nvSpPr>
          <p:cNvPr id="10" name="pole tekstowe 7"/>
          <p:cNvSpPr txBox="1"/>
          <p:nvPr/>
        </p:nvSpPr>
        <p:spPr>
          <a:xfrm>
            <a:off x="1097381" y="1987761"/>
            <a:ext cx="8988651" cy="16414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pl-PL" sz="2000" dirty="0">
                <a:latin typeface="Open Sans"/>
                <a:cs typeface="Open Sans"/>
              </a:rPr>
              <a:t>Zapoznaj się z poniższymi obrazkami. </a:t>
            </a:r>
          </a:p>
          <a:p>
            <a:pPr>
              <a:lnSpc>
                <a:spcPct val="200000"/>
              </a:lnSpc>
            </a:pPr>
            <a:r>
              <a:rPr lang="pl-PL" sz="2000" dirty="0">
                <a:latin typeface="Open Sans"/>
                <a:cs typeface="Open Sans"/>
              </a:rPr>
              <a:t>Co Cię w nich dziwi lub zaskakuje? </a:t>
            </a:r>
          </a:p>
          <a:p>
            <a:pPr>
              <a:lnSpc>
                <a:spcPct val="200000"/>
              </a:lnSpc>
            </a:pPr>
            <a:r>
              <a:rPr lang="pl-PL" sz="2000" dirty="0">
                <a:latin typeface="Open Sans"/>
                <a:cs typeface="Open Sans"/>
              </a:rPr>
              <a:t>Wymyślcie po trzy tytuły do każdego slajdu.</a:t>
            </a:r>
          </a:p>
        </p:txBody>
      </p:sp>
    </p:spTree>
    <p:extLst>
      <p:ext uri="{BB962C8B-B14F-4D97-AF65-F5344CB8AC3E}">
        <p14:creationId xmlns:p14="http://schemas.microsoft.com/office/powerpoint/2010/main" val="397600957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10" name="Picture 4" descr="Warzywa, Broku&amp;lstrok;y, Arboretum, Wios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0629" y="1486408"/>
            <a:ext cx="6570105" cy="451694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3717673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7" name="Picture 4" descr="Niesamowite, Pi&amp;eogon;kny, Zapieraj&amp;aogon;ce Dech W Piersiac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2127" y="1560955"/>
            <a:ext cx="6447108" cy="430143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765885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7" name="Picture 6" descr="http://k_sidorczuk.republika.pl/grafika/zluda1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4889" y="1808774"/>
            <a:ext cx="6841584" cy="4006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52643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7" name="Picture 4" descr="http://www.gigante.internetdsl.pl/humor/zludzenia/1_3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8621" y="1282400"/>
            <a:ext cx="4054120" cy="4686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Prostokąt 5"/>
          <p:cNvSpPr/>
          <p:nvPr/>
        </p:nvSpPr>
        <p:spPr>
          <a:xfrm>
            <a:off x="1113862" y="6009233"/>
            <a:ext cx="259868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1600" dirty="0">
                <a:latin typeface="Open Sans"/>
                <a:cs typeface="Open Sans"/>
              </a:rPr>
              <a:t>Źródło: </a:t>
            </a:r>
            <a:r>
              <a:rPr lang="pl-PL" sz="1600" dirty="0" err="1">
                <a:latin typeface="Open Sans"/>
                <a:cs typeface="Open Sans"/>
              </a:rPr>
              <a:t>www.nawesolo.pl</a:t>
            </a:r>
            <a:endParaRPr lang="pl-PL" sz="1600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3396583543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7" name="Picture 2" descr="Kameleon, Zoo, Gad, Zielony, Kolorowe, Egzotyczn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7758" y="1355373"/>
            <a:ext cx="6095846" cy="457188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393751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7" name="Picture 2" descr="Lake Louise, Alberta, Kanada, Szlifowania Lodu, Posta&amp;cacute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0393" y="1233076"/>
            <a:ext cx="3610576" cy="481410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0407693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12057</TotalTime>
  <Words>35</Words>
  <Application>Microsoft Macintosh PowerPoint</Application>
  <PresentationFormat>Niestandardowy</PresentationFormat>
  <Paragraphs>7</Paragraphs>
  <Slides>8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8</vt:i4>
      </vt:variant>
    </vt:vector>
  </HeadingPairs>
  <TitlesOfParts>
    <vt:vector size="9" baseType="lpstr">
      <vt:lpstr>Motyw pakietu Office</vt:lpstr>
      <vt:lpstr>„Dziwności nie z tego świata”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BOŻONARODZENIOWY  QUIZ</dc:title>
  <dc:creator>Komputer_2</dc:creator>
  <cp:lastModifiedBy>Daniel</cp:lastModifiedBy>
  <cp:revision>231</cp:revision>
  <dcterms:created xsi:type="dcterms:W3CDTF">2014-12-16T09:11:28Z</dcterms:created>
  <dcterms:modified xsi:type="dcterms:W3CDTF">2015-07-30T10:29:00Z</dcterms:modified>
</cp:coreProperties>
</file>