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344" r:id="rId3"/>
    <p:sldId id="347" r:id="rId4"/>
    <p:sldId id="356" r:id="rId5"/>
    <p:sldId id="357" r:id="rId6"/>
    <p:sldId id="358" r:id="rId7"/>
    <p:sldId id="359" r:id="rId8"/>
    <p:sldId id="360" r:id="rId9"/>
    <p:sldId id="361" r:id="rId10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E23"/>
    <a:srgbClr val="0B66FE"/>
    <a:srgbClr val="0E7001"/>
    <a:srgbClr val="9C06FC"/>
    <a:srgbClr val="B20102"/>
    <a:srgbClr val="009B00"/>
    <a:srgbClr val="7D26A5"/>
    <a:srgbClr val="D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339" autoAdjust="0"/>
    <p:restoredTop sz="94660" autoAdjust="0"/>
  </p:normalViewPr>
  <p:slideViewPr>
    <p:cSldViewPr snapToGrid="0">
      <p:cViewPr>
        <p:scale>
          <a:sx n="103" d="100"/>
          <a:sy n="103" d="100"/>
        </p:scale>
        <p:origin x="-704" y="-1520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27" d="100"/>
          <a:sy n="127" d="100"/>
        </p:scale>
        <p:origin x="-2952" y="-11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notesMaster" Target="notesMasters/notesMaster1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2C5B9-9D88-2E4F-9447-B95131AB7251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77825" y="685800"/>
            <a:ext cx="6102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F28FB7-9AA2-5A42-A2D7-2218E25E1D57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51030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 anchor="t">
            <a:normAutofit/>
          </a:bodyPr>
          <a:lstStyle/>
          <a:p>
            <a:r>
              <a:rPr lang="pl-PL" sz="5400" b="1" dirty="0">
                <a:latin typeface="Open Sans"/>
                <a:cs typeface="Open Sans"/>
              </a:rPr>
              <a:t>„Płynie Wisła płynie…”</a:t>
            </a:r>
          </a:p>
        </p:txBody>
      </p:sp>
      <p:sp>
        <p:nvSpPr>
          <p:cNvPr id="3" name="Prostokąt 2"/>
          <p:cNvSpPr/>
          <p:nvPr/>
        </p:nvSpPr>
        <p:spPr>
          <a:xfrm>
            <a:off x="3044031" y="1838572"/>
            <a:ext cx="60833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l-PL" dirty="0">
                <a:latin typeface="Open Sans"/>
                <a:cs typeface="Open Sans"/>
              </a:rPr>
              <a:t>Scenariusz multimedialny </a:t>
            </a:r>
            <a:br>
              <a:rPr lang="pl-PL" dirty="0">
                <a:latin typeface="Open Sans"/>
                <a:cs typeface="Open Sans"/>
              </a:rPr>
            </a:br>
            <a:r>
              <a:rPr lang="pl-PL" dirty="0">
                <a:latin typeface="Open Sans"/>
                <a:cs typeface="Open Sans"/>
              </a:rPr>
              <a:t>nr 8</a:t>
            </a:r>
            <a:r>
              <a:rPr lang="pl-PL" dirty="0" smtClean="0">
                <a:latin typeface="Open Sans"/>
                <a:cs typeface="Open Sans"/>
              </a:rPr>
              <a:t>/</a:t>
            </a:r>
            <a:r>
              <a:rPr lang="pl-PL" dirty="0">
                <a:latin typeface="Open Sans"/>
                <a:cs typeface="Open Sans"/>
              </a:rPr>
              <a:t>I</a:t>
            </a:r>
          </a:p>
        </p:txBody>
      </p:sp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0166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latin typeface="Open Sans"/>
                <a:cs typeface="Open Sans"/>
              </a:rPr>
              <a:t>Wisła</a:t>
            </a:r>
            <a:endParaRPr lang="pl-PL" sz="2400" b="1" dirty="0">
              <a:latin typeface="Open Sans"/>
              <a:cs typeface="Open Sans"/>
            </a:endParaRP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3426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Najdłuższa rzeka Polski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Wypływa z zachodnich stoków Baraniej Góry </a:t>
            </a:r>
            <a:r>
              <a:rPr lang="pl-PL" sz="2000" dirty="0" smtClean="0">
                <a:latin typeface="Open Sans"/>
                <a:cs typeface="Open Sans"/>
              </a:rPr>
              <a:t>w </a:t>
            </a:r>
            <a:r>
              <a:rPr lang="pl-PL" sz="2000" dirty="0">
                <a:latin typeface="Open Sans"/>
                <a:cs typeface="Open Sans"/>
              </a:rPr>
              <a:t>Beskidzie Śląskim, uchodzi zaś do Zatoki Gdańskiej (Morze Bałtyckie)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Wskaż powyższe punkty na mapie.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Długość Wisły wynosi 1047 km.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97600957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2242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Podróż wzdłuż biegu Wisły</a:t>
            </a:r>
          </a:p>
        </p:txBody>
      </p:sp>
      <p:pic>
        <p:nvPicPr>
          <p:cNvPr id="12" name="Picture 2" descr="http://www.splywam.pl/wp-content/uploads/2010/02/map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625" y="1911270"/>
            <a:ext cx="4324112" cy="397050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Prostokąt 12"/>
          <p:cNvSpPr/>
          <p:nvPr/>
        </p:nvSpPr>
        <p:spPr>
          <a:xfrm>
            <a:off x="1113862" y="6009233"/>
            <a:ext cx="317436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1600" dirty="0">
                <a:latin typeface="Open Sans"/>
                <a:cs typeface="Open Sans"/>
              </a:rPr>
              <a:t>Źródło grafiki: </a:t>
            </a:r>
            <a:r>
              <a:rPr lang="pl-PL" sz="1600" dirty="0" err="1">
                <a:latin typeface="Open Sans"/>
                <a:cs typeface="Open Sans"/>
              </a:rPr>
              <a:t>www.splywam.pl</a:t>
            </a:r>
            <a:endParaRPr lang="pl-PL" sz="16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36371767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3644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latin typeface="Open Sans"/>
                <a:cs typeface="Open Sans"/>
              </a:rPr>
              <a:t>Kraków</a:t>
            </a:r>
            <a:endParaRPr lang="pl-PL" sz="2400" b="1" dirty="0">
              <a:latin typeface="Open Sans"/>
              <a:cs typeface="Open Sans"/>
            </a:endParaRPr>
          </a:p>
        </p:txBody>
      </p:sp>
      <p:pic>
        <p:nvPicPr>
          <p:cNvPr id="12" name="Picture 2" descr="Kraków, Wawel, Polska, Zabytek, Architektura, Zame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2471" y="1837283"/>
            <a:ext cx="6406420" cy="426427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395660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20056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Sandomierz</a:t>
            </a:r>
          </a:p>
        </p:txBody>
      </p:sp>
      <p:pic>
        <p:nvPicPr>
          <p:cNvPr id="12" name="Picture 6" descr="http://bezprzewodnika.com/images/zdjecia/sandomierz/sandomierz_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3354" y="1809130"/>
            <a:ext cx="6444654" cy="427853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0158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3131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latin typeface="Open Sans"/>
                <a:cs typeface="Open Sans"/>
              </a:rPr>
              <a:t>Puławy</a:t>
            </a:r>
            <a:endParaRPr lang="pl-PL" sz="2400" b="1" dirty="0">
              <a:latin typeface="Open Sans"/>
              <a:cs typeface="Open Sans"/>
            </a:endParaRPr>
          </a:p>
        </p:txBody>
      </p:sp>
      <p:pic>
        <p:nvPicPr>
          <p:cNvPr id="12" name="Picture 2" descr="http://s2.flog.pl/media/foto/5054065_za-pulaw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8756" y="1866230"/>
            <a:ext cx="6253850" cy="41692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759947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26597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Kazimierz Dolny</a:t>
            </a:r>
          </a:p>
        </p:txBody>
      </p:sp>
      <p:pic>
        <p:nvPicPr>
          <p:cNvPr id="12" name="Obraz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3197" y="1807468"/>
            <a:ext cx="5564969" cy="418528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3" name="Prostokąt 12"/>
          <p:cNvSpPr/>
          <p:nvPr/>
        </p:nvSpPr>
        <p:spPr>
          <a:xfrm>
            <a:off x="1113862" y="6009233"/>
            <a:ext cx="258406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1600" dirty="0">
                <a:latin typeface="Open Sans"/>
                <a:cs typeface="Open Sans"/>
              </a:rPr>
              <a:t>Źródło: </a:t>
            </a:r>
            <a:r>
              <a:rPr lang="pl-PL" sz="1600" dirty="0" err="1" smtClean="0">
                <a:latin typeface="Open Sans"/>
                <a:cs typeface="Open Sans"/>
              </a:rPr>
              <a:t>www.lubelskie.pl</a:t>
            </a:r>
            <a:endParaRPr lang="pl-PL" sz="16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09849876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7462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Warszawa</a:t>
            </a:r>
          </a:p>
        </p:txBody>
      </p:sp>
      <p:pic>
        <p:nvPicPr>
          <p:cNvPr id="12" name="Picture 2" descr="Warszawa, Stare Miasto, Polska, Poland, Zabytk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9141" y="1812621"/>
            <a:ext cx="5693080" cy="426980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602678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0977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Toruń</a:t>
            </a:r>
          </a:p>
        </p:txBody>
      </p:sp>
      <p:pic>
        <p:nvPicPr>
          <p:cNvPr id="12" name="Picture 2" descr="Toru&amp;nacute;, Wis&amp;lstrok;a, Panorama, Domy, Stare Budynki, Mos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2136" y="1602999"/>
            <a:ext cx="5967090" cy="447531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851043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12057</TotalTime>
  <Words>61</Words>
  <Application>Microsoft Macintosh PowerPoint</Application>
  <PresentationFormat>Niestandardowy</PresentationFormat>
  <Paragraphs>16</Paragraphs>
  <Slides>9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0" baseType="lpstr">
      <vt:lpstr>Motyw pakietu Office</vt:lpstr>
      <vt:lpstr>„Płynie Wisła płynie…”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228</cp:revision>
  <dcterms:created xsi:type="dcterms:W3CDTF">2014-12-16T09:11:28Z</dcterms:created>
  <dcterms:modified xsi:type="dcterms:W3CDTF">2015-07-30T10:28:54Z</dcterms:modified>
</cp:coreProperties>
</file>