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344" r:id="rId3"/>
    <p:sldId id="363" r:id="rId4"/>
    <p:sldId id="364" r:id="rId5"/>
    <p:sldId id="365" r:id="rId6"/>
    <p:sldId id="347" r:id="rId7"/>
    <p:sldId id="356" r:id="rId8"/>
    <p:sldId id="357" r:id="rId9"/>
    <p:sldId id="358" r:id="rId10"/>
    <p:sldId id="359" r:id="rId11"/>
    <p:sldId id="366" r:id="rId12"/>
    <p:sldId id="367" r:id="rId13"/>
    <p:sldId id="360" r:id="rId14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youtube.com/watch?v=E7W_M__2mIk" TargetMode="External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/>
          </a:bodyPr>
          <a:lstStyle/>
          <a:p>
            <a:r>
              <a:rPr lang="pl-PL" sz="5400" b="1" dirty="0" smtClean="0">
                <a:latin typeface="Open Sans"/>
                <a:cs typeface="Open Sans"/>
              </a:rPr>
              <a:t>„Witamy </a:t>
            </a:r>
            <a:r>
              <a:rPr lang="pl-PL" sz="5400" b="1" dirty="0">
                <a:latin typeface="Open Sans"/>
                <a:cs typeface="Open Sans"/>
              </a:rPr>
              <a:t>w </a:t>
            </a:r>
            <a:r>
              <a:rPr lang="pl-PL" sz="5400" b="1" dirty="0" smtClean="0">
                <a:latin typeface="Open Sans"/>
                <a:cs typeface="Open Sans"/>
              </a:rPr>
              <a:t>Krakowie”</a:t>
            </a:r>
            <a:endParaRPr lang="pl-PL" sz="5400" b="1" dirty="0">
              <a:latin typeface="Open Sans"/>
              <a:cs typeface="Open Sans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9/</a:t>
            </a:r>
            <a:r>
              <a:rPr lang="pl-PL" dirty="0">
                <a:latin typeface="Open Sans"/>
                <a:cs typeface="Open Sans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631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Nad jaką rzeką leży Kraków?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820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Dodaj pierwszą sylabę imienia Wiktoria do pierwszej sylaby imienia Sławek i otrzymasz nazwę tej rzeki.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1113862" y="6009233"/>
            <a:ext cx="29950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600" dirty="0" smtClean="0">
                <a:latin typeface="Open Sans"/>
                <a:cs typeface="Open Sans"/>
              </a:rPr>
              <a:t>Źródło </a:t>
            </a:r>
            <a:r>
              <a:rPr lang="pl-PL" sz="1600" dirty="0">
                <a:latin typeface="Open Sans"/>
                <a:cs typeface="Open Sans"/>
              </a:rPr>
              <a:t>zdjęcia: </a:t>
            </a:r>
            <a:r>
              <a:rPr lang="pl-PL" sz="1600" dirty="0" err="1">
                <a:latin typeface="Open Sans"/>
                <a:cs typeface="Open Sans"/>
              </a:rPr>
              <a:t>www.gazeta.pl</a:t>
            </a:r>
            <a:endParaRPr lang="pl-PL" sz="1600" dirty="0">
              <a:latin typeface="Open Sans"/>
              <a:cs typeface="Open Sans"/>
            </a:endParaRPr>
          </a:p>
        </p:txBody>
      </p:sp>
      <p:pic>
        <p:nvPicPr>
          <p:cNvPr id="13" name="Picture 4" descr="http://bi.gazeta.pl/im/8/10070/z10070888Q,Zakole-Wisl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264" y="2910061"/>
            <a:ext cx="4554835" cy="30391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64389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Dlaczego Kraków nazywa się Krakowem?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Krak (Krakus) – to imię legendarnego założyciela miasta.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1113862" y="6009233"/>
            <a:ext cx="32745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600" dirty="0" smtClean="0">
                <a:latin typeface="Open Sans"/>
                <a:cs typeface="Open Sans"/>
              </a:rPr>
              <a:t>Źródło </a:t>
            </a:r>
            <a:r>
              <a:rPr lang="pl-PL" sz="1600" dirty="0">
                <a:latin typeface="Open Sans"/>
                <a:cs typeface="Open Sans"/>
              </a:rPr>
              <a:t>zdjęcia: </a:t>
            </a:r>
            <a:r>
              <a:rPr lang="pl-PL" sz="1600" dirty="0" err="1">
                <a:latin typeface="Open Sans"/>
                <a:cs typeface="Open Sans"/>
              </a:rPr>
              <a:t>www.wikipedia.pl</a:t>
            </a:r>
            <a:endParaRPr lang="pl-PL" sz="1600" dirty="0">
              <a:latin typeface="Open Sans"/>
              <a:cs typeface="Open Sans"/>
            </a:endParaRPr>
          </a:p>
        </p:txBody>
      </p:sp>
      <p:pic>
        <p:nvPicPr>
          <p:cNvPr id="14" name="Picture 4" descr="http://upload.wikimedia.org/wikipedia/commons/thumb/6/6c/Kopiec_Krakusa.jpg/800px-Kopiec_Krakus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359" y="2539024"/>
            <a:ext cx="5878645" cy="33521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pole tekstowe 7"/>
          <p:cNvSpPr txBox="1"/>
          <p:nvPr/>
        </p:nvSpPr>
        <p:spPr>
          <a:xfrm>
            <a:off x="1097381" y="3899030"/>
            <a:ext cx="893933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 smtClean="0">
                <a:latin typeface="Open Sans"/>
                <a:cs typeface="Open Sans"/>
              </a:rPr>
              <a:t>Kopiec Kraka</a:t>
            </a:r>
            <a:endParaRPr lang="pl-PL" sz="2000" dirty="0">
              <a:latin typeface="Open Sans"/>
              <a:cs typeface="Open Sans"/>
            </a:endParaRPr>
          </a:p>
        </p:txBody>
      </p:sp>
      <p:sp>
        <p:nvSpPr>
          <p:cNvPr id="6" name="Trójkąt równoramienny 5"/>
          <p:cNvSpPr/>
          <p:nvPr/>
        </p:nvSpPr>
        <p:spPr>
          <a:xfrm rot="5400000">
            <a:off x="2824392" y="4092153"/>
            <a:ext cx="181652" cy="156596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9437909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3128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Legenda o Kraku i Wandzie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2" y="1987761"/>
            <a:ext cx="4784442" cy="3036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Poszukaj informacji na temat Kraka </a:t>
            </a:r>
            <a:endParaRPr lang="pl-PL" sz="2000" dirty="0" smtClean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r>
              <a:rPr lang="pl-PL" sz="2000" dirty="0" smtClean="0">
                <a:latin typeface="Open Sans"/>
                <a:cs typeface="Open Sans"/>
              </a:rPr>
              <a:t>i </a:t>
            </a:r>
            <a:r>
              <a:rPr lang="pl-PL" sz="2000" dirty="0">
                <a:latin typeface="Open Sans"/>
                <a:cs typeface="Open Sans"/>
              </a:rPr>
              <a:t>jego córki Wandy, a następnie sprawdź, czy </a:t>
            </a:r>
            <a:r>
              <a:rPr lang="pl-PL" sz="2000" dirty="0" smtClean="0">
                <a:latin typeface="Open Sans"/>
                <a:cs typeface="Open Sans"/>
              </a:rPr>
              <a:t>komiks obok </a:t>
            </a:r>
            <a:r>
              <a:rPr lang="pl-PL" sz="2000" dirty="0">
                <a:latin typeface="Open Sans"/>
                <a:cs typeface="Open Sans"/>
              </a:rPr>
              <a:t>zawiera poprawne informacje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r>
              <a:rPr lang="pl-PL" sz="2000" dirty="0" err="1">
                <a:latin typeface="Open Sans"/>
                <a:cs typeface="Open Sans"/>
                <a:hlinkClick r:id="rId2"/>
              </a:rPr>
              <a:t>https</a:t>
            </a:r>
            <a:r>
              <a:rPr lang="pl-PL" sz="2000" dirty="0">
                <a:latin typeface="Open Sans"/>
                <a:cs typeface="Open Sans"/>
                <a:hlinkClick r:id="rId2"/>
              </a:rPr>
              <a:t>://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www.youtube.com</a:t>
            </a:r>
            <a:r>
              <a:rPr lang="pl-PL" sz="2000" dirty="0">
                <a:latin typeface="Open Sans"/>
                <a:cs typeface="Open Sans"/>
                <a:hlinkClick r:id="rId2"/>
              </a:rPr>
              <a:t>/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watch?v</a:t>
            </a:r>
            <a:r>
              <a:rPr lang="pl-PL" sz="2000" dirty="0">
                <a:latin typeface="Open Sans"/>
                <a:cs typeface="Open Sans"/>
                <a:hlinkClick r:id="rId2"/>
              </a:rPr>
              <a:t>=E7W_M__2mIk</a:t>
            </a: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2133" y="1921140"/>
            <a:ext cx="5413950" cy="41759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010060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7777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Zabytki Krakowa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036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Zamek Królewski na Wawelu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Rynek Główny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Sukiennice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Kościół Mariacki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Barbakan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Czy znasz inne zabytki Krakowa? Poszukaj w </a:t>
            </a:r>
            <a:r>
              <a:rPr lang="pl-PL" sz="2000" dirty="0" smtClean="0">
                <a:latin typeface="Open Sans"/>
                <a:cs typeface="Open Sans"/>
              </a:rPr>
              <a:t>Internecie</a:t>
            </a:r>
            <a:r>
              <a:rPr lang="pl-PL" sz="2000" dirty="0">
                <a:latin typeface="Open Sans"/>
                <a:cs typeface="Open Sans"/>
              </a:rPr>
              <a:t>, przewodniku turystycznym i folderze informacyjnym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  <a:endParaRPr lang="pl-PL" sz="2000" dirty="0">
              <a:latin typeface="Open Sans"/>
              <a:cs typeface="Open Sans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1113862" y="5902297"/>
            <a:ext cx="42242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600" dirty="0">
                <a:latin typeface="Open Sans"/>
                <a:cs typeface="Open Sans"/>
              </a:rPr>
              <a:t>Źródła zdjęć zabytków: </a:t>
            </a:r>
            <a:r>
              <a:rPr lang="pl-PL" sz="1600" dirty="0" err="1">
                <a:latin typeface="Open Sans"/>
                <a:cs typeface="Open Sans"/>
              </a:rPr>
              <a:t>www.wikipedia.org</a:t>
            </a:r>
            <a:endParaRPr lang="pl-PL" sz="16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12324688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883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Zamek Królewski na Wawelu</a:t>
            </a:r>
          </a:p>
        </p:txBody>
      </p:sp>
      <p:pic>
        <p:nvPicPr>
          <p:cNvPr id="12" name="Picture 4" descr="http://upload.wikimedia.org/wikipedia/commons/8/80/Krak%C3%B3w_-_Wawel_-_Widok_od_wschodu_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048" y="1911497"/>
            <a:ext cx="6225267" cy="41495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71767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3775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Rynek Główny</a:t>
            </a:r>
          </a:p>
        </p:txBody>
      </p:sp>
      <p:pic>
        <p:nvPicPr>
          <p:cNvPr id="12" name="Picture 2" descr="http://upload.wikimedia.org/wikipedia/commons/0/09/Krak%C3%B3w_-_Rynek_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202" y="1844662"/>
            <a:ext cx="6428958" cy="42859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95660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8616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Sukiennice</a:t>
            </a:r>
          </a:p>
        </p:txBody>
      </p:sp>
      <p:pic>
        <p:nvPicPr>
          <p:cNvPr id="12" name="Picture 6" descr="http://upload.wikimedia.org/wikipedia/commons/c/ce/Krak%C3%B3w_-_Sukiennice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138" y="1817928"/>
            <a:ext cx="6427086" cy="4330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158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695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Kościół Mariacki</a:t>
            </a:r>
          </a:p>
        </p:txBody>
      </p:sp>
      <p:pic>
        <p:nvPicPr>
          <p:cNvPr id="12" name="Picture 2" descr="http://upload.wikimedia.org/wikipedia/commons/7/7b/Krak%C3%B3w_-_St._Mary_Church_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108" y="1586054"/>
            <a:ext cx="3327147" cy="44826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59947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6768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Barbakan</a:t>
            </a:r>
          </a:p>
        </p:txBody>
      </p:sp>
      <p:pic>
        <p:nvPicPr>
          <p:cNvPr id="12" name="Picture 6" descr="http://upload.wikimedia.org/wikipedia/commons/b/bb/Barbakan_Krakow_z_ulicy_Basztowej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095" y="1804560"/>
            <a:ext cx="7023172" cy="43443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49876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8186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Uzupełnij zdania: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488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Budowla obronna położona przed Bramą Floriańską to ____________ 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Krakowskie wzgórze z zamkiem królewskim to ________________ .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Budynek na Rynku Głównym w Krakowie, w którym sprzedawano kiedyś sukna to _________________ 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Kościół, z którego wieży grany jest znany hejnał to _______________ 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550741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55892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Zadania znalezione w Sukiennicach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9289383" cy="3406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ZADANIE 1.</a:t>
            </a:r>
          </a:p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W Krakowie można kupić wyjątkowo smaczne obwarzanki. </a:t>
            </a:r>
            <a:endParaRPr lang="pl-PL" sz="2000" dirty="0" smtClean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r>
              <a:rPr lang="pl-PL" sz="2000" dirty="0" smtClean="0">
                <a:latin typeface="Open Sans"/>
                <a:cs typeface="Open Sans"/>
              </a:rPr>
              <a:t>Jeden </a:t>
            </a:r>
            <a:r>
              <a:rPr lang="pl-PL" sz="2000" dirty="0">
                <a:latin typeface="Open Sans"/>
                <a:cs typeface="Open Sans"/>
              </a:rPr>
              <a:t>sznurek obwarzanków kosztuje 4 złote. Ile zapłaciła Ania </a:t>
            </a:r>
            <a:endParaRPr lang="pl-PL" sz="2000" dirty="0" smtClean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r>
              <a:rPr lang="pl-PL" sz="2000" dirty="0" smtClean="0">
                <a:latin typeface="Open Sans"/>
                <a:cs typeface="Open Sans"/>
              </a:rPr>
              <a:t>za </a:t>
            </a:r>
            <a:r>
              <a:rPr lang="pl-PL" sz="2000" dirty="0">
                <a:latin typeface="Open Sans"/>
                <a:cs typeface="Open Sans"/>
              </a:rPr>
              <a:t>5 sznurków obwarzanków</a:t>
            </a:r>
            <a:r>
              <a:rPr lang="pl-PL" sz="2000" dirty="0" smtClean="0">
                <a:latin typeface="Open Sans"/>
                <a:cs typeface="Open Sans"/>
              </a:rPr>
              <a:t>?</a:t>
            </a: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ZADANIE 2.</a:t>
            </a:r>
          </a:p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Ania kupiła sobie także kilka pocztówek. Każda kosztowała tyle samo – </a:t>
            </a:r>
            <a:endParaRPr lang="pl-PL" sz="2000" dirty="0" smtClean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r>
              <a:rPr lang="pl-PL" sz="2000" dirty="0" smtClean="0">
                <a:latin typeface="Open Sans"/>
                <a:cs typeface="Open Sans"/>
              </a:rPr>
              <a:t>2 </a:t>
            </a:r>
            <a:r>
              <a:rPr lang="pl-PL" sz="2000" dirty="0">
                <a:latin typeface="Open Sans"/>
                <a:cs typeface="Open Sans"/>
              </a:rPr>
              <a:t>złote. Ile pocztówek kupiła Ania, jeśli z dwóch banknotów 10-złotowych otrzymała 6 złotych reszty?</a:t>
            </a:r>
          </a:p>
        </p:txBody>
      </p:sp>
    </p:spTree>
    <p:extLst>
      <p:ext uri="{BB962C8B-B14F-4D97-AF65-F5344CB8AC3E}">
        <p14:creationId xmlns:p14="http://schemas.microsoft.com/office/powerpoint/2010/main" val="76367527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3387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Do zobaczenia w Krakowie</a:t>
            </a:r>
            <a:r>
              <a:rPr lang="pl-PL" sz="2400" b="1" dirty="0" smtClean="0">
                <a:latin typeface="Open Sans"/>
                <a:cs typeface="Open Sans"/>
              </a:rPr>
              <a:t>!</a:t>
            </a:r>
            <a:endParaRPr lang="pl-PL" sz="2400" b="1" dirty="0">
              <a:latin typeface="Open Sans"/>
              <a:cs typeface="Open Sans"/>
            </a:endParaRPr>
          </a:p>
        </p:txBody>
      </p:sp>
      <p:pic>
        <p:nvPicPr>
          <p:cNvPr id="12" name="Picture 6" descr="Plik:Smok wawels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162" y="1764460"/>
            <a:ext cx="4095039" cy="43679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02678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12063</TotalTime>
  <Words>253</Words>
  <Application>Microsoft Macintosh PowerPoint</Application>
  <PresentationFormat>Niestandardowy</PresentationFormat>
  <Paragraphs>43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„Witamy w Krakowie”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230</cp:revision>
  <dcterms:created xsi:type="dcterms:W3CDTF">2014-12-16T09:11:28Z</dcterms:created>
  <dcterms:modified xsi:type="dcterms:W3CDTF">2015-08-19T09:12:42Z</dcterms:modified>
</cp:coreProperties>
</file>