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344" r:id="rId3"/>
    <p:sldId id="354" r:id="rId4"/>
    <p:sldId id="355" r:id="rId5"/>
    <p:sldId id="353" r:id="rId6"/>
    <p:sldId id="356" r:id="rId7"/>
    <p:sldId id="357" r:id="rId8"/>
    <p:sldId id="358" r:id="rId9"/>
    <p:sldId id="359" r:id="rId10"/>
    <p:sldId id="360" r:id="rId11"/>
    <p:sldId id="361" r:id="rId12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339" autoAdjust="0"/>
    <p:restoredTop sz="94660" autoAdjust="0"/>
  </p:normalViewPr>
  <p:slideViewPr>
    <p:cSldViewPr snapToGrid="0">
      <p:cViewPr>
        <p:scale>
          <a:sx n="103" d="100"/>
          <a:sy n="103" d="100"/>
        </p:scale>
        <p:origin x="-704" y="-152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 anchor="t">
            <a:normAutofit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„Alfabet pasji”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</a:t>
            </a:r>
            <a:r>
              <a:rPr lang="pl-PL" dirty="0" smtClean="0">
                <a:latin typeface="Open Sans"/>
                <a:cs typeface="Open Sans"/>
              </a:rPr>
              <a:t>10/</a:t>
            </a:r>
            <a:r>
              <a:rPr lang="pl-PL" dirty="0">
                <a:latin typeface="Open Sans"/>
                <a:cs typeface="Open Sans"/>
              </a:rPr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9966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Pasja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1025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2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Co najchętniej robisz w swoim wolnym czasie?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Co najchętniej robią Twoi rodzice w wolnym czasie?</a:t>
            </a:r>
          </a:p>
        </p:txBody>
      </p:sp>
    </p:spTree>
    <p:extLst>
      <p:ext uri="{BB962C8B-B14F-4D97-AF65-F5344CB8AC3E}">
        <p14:creationId xmlns:p14="http://schemas.microsoft.com/office/powerpoint/2010/main" val="397600957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35414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Jakie mogą być pasje?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5929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Stwórzcie w grupach alfabet pasji:</a:t>
            </a:r>
          </a:p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A jak …</a:t>
            </a:r>
          </a:p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B jak …</a:t>
            </a:r>
          </a:p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C jak …</a:t>
            </a:r>
          </a:p>
          <a:p>
            <a:pPr>
              <a:lnSpc>
                <a:spcPct val="12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76999299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24276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Co to za pasje?</a:t>
            </a:r>
          </a:p>
        </p:txBody>
      </p:sp>
      <p:pic>
        <p:nvPicPr>
          <p:cNvPr id="12" name="Picture 2" descr="Czytaj, Czytanie, Ksi&amp;aogon;&amp;zdot;ka, R&amp;eogon;ka, R&amp;eogon;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681" y="1905000"/>
            <a:ext cx="6096000" cy="40576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085832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8" name="Picture 2" descr="Biegacze, Silhouettes, Zawodnicy, Fitness, M&amp;eogon;&amp;zdot;czyz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6015" y="1690688"/>
            <a:ext cx="6519333" cy="433943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571895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Artysta, Malarz, Malarstwo, Obraz Olejn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273" y="1491175"/>
            <a:ext cx="6854816" cy="451989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157981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Kucharza, Konkurencji, Gotowania, Przek&amp;aogon;ski, Prac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828" y="1690688"/>
            <a:ext cx="6535707" cy="43299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594599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Babcia, Kobieta, Rzemios&amp;lstrok;o, Ig&amp;lstrok;y, Stary, Dziura, R&amp;eogon;k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4766" y="1318546"/>
            <a:ext cx="7761831" cy="45964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070276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Fotograf, Dziewczyna, Aparat Fotograficzny, Cyfrow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6015" y="1690688"/>
            <a:ext cx="6519333" cy="433943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297710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P&amp;lstrok;ywak, Szkolenie, Lane, Konkurencji, P&amp;lstrok;ywanie Na Bok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117" y="1589649"/>
            <a:ext cx="6671129" cy="44404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061762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35414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Jakie mogą być pasje?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Wróć do przygotowanego alfabetu pasji i wybierz 5 czynności z listy, których nigdy nie mógłbyś/mogłabyś wykonywać</a:t>
            </a:r>
            <a:r>
              <a:rPr lang="pl-PL" sz="2000" dirty="0" smtClean="0">
                <a:latin typeface="Open Sans"/>
                <a:cs typeface="Open Sans"/>
              </a:rPr>
              <a:t>.</a:t>
            </a:r>
          </a:p>
          <a:p>
            <a:pPr marL="342900" indent="-342900">
              <a:buFont typeface="Arial"/>
              <a:buChar char="•"/>
            </a:pPr>
            <a:endParaRPr lang="pl-PL" sz="2000" dirty="0">
              <a:latin typeface="Open Sans"/>
              <a:cs typeface="Open Sans"/>
            </a:endParaRPr>
          </a:p>
          <a:p>
            <a:pPr marL="342900" indent="-342900"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Wybierz 5 czynności z przygotowanej listy, które wykonujesz najchętniej</a:t>
            </a:r>
            <a:r>
              <a:rPr lang="pl-PL" sz="2000" dirty="0" smtClean="0">
                <a:latin typeface="Open Sans"/>
                <a:cs typeface="Open Sans"/>
              </a:rPr>
              <a:t>.</a:t>
            </a:r>
          </a:p>
          <a:p>
            <a:pPr marL="342900" indent="-342900">
              <a:buFont typeface="Arial"/>
              <a:buChar char="•"/>
            </a:pPr>
            <a:endParaRPr lang="pl-PL" sz="2000" dirty="0">
              <a:latin typeface="Open Sans"/>
              <a:cs typeface="Open Sans"/>
            </a:endParaRPr>
          </a:p>
          <a:p>
            <a:pPr marL="342900" indent="-342900"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Ile czasu poświęcasz tym czynnościom każdego dnia?</a:t>
            </a:r>
          </a:p>
        </p:txBody>
      </p:sp>
    </p:spTree>
    <p:extLst>
      <p:ext uri="{BB962C8B-B14F-4D97-AF65-F5344CB8AC3E}">
        <p14:creationId xmlns:p14="http://schemas.microsoft.com/office/powerpoint/2010/main" val="16895261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12054</TotalTime>
  <Words>93</Words>
  <Application>Microsoft Macintosh PowerPoint</Application>
  <PresentationFormat>Niestandardowy</PresentationFormat>
  <Paragraphs>25</Paragraphs>
  <Slides>11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Motyw pakietu Office</vt:lpstr>
      <vt:lpstr>„Alfabet pasji”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229</cp:revision>
  <dcterms:created xsi:type="dcterms:W3CDTF">2014-12-16T09:11:28Z</dcterms:created>
  <dcterms:modified xsi:type="dcterms:W3CDTF">2015-07-30T10:28:38Z</dcterms:modified>
</cp:coreProperties>
</file>