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344" r:id="rId3"/>
    <p:sldId id="363" r:id="rId4"/>
    <p:sldId id="368" r:id="rId5"/>
    <p:sldId id="369" r:id="rId6"/>
    <p:sldId id="370" r:id="rId7"/>
    <p:sldId id="371" r:id="rId8"/>
    <p:sldId id="372" r:id="rId9"/>
    <p:sldId id="373" r:id="rId10"/>
    <p:sldId id="374" r:id="rId11"/>
    <p:sldId id="375" r:id="rId12"/>
    <p:sldId id="365" r:id="rId13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339" autoAdjust="0"/>
    <p:restoredTop sz="94660" autoAdjust="0"/>
  </p:normalViewPr>
  <p:slideViewPr>
    <p:cSldViewPr snapToGrid="0">
      <p:cViewPr>
        <p:scale>
          <a:sx n="95" d="100"/>
          <a:sy n="95" d="100"/>
        </p:scale>
        <p:origin x="-1008" y="-168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 anchor="t">
            <a:normAutofit/>
          </a:bodyPr>
          <a:lstStyle/>
          <a:p>
            <a:r>
              <a:rPr lang="pl-PL" sz="5400" b="1" dirty="0">
                <a:latin typeface="Open Sans"/>
                <a:cs typeface="Open Sans"/>
              </a:rPr>
              <a:t>„Wędrówki po Polsce”</a:t>
            </a: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</a:t>
            </a:r>
            <a:r>
              <a:rPr lang="pl-PL" dirty="0" smtClean="0">
                <a:latin typeface="Open Sans"/>
                <a:cs typeface="Open Sans"/>
              </a:rPr>
              <a:t>1/II</a:t>
            </a:r>
            <a:endParaRPr lang="pl-PL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6619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Zagadka I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pl-PL" sz="2000" dirty="0">
                <a:latin typeface="Open Sans"/>
                <a:cs typeface="Open Sans"/>
              </a:rPr>
              <a:t>Miasto to jest drugą </a:t>
            </a:r>
            <a:r>
              <a:rPr lang="pl-PL" sz="2000" dirty="0" smtClean="0">
                <a:latin typeface="Open Sans"/>
                <a:cs typeface="Open Sans"/>
              </a:rPr>
              <a:t>stolicą </a:t>
            </a:r>
            <a:r>
              <a:rPr lang="pl-PL" sz="2000" dirty="0">
                <a:latin typeface="Open Sans"/>
                <a:cs typeface="Open Sans"/>
              </a:rPr>
              <a:t>Polski. </a:t>
            </a:r>
          </a:p>
        </p:txBody>
      </p:sp>
    </p:spTree>
    <p:extLst>
      <p:ext uri="{BB962C8B-B14F-4D97-AF65-F5344CB8AC3E}">
        <p14:creationId xmlns:p14="http://schemas.microsoft.com/office/powerpoint/2010/main" val="397600957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9680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Rozwiązanie zagadki I - Kraków</a:t>
            </a:r>
          </a:p>
        </p:txBody>
      </p:sp>
      <p:pic>
        <p:nvPicPr>
          <p:cNvPr id="13" name="Picture 2" descr="Kraków, Wawel, Polska, Zabyte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0231" y="1979859"/>
            <a:ext cx="6050901" cy="40489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437909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7638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Zagadka II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820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pl-PL" sz="2000" dirty="0">
                <a:latin typeface="Open Sans"/>
                <a:cs typeface="Open Sans"/>
              </a:rPr>
              <a:t>Symbolem tego polskiego miasta są koziołki. </a:t>
            </a:r>
          </a:p>
          <a:p>
            <a:pPr>
              <a:lnSpc>
                <a:spcPct val="120000"/>
              </a:lnSpc>
            </a:pPr>
            <a:r>
              <a:rPr lang="pl-PL" sz="2000" dirty="0">
                <a:latin typeface="Open Sans"/>
                <a:cs typeface="Open Sans"/>
              </a:rPr>
              <a:t>Jest stolicą Wielkopolski.</a:t>
            </a:r>
          </a:p>
        </p:txBody>
      </p:sp>
    </p:spTree>
    <p:extLst>
      <p:ext uri="{BB962C8B-B14F-4D97-AF65-F5344CB8AC3E}">
        <p14:creationId xmlns:p14="http://schemas.microsoft.com/office/powerpoint/2010/main" val="105855582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50082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Rozwiązanie zagadki II - Poznań</a:t>
            </a:r>
          </a:p>
        </p:txBody>
      </p:sp>
      <p:pic>
        <p:nvPicPr>
          <p:cNvPr id="10" name="Picture 2" descr="Stary Rynek, Pozna&amp;nacute;, Polska, Ryne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088" y="1817927"/>
            <a:ext cx="6425187" cy="427676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892201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8657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Zagadka III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pl-PL" sz="2000" dirty="0">
                <a:latin typeface="Open Sans"/>
                <a:cs typeface="Open Sans"/>
              </a:rPr>
              <a:t>Miasto z Dworem Artusa. Symbolem miasta jest Neptun.</a:t>
            </a:r>
          </a:p>
        </p:txBody>
      </p:sp>
    </p:spTree>
    <p:extLst>
      <p:ext uri="{BB962C8B-B14F-4D97-AF65-F5344CB8AC3E}">
        <p14:creationId xmlns:p14="http://schemas.microsoft.com/office/powerpoint/2010/main" val="30377598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51353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Rozwiązanie zagadki III - Gdańsk</a:t>
            </a:r>
          </a:p>
        </p:txBody>
      </p:sp>
      <p:pic>
        <p:nvPicPr>
          <p:cNvPr id="12" name="Picture 2" descr="Gda&amp;nacute;sk, Polsk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480" y="1791192"/>
            <a:ext cx="6250403" cy="435763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968052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8646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Zagadka </a:t>
            </a:r>
            <a:r>
              <a:rPr lang="pl-PL" sz="2400" b="1" dirty="0" smtClean="0">
                <a:latin typeface="Open Sans"/>
                <a:cs typeface="Open Sans"/>
              </a:rPr>
              <a:t>IV</a:t>
            </a:r>
            <a:endParaRPr lang="pl-PL" sz="2400" b="1" dirty="0">
              <a:latin typeface="Open Sans"/>
              <a:cs typeface="Open Sans"/>
            </a:endParaRP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pl-PL" sz="2000" dirty="0">
                <a:latin typeface="Open Sans"/>
                <a:cs typeface="Open Sans"/>
              </a:rPr>
              <a:t>Miasto to słynie z najsmaczniejszych na świecie pierników. </a:t>
            </a:r>
          </a:p>
        </p:txBody>
      </p:sp>
    </p:spTree>
    <p:extLst>
      <p:ext uri="{BB962C8B-B14F-4D97-AF65-F5344CB8AC3E}">
        <p14:creationId xmlns:p14="http://schemas.microsoft.com/office/powerpoint/2010/main" val="196615480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8950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Rozwiązanie zagadki IV - Toruń</a:t>
            </a:r>
          </a:p>
        </p:txBody>
      </p:sp>
      <p:pic>
        <p:nvPicPr>
          <p:cNvPr id="10" name="Picture 2" descr="Toru&amp;nacute;, Wis&amp;lstrok;a, Panorama, Domy, Stare Budynki, Mo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8385" y="1978332"/>
            <a:ext cx="5894593" cy="413043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683701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7620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Zagadka </a:t>
            </a:r>
            <a:r>
              <a:rPr lang="pl-PL" sz="2400" b="1" dirty="0" smtClean="0">
                <a:latin typeface="Open Sans"/>
                <a:cs typeface="Open Sans"/>
              </a:rPr>
              <a:t>V</a:t>
            </a:r>
            <a:endParaRPr lang="pl-PL" sz="2400" b="1" dirty="0">
              <a:latin typeface="Open Sans"/>
              <a:cs typeface="Open Sans"/>
            </a:endParaRP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820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pl-PL" sz="2000" dirty="0">
                <a:latin typeface="Open Sans"/>
                <a:cs typeface="Open Sans"/>
              </a:rPr>
              <a:t>Miasto to słynie z pięknych mostów. Przepływa przez nie Odra </a:t>
            </a:r>
            <a:br>
              <a:rPr lang="pl-PL" sz="2000" dirty="0">
                <a:latin typeface="Open Sans"/>
                <a:cs typeface="Open Sans"/>
              </a:rPr>
            </a:br>
            <a:r>
              <a:rPr lang="pl-PL" sz="2000" dirty="0">
                <a:latin typeface="Open Sans"/>
                <a:cs typeface="Open Sans"/>
              </a:rPr>
              <a:t>i jest stolicą Dolnego Śląska. </a:t>
            </a:r>
          </a:p>
        </p:txBody>
      </p:sp>
    </p:spTree>
    <p:extLst>
      <p:ext uri="{BB962C8B-B14F-4D97-AF65-F5344CB8AC3E}">
        <p14:creationId xmlns:p14="http://schemas.microsoft.com/office/powerpoint/2010/main" val="262775268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52245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Rozwiązanie zagadki V - Wrocław</a:t>
            </a:r>
          </a:p>
        </p:txBody>
      </p:sp>
      <p:pic>
        <p:nvPicPr>
          <p:cNvPr id="12" name="Picture 4" descr="Miasto, Wroc&amp;lstrok;aw, Panorama Miasta, Architektura, Budynk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361" y="1840989"/>
            <a:ext cx="5974641" cy="426778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238370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37347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Zadania do wykonania: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1559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2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Wskażcie wymienione miasta na mapie Polski</a:t>
            </a:r>
            <a:r>
              <a:rPr lang="pl-PL" sz="2000" dirty="0" smtClean="0">
                <a:latin typeface="Open Sans"/>
                <a:cs typeface="Open Sans"/>
              </a:rPr>
              <a:t>.</a:t>
            </a:r>
          </a:p>
          <a:p>
            <a:pPr marL="342900" indent="-342900">
              <a:lnSpc>
                <a:spcPct val="120000"/>
              </a:lnSpc>
              <a:buFont typeface="Arial"/>
              <a:buChar char="•"/>
            </a:pPr>
            <a:endParaRPr lang="pl-PL" sz="2000" dirty="0">
              <a:latin typeface="Open Sans"/>
              <a:cs typeface="Open Sans"/>
            </a:endParaRPr>
          </a:p>
          <a:p>
            <a:pPr marL="342900" indent="-342900">
              <a:lnSpc>
                <a:spcPct val="12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Opracujcie w grupach plakat zachęcający turystów do zwiedzania polskich miast.</a:t>
            </a:r>
          </a:p>
        </p:txBody>
      </p:sp>
    </p:spTree>
    <p:extLst>
      <p:ext uri="{BB962C8B-B14F-4D97-AF65-F5344CB8AC3E}">
        <p14:creationId xmlns:p14="http://schemas.microsoft.com/office/powerpoint/2010/main" val="112324688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12070</TotalTime>
  <Words>112</Words>
  <Application>Microsoft Macintosh PowerPoint</Application>
  <PresentationFormat>Niestandardowy</PresentationFormat>
  <Paragraphs>22</Paragraphs>
  <Slides>12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Motyw pakietu Office</vt:lpstr>
      <vt:lpstr>„Wędrówki po Polsce”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231</cp:revision>
  <dcterms:created xsi:type="dcterms:W3CDTF">2014-12-16T09:11:28Z</dcterms:created>
  <dcterms:modified xsi:type="dcterms:W3CDTF">2015-08-19T09:15:53Z</dcterms:modified>
</cp:coreProperties>
</file>