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344" r:id="rId3"/>
    <p:sldId id="368" r:id="rId4"/>
    <p:sldId id="369" r:id="rId5"/>
    <p:sldId id="370" r:id="rId6"/>
    <p:sldId id="371" r:id="rId7"/>
    <p:sldId id="372" r:id="rId8"/>
    <p:sldId id="365" r:id="rId9"/>
    <p:sldId id="373" r:id="rId10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„Z logiką za pan brat”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2/II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8814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Myślenie logiczne</a:t>
            </a:r>
          </a:p>
        </p:txBody>
      </p:sp>
      <p:pic>
        <p:nvPicPr>
          <p:cNvPr id="12" name="Picture 2" descr="Mózgu, W&amp;lstrok;&amp;aogon;cz, Edukacja, Odczyt, Ksi&amp;aogon;&amp;zdot;ki, Szko&amp;lstrok;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570" y="1871397"/>
            <a:ext cx="5950223" cy="42023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663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Zadanie 1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Jeden ze Szczęśliwych Logików wymyślił zagadkę dla swojego przyjaciela: Gdybym wczoraj powiedział „przedwczoraj była sobota” </a:t>
            </a:r>
            <a:br>
              <a:rPr lang="pl-PL" sz="2000" dirty="0">
                <a:latin typeface="Open Sans"/>
                <a:cs typeface="Open Sans"/>
              </a:rPr>
            </a:br>
            <a:r>
              <a:rPr lang="pl-PL" sz="2000" dirty="0">
                <a:latin typeface="Open Sans"/>
                <a:cs typeface="Open Sans"/>
              </a:rPr>
              <a:t>to powiedziałbym prawdę. Jaki jest dziś dzień tygodnia? </a:t>
            </a: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663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Zadanie </a:t>
            </a:r>
            <a:r>
              <a:rPr lang="pl-PL" sz="2400" b="1" dirty="0" smtClean="0">
                <a:latin typeface="Open Sans"/>
                <a:cs typeface="Open Sans"/>
              </a:rPr>
              <a:t>2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2503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Szczęśliwi Logicy spotkali podczas górskiej wędrówki pasterza, który opiekował się swoimi owcami. Zapytali go, ile owiec liczy jego całe stado. Usłyszeli następującą odpowiedź: Gdybyście dołożyli cztery owce do dwudziestu tutaj obecnych, otrzymalibyście połowę mojego stada.</a:t>
            </a:r>
          </a:p>
        </p:txBody>
      </p:sp>
    </p:spTree>
    <p:extLst>
      <p:ext uri="{BB962C8B-B14F-4D97-AF65-F5344CB8AC3E}">
        <p14:creationId xmlns:p14="http://schemas.microsoft.com/office/powerpoint/2010/main" val="49131763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663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Zadanie </a:t>
            </a:r>
            <a:r>
              <a:rPr lang="pl-PL" sz="2400" b="1" dirty="0" smtClean="0">
                <a:latin typeface="Open Sans"/>
                <a:cs typeface="Open Sans"/>
              </a:rPr>
              <a:t>3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2" y="1987761"/>
            <a:ext cx="7431262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Jeden ze Szczęśliwych Logików powiedział do swojego kolegi: </a:t>
            </a:r>
            <a:r>
              <a:rPr lang="pl-PL" sz="2000" i="1" dirty="0">
                <a:latin typeface="Open Sans"/>
                <a:cs typeface="Open Sans"/>
              </a:rPr>
              <a:t>Mam dziś tyle lat, ile ty miałeś dziesięć lat temu. Za dziesięć lat razem będziemy mieli 50 lat. Czy wiesz, ile mam lat? </a:t>
            </a:r>
          </a:p>
        </p:txBody>
      </p:sp>
    </p:spTree>
    <p:extLst>
      <p:ext uri="{BB962C8B-B14F-4D97-AF65-F5344CB8AC3E}">
        <p14:creationId xmlns:p14="http://schemas.microsoft.com/office/powerpoint/2010/main" val="77580142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663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Zadanie </a:t>
            </a:r>
            <a:r>
              <a:rPr lang="pl-PL" sz="2400" b="1" dirty="0" smtClean="0">
                <a:latin typeface="Open Sans"/>
                <a:cs typeface="Open Sans"/>
              </a:rPr>
              <a:t>4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2" y="1987761"/>
            <a:ext cx="834027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W Krainie Szczęśliwych Logików raz w tygodniu nie używa się litery K. Słowa wypowiadane są i zapisywane z pominięciem litery K. </a:t>
            </a:r>
            <a:br>
              <a:rPr lang="pl-PL" sz="2000" dirty="0">
                <a:latin typeface="Open Sans"/>
                <a:cs typeface="Open Sans"/>
              </a:rPr>
            </a:br>
            <a:r>
              <a:rPr lang="pl-PL" sz="2000" dirty="0">
                <a:latin typeface="Open Sans"/>
                <a:cs typeface="Open Sans"/>
              </a:rPr>
              <a:t>Odszyfruj, jakie słowa mieli na myśli Szczęśliwi Logicy. Przy każdym zapisie znajduje się informacja, ile liter K zostało pominiętych </a:t>
            </a:r>
            <a:endParaRPr lang="pl-PL" sz="2000" dirty="0" smtClean="0">
              <a:latin typeface="Open Sans"/>
              <a:cs typeface="Open Sans"/>
            </a:endParaRPr>
          </a:p>
          <a:p>
            <a:r>
              <a:rPr lang="pl-PL" sz="2000" dirty="0" smtClean="0">
                <a:latin typeface="Open Sans"/>
                <a:cs typeface="Open Sans"/>
              </a:rPr>
              <a:t>w </a:t>
            </a:r>
            <a:r>
              <a:rPr lang="pl-PL" sz="2000" dirty="0">
                <a:latin typeface="Open Sans"/>
                <a:cs typeface="Open Sans"/>
              </a:rPr>
              <a:t>danym wyrazie. </a:t>
            </a:r>
            <a:endParaRPr lang="pl-PL" sz="2000" dirty="0" smtClean="0">
              <a:latin typeface="Open Sans"/>
              <a:cs typeface="Open Sans"/>
            </a:endParaRPr>
          </a:p>
          <a:p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buFont typeface="Arial"/>
              <a:buChar char="•"/>
            </a:pPr>
            <a:r>
              <a:rPr lang="pl-PL" sz="2000" dirty="0" err="1">
                <a:latin typeface="Open Sans"/>
                <a:cs typeface="Open Sans"/>
              </a:rPr>
              <a:t>oos</a:t>
            </a:r>
            <a:r>
              <a:rPr lang="pl-PL" sz="2000" dirty="0">
                <a:latin typeface="Open Sans"/>
                <a:cs typeface="Open Sans"/>
              </a:rPr>
              <a:t> (2)       	         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 err="1">
                <a:latin typeface="Open Sans"/>
                <a:cs typeface="Open Sans"/>
              </a:rPr>
              <a:t>so</a:t>
            </a:r>
            <a:r>
              <a:rPr lang="pl-PL" sz="2000" dirty="0">
                <a:latin typeface="Open Sans"/>
                <a:cs typeface="Open Sans"/>
              </a:rPr>
              <a:t> (1)     		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ropa (2) 		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 err="1">
                <a:latin typeface="Open Sans"/>
                <a:cs typeface="Open Sans"/>
              </a:rPr>
              <a:t>raowiana</a:t>
            </a:r>
            <a:r>
              <a:rPr lang="pl-PL" sz="2000" dirty="0">
                <a:latin typeface="Open Sans"/>
                <a:cs typeface="Open Sans"/>
              </a:rPr>
              <a:t> (3)	</a:t>
            </a:r>
          </a:p>
        </p:txBody>
      </p:sp>
    </p:spTree>
    <p:extLst>
      <p:ext uri="{BB962C8B-B14F-4D97-AF65-F5344CB8AC3E}">
        <p14:creationId xmlns:p14="http://schemas.microsoft.com/office/powerpoint/2010/main" val="8246838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663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Zadanie </a:t>
            </a:r>
            <a:r>
              <a:rPr lang="pl-PL" sz="2400" b="1" dirty="0" smtClean="0">
                <a:latin typeface="Open Sans"/>
                <a:cs typeface="Open Sans"/>
              </a:rPr>
              <a:t>5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2" y="1987761"/>
            <a:ext cx="8340270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Jeden ze Szczęśliwych Logików wymyślił taką zagadkę: </a:t>
            </a:r>
            <a:r>
              <a:rPr lang="pl-PL" sz="2000" i="1" dirty="0">
                <a:latin typeface="Open Sans"/>
                <a:cs typeface="Open Sans"/>
              </a:rPr>
              <a:t>Litera ta występuje zarówno w wyrazie „krowa”, jak i „słowa”. Nie występuje jednak w wyrazie „wiatr”</a:t>
            </a:r>
            <a:r>
              <a:rPr lang="pl-PL" sz="2000" dirty="0">
                <a:latin typeface="Open Sans"/>
                <a:cs typeface="Open Sans"/>
              </a:rPr>
              <a:t>.  O jakiej literze myślał Szczęśliwy Logik? </a:t>
            </a:r>
          </a:p>
        </p:txBody>
      </p:sp>
    </p:spTree>
    <p:extLst>
      <p:ext uri="{BB962C8B-B14F-4D97-AF65-F5344CB8AC3E}">
        <p14:creationId xmlns:p14="http://schemas.microsoft.com/office/powerpoint/2010/main" val="372147927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7347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Zadania do wykonania: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Wymyśl swoją zagadkę logiczną.</a:t>
            </a:r>
          </a:p>
        </p:txBody>
      </p:sp>
    </p:spTree>
    <p:extLst>
      <p:ext uri="{BB962C8B-B14F-4D97-AF65-F5344CB8AC3E}">
        <p14:creationId xmlns:p14="http://schemas.microsoft.com/office/powerpoint/2010/main" val="112324688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8709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Gratulacje!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Otrzymujesz oficjalną nominację na ASA LOGIKI!</a:t>
            </a:r>
          </a:p>
        </p:txBody>
      </p:sp>
      <p:pic>
        <p:nvPicPr>
          <p:cNvPr id="12" name="Picture 8" descr="Nagroda, Uroczysto&amp;sacute;&amp;cacute;, Nagrody, Zwyci&amp;eogon;zca, Wygr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414" y="2713524"/>
            <a:ext cx="3146534" cy="352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99372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12074</TotalTime>
  <Words>199</Words>
  <Application>Microsoft Macintosh PowerPoint</Application>
  <PresentationFormat>Niestandardowy</PresentationFormat>
  <Paragraphs>23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„Z logiką za pan brat”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231</cp:revision>
  <dcterms:created xsi:type="dcterms:W3CDTF">2014-12-16T09:11:28Z</dcterms:created>
  <dcterms:modified xsi:type="dcterms:W3CDTF">2015-07-30T10:31:33Z</dcterms:modified>
</cp:coreProperties>
</file>