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368" r:id="rId3"/>
    <p:sldId id="374" r:id="rId4"/>
    <p:sldId id="369" r:id="rId5"/>
    <p:sldId id="375" r:id="rId6"/>
    <p:sldId id="370" r:id="rId7"/>
    <p:sldId id="371" r:id="rId8"/>
    <p:sldId id="376" r:id="rId9"/>
    <p:sldId id="377" r:id="rId10"/>
    <p:sldId id="378" r:id="rId11"/>
    <p:sldId id="379" r:id="rId12"/>
    <p:sldId id="372" r:id="rId13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339" autoAdjust="0"/>
    <p:restoredTop sz="94660" autoAdjust="0"/>
  </p:normalViewPr>
  <p:slideViewPr>
    <p:cSldViewPr snapToGrid="0">
      <p:cViewPr>
        <p:scale>
          <a:sx n="95" d="100"/>
          <a:sy n="95" d="100"/>
        </p:scale>
        <p:origin x="-1008" y="-168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4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 anchor="t">
            <a:normAutofit fontScale="90000"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„Myślenie ma kolosalną przyszłość”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3/II</a:t>
            </a:r>
            <a:endParaRPr lang="pl-PL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92436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Znajdź jak najwięcej słów ukrytych </a:t>
            </a:r>
            <a:r>
              <a:rPr lang="pl-PL" sz="2400" b="1" dirty="0" smtClean="0">
                <a:latin typeface="Open Sans"/>
                <a:cs typeface="Open Sans"/>
              </a:rPr>
              <a:t>w </a:t>
            </a:r>
            <a:r>
              <a:rPr lang="pl-PL" sz="2400" b="1" dirty="0">
                <a:latin typeface="Open Sans"/>
                <a:cs typeface="Open Sans"/>
              </a:rPr>
              <a:t>poniższych wyrazach: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MATEMATYKA</a:t>
            </a:r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PRZEWIDYWANIE</a:t>
            </a:r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CZĘSTOCHOWA</a:t>
            </a:r>
          </a:p>
        </p:txBody>
      </p:sp>
    </p:spTree>
    <p:extLst>
      <p:ext uri="{BB962C8B-B14F-4D97-AF65-F5344CB8AC3E}">
        <p14:creationId xmlns:p14="http://schemas.microsoft.com/office/powerpoint/2010/main" val="105855582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70355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Znajdź jak najwięcej cech wspólnych między: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arbuzem i pomidorem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samochodem i słońcem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szklanką i oknem.</a:t>
            </a:r>
          </a:p>
        </p:txBody>
      </p:sp>
    </p:spTree>
    <p:extLst>
      <p:ext uri="{BB962C8B-B14F-4D97-AF65-F5344CB8AC3E}">
        <p14:creationId xmlns:p14="http://schemas.microsoft.com/office/powerpoint/2010/main" val="244991582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74878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Podaj jak najwięcej tytułów poniższego obrazka</a:t>
            </a:r>
          </a:p>
        </p:txBody>
      </p:sp>
      <p:pic>
        <p:nvPicPr>
          <p:cNvPr id="12" name="Picture 2" descr="Mniszek Lekarski, &amp;Lstrok;&amp;aogon;kowych, Natura, Ro&amp;sacute;lina, Wie&amp;sacute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731" y="1823467"/>
            <a:ext cx="5679900" cy="42599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131763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782843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Ułóż zadanie matematyczne, wykorzystując treści </a:t>
            </a:r>
            <a:endParaRPr lang="pl-PL" sz="2400" b="1" dirty="0" smtClean="0">
              <a:latin typeface="Open Sans"/>
              <a:cs typeface="Open Sans"/>
            </a:endParaRPr>
          </a:p>
          <a:p>
            <a:r>
              <a:rPr lang="pl-PL" sz="2400" b="1" dirty="0" smtClean="0">
                <a:latin typeface="Open Sans"/>
                <a:cs typeface="Open Sans"/>
              </a:rPr>
              <a:t>zamieszczone </a:t>
            </a:r>
            <a:r>
              <a:rPr lang="pl-PL" sz="2400" b="1" dirty="0">
                <a:latin typeface="Open Sans"/>
                <a:cs typeface="Open Sans"/>
              </a:rPr>
              <a:t>na obrazkach.</a:t>
            </a:r>
          </a:p>
        </p:txBody>
      </p:sp>
      <p:grpSp>
        <p:nvGrpSpPr>
          <p:cNvPr id="6" name="Grupa 5"/>
          <p:cNvGrpSpPr/>
          <p:nvPr/>
        </p:nvGrpSpPr>
        <p:grpSpPr>
          <a:xfrm>
            <a:off x="3158005" y="2159361"/>
            <a:ext cx="5855352" cy="3909309"/>
            <a:chOff x="3141428" y="2159361"/>
            <a:chExt cx="5855352" cy="3909309"/>
          </a:xfrm>
        </p:grpSpPr>
        <p:pic>
          <p:nvPicPr>
            <p:cNvPr id="10" name="Picture 2" descr="Pomidor, Kilka, Starsze, Red, &amp;Zdot;ywno&amp;sacute;ci, Naturaln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1428" y="2167053"/>
              <a:ext cx="2585447" cy="388424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4" descr="Ogórek, Warzyw, Wega&amp;nacute;skie, Wegetaria&amp;nacute;ski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57740" y="2159361"/>
              <a:ext cx="3038775" cy="202268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6" descr="Papryka, Warzyw, Kolorowy, &amp;Zdot;ywno&amp;sacute;&amp;cacute;, Papryka Czerwona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62029" y="4413782"/>
              <a:ext cx="3034751" cy="1654888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8590452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0835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Rozwiąż ułożone zadanie.</a:t>
            </a:r>
          </a:p>
        </p:txBody>
      </p:sp>
    </p:spTree>
    <p:extLst>
      <p:ext uri="{BB962C8B-B14F-4D97-AF65-F5344CB8AC3E}">
        <p14:creationId xmlns:p14="http://schemas.microsoft.com/office/powerpoint/2010/main" val="77580142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011226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Wymyśl jak najwięcej pytań do poniższego obrazka. </a:t>
            </a:r>
            <a:r>
              <a:rPr lang="pl-PL" sz="2400" b="1" dirty="0" smtClean="0">
                <a:latin typeface="Open Sans"/>
                <a:cs typeface="Open Sans"/>
              </a:rPr>
              <a:t>Co </a:t>
            </a:r>
            <a:r>
              <a:rPr lang="pl-PL" sz="2400" b="1" dirty="0">
                <a:latin typeface="Open Sans"/>
                <a:cs typeface="Open Sans"/>
              </a:rPr>
              <a:t>Cię dziwi</a:t>
            </a:r>
            <a:r>
              <a:rPr lang="pl-PL" sz="2400" b="1" dirty="0" smtClean="0">
                <a:latin typeface="Open Sans"/>
                <a:cs typeface="Open Sans"/>
              </a:rPr>
              <a:t>?</a:t>
            </a:r>
          </a:p>
          <a:p>
            <a:r>
              <a:rPr lang="pl-PL" sz="2400" b="1" dirty="0" smtClean="0">
                <a:latin typeface="Open Sans"/>
                <a:cs typeface="Open Sans"/>
              </a:rPr>
              <a:t>Czego </a:t>
            </a:r>
            <a:r>
              <a:rPr lang="pl-PL" sz="2400" b="1" dirty="0">
                <a:latin typeface="Open Sans"/>
                <a:cs typeface="Open Sans"/>
              </a:rPr>
              <a:t>nie wiesz, </a:t>
            </a:r>
            <a:r>
              <a:rPr lang="pl-PL" sz="2400" b="1" dirty="0" smtClean="0">
                <a:latin typeface="Open Sans"/>
                <a:cs typeface="Open Sans"/>
              </a:rPr>
              <a:t>a </a:t>
            </a:r>
            <a:r>
              <a:rPr lang="pl-PL" sz="2400" b="1" dirty="0">
                <a:latin typeface="Open Sans"/>
                <a:cs typeface="Open Sans"/>
              </a:rPr>
              <a:t>chciałbyś/chciałabyś się dowiedzieć?</a:t>
            </a:r>
          </a:p>
        </p:txBody>
      </p:sp>
      <p:pic>
        <p:nvPicPr>
          <p:cNvPr id="12" name="Picture 2" descr="Upadek, Dziecko, Dzieci&amp;nacute;stwo, Ch&amp;lstrok;opie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792" y="2239609"/>
            <a:ext cx="5869779" cy="390707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46838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89079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Ułóż spójną historię, </a:t>
            </a:r>
            <a:r>
              <a:rPr lang="pl-PL" sz="2400" b="1" dirty="0" smtClean="0">
                <a:latin typeface="Open Sans"/>
                <a:cs typeface="Open Sans"/>
              </a:rPr>
              <a:t>wykorzystując </a:t>
            </a:r>
            <a:r>
              <a:rPr lang="pl-PL" sz="2400" b="1" dirty="0">
                <a:latin typeface="Open Sans"/>
                <a:cs typeface="Open Sans"/>
              </a:rPr>
              <a:t>kolejne cztery slajdy.</a:t>
            </a:r>
          </a:p>
        </p:txBody>
      </p:sp>
      <p:pic>
        <p:nvPicPr>
          <p:cNvPr id="10" name="Picture 2" descr="Dziecko, Dziewczyna, &amp;Sacute;nieg, O&amp;sacute;wietlen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681" y="1967706"/>
            <a:ext cx="6096000" cy="40671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1994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2" name="Picture 2" descr="Samochód, Barn, Gospodarstwa, Ranczo, Wcze&amp;sacute;nie Ra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3555" y="1537218"/>
            <a:ext cx="6664252" cy="44358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974128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Nowy Jork, Miasto, Kolor, Podró&amp;zdot;, Transport, Ulica, No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385" y="1470383"/>
            <a:ext cx="6760592" cy="45000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659323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Czajnik Elektryczny, Mied&amp;zacute;, Pary, Gotowanie, Gotowa&amp;cacute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742" y="1420837"/>
            <a:ext cx="6945878" cy="46233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043792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3372889" y="2715262"/>
            <a:ext cx="5425584" cy="15081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pl-PL" sz="2400" b="1" dirty="0">
                <a:latin typeface="Open Sans"/>
                <a:cs typeface="Open Sans"/>
              </a:rPr>
              <a:t>Myślenie ma kolosalną przyszłość. </a:t>
            </a:r>
          </a:p>
          <a:p>
            <a:pPr algn="ctr">
              <a:lnSpc>
                <a:spcPct val="200000"/>
              </a:lnSpc>
            </a:pPr>
            <a:r>
              <a:rPr lang="pl-PL" sz="2400" b="1" dirty="0">
                <a:latin typeface="Open Sans"/>
                <a:cs typeface="Open Sans"/>
              </a:rPr>
              <a:t>Myśl i Ty!</a:t>
            </a:r>
          </a:p>
        </p:txBody>
      </p:sp>
    </p:spTree>
    <p:extLst>
      <p:ext uri="{BB962C8B-B14F-4D97-AF65-F5344CB8AC3E}">
        <p14:creationId xmlns:p14="http://schemas.microsoft.com/office/powerpoint/2010/main" val="372147927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12079</TotalTime>
  <Words>98</Words>
  <Application>Microsoft Macintosh PowerPoint</Application>
  <PresentationFormat>Niestandardowy</PresentationFormat>
  <Paragraphs>19</Paragraphs>
  <Slides>12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Motyw pakietu Office</vt:lpstr>
      <vt:lpstr>„Myślenie ma kolosalną przyszłość”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233</cp:revision>
  <dcterms:created xsi:type="dcterms:W3CDTF">2014-12-16T09:11:28Z</dcterms:created>
  <dcterms:modified xsi:type="dcterms:W3CDTF">2015-07-30T10:31:28Z</dcterms:modified>
</cp:coreProperties>
</file>