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368" r:id="rId3"/>
    <p:sldId id="374" r:id="rId4"/>
    <p:sldId id="369" r:id="rId5"/>
    <p:sldId id="375" r:id="rId6"/>
    <p:sldId id="370" r:id="rId7"/>
    <p:sldId id="371" r:id="rId8"/>
    <p:sldId id="376" r:id="rId9"/>
    <p:sldId id="380" r:id="rId10"/>
    <p:sldId id="377" r:id="rId11"/>
    <p:sldId id="378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„Z twórczością na TY”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4/II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6759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Po co nam myślenie twórcze?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1932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Przyjrzyj się kolejnym obrazkom i odpowiedz na pytania</a:t>
            </a:r>
            <a:r>
              <a:rPr lang="pl-PL" sz="2000" dirty="0" smtClean="0"/>
              <a:t>:</a:t>
            </a:r>
          </a:p>
          <a:p>
            <a:endParaRPr lang="pl-PL" sz="2000" dirty="0"/>
          </a:p>
          <a:p>
            <a:pPr marL="342900" indent="-342900">
              <a:buFont typeface="Arial"/>
              <a:buChar char="•"/>
            </a:pPr>
            <a:r>
              <a:rPr lang="pl-PL" sz="2000" dirty="0"/>
              <a:t>W jaki sposób zaprezentowane osoby wykorzystują myślenie twórcze</a:t>
            </a:r>
            <a:r>
              <a:rPr lang="pl-PL" sz="2000" dirty="0" smtClean="0"/>
              <a:t>?</a:t>
            </a:r>
          </a:p>
          <a:p>
            <a:pPr marL="342900" indent="-342900">
              <a:buFont typeface="Arial"/>
              <a:buChar char="•"/>
            </a:pPr>
            <a:endParaRPr lang="pl-PL" sz="2000" dirty="0"/>
          </a:p>
          <a:p>
            <a:pPr marL="342900" indent="-342900">
              <a:buFont typeface="Arial"/>
              <a:buChar char="•"/>
            </a:pPr>
            <a:r>
              <a:rPr lang="pl-PL" sz="2000" dirty="0"/>
              <a:t>Czy osoby te mogłyby pracować efektywnie bez myślenia twórczego? </a:t>
            </a:r>
            <a:r>
              <a:rPr lang="pl-PL" sz="2000" dirty="0" smtClean="0"/>
              <a:t>Dlaczego </a:t>
            </a:r>
            <a:r>
              <a:rPr lang="pl-PL" sz="2000" dirty="0"/>
              <a:t>tak myślisz?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Obraz 11" descr="engineer-296438_128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943" y="1296610"/>
            <a:ext cx="3611453" cy="4780414"/>
          </a:xfrm>
          <a:prstGeom prst="rect">
            <a:avLst/>
          </a:prstGeom>
        </p:spPr>
      </p:pic>
      <p:sp>
        <p:nvSpPr>
          <p:cNvPr id="14" name="Prostokąt 13"/>
          <p:cNvSpPr/>
          <p:nvPr/>
        </p:nvSpPr>
        <p:spPr>
          <a:xfrm>
            <a:off x="1070287" y="1218145"/>
            <a:ext cx="1631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Architekt</a:t>
            </a:r>
            <a:endParaRPr lang="pl-PL" sz="24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4499158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571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Malarka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6" name="Obraz 5" descr="artist-729846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807" y="1830245"/>
            <a:ext cx="6331749" cy="41799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131763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Pisarz</a:t>
            </a:r>
            <a:endParaRPr lang="pl-PL" sz="2400" b="1" dirty="0">
              <a:latin typeface="Open Sans"/>
              <a:cs typeface="Open Sans"/>
            </a:endParaRPr>
          </a:p>
        </p:txBody>
      </p:sp>
      <p:pic>
        <p:nvPicPr>
          <p:cNvPr id="7" name="Obraz 6" descr="writer-795286_128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879" y="1457016"/>
            <a:ext cx="3383772" cy="437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045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28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Kucharz</a:t>
            </a:r>
          </a:p>
        </p:txBody>
      </p:sp>
      <p:pic>
        <p:nvPicPr>
          <p:cNvPr id="6" name="Obraz 5" descr="confectioner-734462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399" y="1367073"/>
            <a:ext cx="3582564" cy="47767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580142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2362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Fryzjer</a:t>
            </a:r>
          </a:p>
        </p:txBody>
      </p:sp>
      <p:pic>
        <p:nvPicPr>
          <p:cNvPr id="6" name="Obraz 5" descr="barber-156940_128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258" y="1670889"/>
            <a:ext cx="4420847" cy="4379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683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5286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Kreatywności można się nauczyć!</a:t>
            </a:r>
          </a:p>
        </p:txBody>
      </p:sp>
      <p:sp>
        <p:nvSpPr>
          <p:cNvPr id="12" name="pole tekstowe 7"/>
          <p:cNvSpPr txBox="1"/>
          <p:nvPr/>
        </p:nvSpPr>
        <p:spPr>
          <a:xfrm>
            <a:off x="1097381" y="1987761"/>
            <a:ext cx="8193225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Wymyśl jak najwięcej pytań do podanych odpowiedzi:</a:t>
            </a:r>
          </a:p>
          <a:p>
            <a:endParaRPr lang="pl-PL" sz="2000" dirty="0"/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/>
              <a:t>lodówka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/>
              <a:t>morze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/>
              <a:t>dwanaście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2701994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8024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Do czego można wykorzystać poniższe przedmioty?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Podaj </a:t>
            </a:r>
            <a:r>
              <a:rPr lang="pl-PL" sz="2400" b="1" dirty="0">
                <a:latin typeface="Open Sans"/>
                <a:cs typeface="Open Sans"/>
              </a:rPr>
              <a:t>jak najwięcej pomysłów.</a:t>
            </a:r>
          </a:p>
        </p:txBody>
      </p:sp>
      <p:pic>
        <p:nvPicPr>
          <p:cNvPr id="10" name="Picture 2" descr="http://ecsmedia.pl/c/qualy-puszka-kosz-czarno-bialy-25x45-cm-b-iext12980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987" y="2205573"/>
            <a:ext cx="3971389" cy="397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22765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2" descr="http://www.arka-bhp.com.pl/zdj/wiwoir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720" y="1957438"/>
            <a:ext cx="4833937" cy="383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74128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2" descr="http://ogloszeniaprasowe.com/images/gaze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014" y="1436201"/>
            <a:ext cx="5011334" cy="46324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5932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12087</TotalTime>
  <Words>79</Words>
  <Application>Microsoft Macintosh PowerPoint</Application>
  <PresentationFormat>Niestandardowy</PresentationFormat>
  <Paragraphs>21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„Z twórczością na TY”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233</cp:revision>
  <dcterms:created xsi:type="dcterms:W3CDTF">2014-12-16T09:11:28Z</dcterms:created>
  <dcterms:modified xsi:type="dcterms:W3CDTF">2015-07-30T10:31:25Z</dcterms:modified>
</cp:coreProperties>
</file>