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56" r:id="rId2"/>
    <p:sldId id="374" r:id="rId3"/>
    <p:sldId id="368" r:id="rId4"/>
    <p:sldId id="369" r:id="rId5"/>
    <p:sldId id="375" r:id="rId6"/>
    <p:sldId id="381" r:id="rId7"/>
    <p:sldId id="382" r:id="rId8"/>
    <p:sldId id="370" r:id="rId9"/>
    <p:sldId id="376" r:id="rId10"/>
    <p:sldId id="383" r:id="rId11"/>
  </p:sldIdLst>
  <p:sldSz cx="12171363" cy="683895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DCE23"/>
    <a:srgbClr val="0B66FE"/>
    <a:srgbClr val="0E7001"/>
    <a:srgbClr val="9C06FC"/>
    <a:srgbClr val="B20102"/>
    <a:srgbClr val="009B00"/>
    <a:srgbClr val="7D26A5"/>
    <a:srgbClr val="D4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929F9F4-4A8F-4326-A1B4-22849713DDAB}" styleName="Styl ciemny 1 — Akcent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7CE84F3-28C3-443E-9E96-99CF82512B78}" styleName="Styl ciemny 1 — Ak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25E5076-3810-47DD-B79F-674D7AD40C01}" styleName="Styl ciemny 1 — Ak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Styl ciemny 2 - Akcent 5/Ak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3C2FFA5D-87B4-456A-9821-1D502468CF0F}" styleName="Styl z motywem 1 — Ak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012ECD-51FC-41F1-AA8D-1B2483CD663E}" styleName="Styl jasny 2 — Ak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284E427A-3D55-4303-BF80-6455036E1DE7}" styleName="Styl z motywem 1 — Ak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339" autoAdjust="0"/>
    <p:restoredTop sz="94660" autoAdjust="0"/>
  </p:normalViewPr>
  <p:slideViewPr>
    <p:cSldViewPr snapToGrid="0">
      <p:cViewPr>
        <p:scale>
          <a:sx n="95" d="100"/>
          <a:sy n="95" d="100"/>
        </p:scale>
        <p:origin x="-1008" y="-1688"/>
      </p:cViewPr>
      <p:guideLst>
        <p:guide orient="horz" pos="2154"/>
        <p:guide pos="383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napToObjects="1">
      <p:cViewPr varScale="1">
        <p:scale>
          <a:sx n="127" d="100"/>
          <a:sy n="127" d="100"/>
        </p:scale>
        <p:origin x="-2952" y="-11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notesMaster" Target="notesMasters/notesMaster1.xml"/><Relationship Id="rId13" Type="http://schemas.openxmlformats.org/officeDocument/2006/relationships/printerSettings" Target="printerSettings/printerSettings1.bin"/><Relationship Id="rId14" Type="http://schemas.openxmlformats.org/officeDocument/2006/relationships/presProps" Target="presProps.xml"/><Relationship Id="rId15" Type="http://schemas.openxmlformats.org/officeDocument/2006/relationships/viewProps" Target="viewProps.xml"/><Relationship Id="rId16" Type="http://schemas.openxmlformats.org/officeDocument/2006/relationships/theme" Target="theme/theme1.xml"/><Relationship Id="rId1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42C5B9-9D88-2E4F-9447-B95131AB7251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377825" y="685800"/>
            <a:ext cx="61023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DF28FB7-9AA2-5A42-A2D7-2218E25E1D57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510302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2852" y="1119245"/>
            <a:ext cx="10345659" cy="2380968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1421" y="3592032"/>
            <a:ext cx="9128522" cy="16511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48888166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0854202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0442" y="1704990"/>
            <a:ext cx="10497801" cy="2844813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0442" y="4576716"/>
            <a:ext cx="10497801" cy="1496020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50188886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6781" y="1820554"/>
            <a:ext cx="5172829" cy="4339251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61753" y="1820554"/>
            <a:ext cx="5172829" cy="4339251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1525433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6" y="364112"/>
            <a:ext cx="10497801" cy="1321881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368" y="1676493"/>
            <a:ext cx="5149056" cy="82162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8368" y="2498116"/>
            <a:ext cx="5149056" cy="367435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61753" y="1676493"/>
            <a:ext cx="5174415" cy="82162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61753" y="2498116"/>
            <a:ext cx="5174415" cy="367435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62517003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47370513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99600140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7" y="455930"/>
            <a:ext cx="3925581" cy="15957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74414" y="984684"/>
            <a:ext cx="6161753" cy="48600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367" y="2051685"/>
            <a:ext cx="3925581" cy="3801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92968881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7" y="455930"/>
            <a:ext cx="3925581" cy="15957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74414" y="984684"/>
            <a:ext cx="6161753" cy="4860087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367" y="2051685"/>
            <a:ext cx="3925581" cy="3801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3624822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38936910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10132" y="364111"/>
            <a:ext cx="2624450" cy="5795694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6782" y="364111"/>
            <a:ext cx="7721208" cy="5795694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7035935"/>
      </p:ext>
    </p:extLst>
  </p:cSld>
  <p:clrMapOvr>
    <a:masterClrMapping/>
  </p:clrMapOvr>
  <p:transition xmlns:p14="http://schemas.microsoft.com/office/powerpoint/2010/main"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6781" y="364112"/>
            <a:ext cx="10497801" cy="132188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6781" y="1820554"/>
            <a:ext cx="10497801" cy="43392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6781" y="6338695"/>
            <a:ext cx="2738557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1764" y="6338695"/>
            <a:ext cx="4107835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6025" y="6338695"/>
            <a:ext cx="2738557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731594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xmlns:p14="http://schemas.microsoft.com/office/powerpoint/2010/main" spd="slow">
    <p:wip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jpeg"/><Relationship Id="rId3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60586" y="4002536"/>
            <a:ext cx="8973224" cy="1364315"/>
          </a:xfrm>
        </p:spPr>
        <p:txBody>
          <a:bodyPr anchor="t">
            <a:normAutofit/>
          </a:bodyPr>
          <a:lstStyle/>
          <a:p>
            <a:r>
              <a:rPr lang="pl-PL" sz="5400" b="1" dirty="0">
                <a:latin typeface="Open Sans"/>
                <a:cs typeface="Open Sans"/>
              </a:rPr>
              <a:t>„Potęga naszego umysłu”</a:t>
            </a:r>
          </a:p>
        </p:txBody>
      </p:sp>
      <p:sp>
        <p:nvSpPr>
          <p:cNvPr id="3" name="Prostokąt 2"/>
          <p:cNvSpPr/>
          <p:nvPr/>
        </p:nvSpPr>
        <p:spPr>
          <a:xfrm>
            <a:off x="3044031" y="1838572"/>
            <a:ext cx="60833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l-PL" dirty="0">
                <a:latin typeface="Open Sans"/>
                <a:cs typeface="Open Sans"/>
              </a:rPr>
              <a:t>Scenariusz multimedialny </a:t>
            </a:r>
            <a:br>
              <a:rPr lang="pl-PL" dirty="0">
                <a:latin typeface="Open Sans"/>
                <a:cs typeface="Open Sans"/>
              </a:rPr>
            </a:br>
            <a:r>
              <a:rPr lang="pl-PL" dirty="0">
                <a:latin typeface="Open Sans"/>
                <a:cs typeface="Open Sans"/>
              </a:rPr>
              <a:t>nr 5</a:t>
            </a:r>
            <a:r>
              <a:rPr lang="pl-PL" dirty="0" smtClean="0">
                <a:latin typeface="Open Sans"/>
                <a:cs typeface="Open Sans"/>
              </a:rPr>
              <a:t>/II</a:t>
            </a:r>
            <a:endParaRPr lang="pl-PL" dirty="0">
              <a:latin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1464130716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4" name="Prostokąt 13"/>
          <p:cNvSpPr/>
          <p:nvPr/>
        </p:nvSpPr>
        <p:spPr>
          <a:xfrm>
            <a:off x="1070287" y="1218145"/>
            <a:ext cx="818204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Podaj jak najwięcej podobieństw </a:t>
            </a:r>
            <a:r>
              <a:rPr lang="pl-PL" sz="2400" b="1" dirty="0" smtClean="0">
                <a:latin typeface="Open Sans"/>
                <a:cs typeface="Open Sans"/>
              </a:rPr>
              <a:t>między </a:t>
            </a:r>
            <a:r>
              <a:rPr lang="pl-PL" sz="2400" b="1" dirty="0">
                <a:latin typeface="Open Sans"/>
                <a:cs typeface="Open Sans"/>
              </a:rPr>
              <a:t>obrazkami.</a:t>
            </a:r>
          </a:p>
        </p:txBody>
      </p:sp>
      <p:grpSp>
        <p:nvGrpSpPr>
          <p:cNvPr id="6" name="Grupa 5"/>
          <p:cNvGrpSpPr/>
          <p:nvPr/>
        </p:nvGrpSpPr>
        <p:grpSpPr>
          <a:xfrm>
            <a:off x="892951" y="2089463"/>
            <a:ext cx="10385461" cy="3751966"/>
            <a:chOff x="684418" y="2089463"/>
            <a:chExt cx="10385461" cy="3751966"/>
          </a:xfrm>
        </p:grpSpPr>
        <p:pic>
          <p:nvPicPr>
            <p:cNvPr id="9" name="Picture 2" descr="&amp;Lstrok;odzi, Lindau, Port, Jezioro Bode&amp;nacute;skie, Statków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418" y="2089463"/>
              <a:ext cx="4710148" cy="3751966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4" descr="M&amp;lstrok;yn, Wiatrak, Skrzyd&amp;lstrok;o, Architektura, Zemle&amp;cacute;, Niebo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39133" y="2089463"/>
              <a:ext cx="5130746" cy="3751966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449915824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7018418" cy="120032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Ułóż jak najwięcej wyrazów z podanych liter. </a:t>
            </a:r>
            <a:endParaRPr lang="pl-PL" sz="2400" b="1" dirty="0" smtClean="0">
              <a:latin typeface="Open Sans"/>
              <a:cs typeface="Open Sans"/>
            </a:endParaRPr>
          </a:p>
          <a:p>
            <a:r>
              <a:rPr lang="pl-PL" sz="2400" b="1" dirty="0" smtClean="0">
                <a:latin typeface="Open Sans"/>
                <a:cs typeface="Open Sans"/>
              </a:rPr>
              <a:t>UWAGA</a:t>
            </a:r>
            <a:r>
              <a:rPr lang="pl-PL" sz="2400" b="1" dirty="0">
                <a:latin typeface="Open Sans"/>
                <a:cs typeface="Open Sans"/>
              </a:rPr>
              <a:t>! Każdą literę </a:t>
            </a:r>
            <a:r>
              <a:rPr lang="pl-PL" sz="2400" b="1" dirty="0" smtClean="0">
                <a:latin typeface="Open Sans"/>
                <a:cs typeface="Open Sans"/>
              </a:rPr>
              <a:t>możesz </a:t>
            </a:r>
            <a:r>
              <a:rPr lang="pl-PL" sz="2400" b="1" dirty="0">
                <a:latin typeface="Open Sans"/>
                <a:cs typeface="Open Sans"/>
              </a:rPr>
              <a:t>wykorzystać </a:t>
            </a:r>
            <a:endParaRPr lang="pl-PL" sz="2400" b="1" dirty="0" smtClean="0">
              <a:latin typeface="Open Sans"/>
              <a:cs typeface="Open Sans"/>
            </a:endParaRPr>
          </a:p>
          <a:p>
            <a:r>
              <a:rPr lang="pl-PL" sz="2400" b="1" dirty="0" smtClean="0">
                <a:latin typeface="Open Sans"/>
                <a:cs typeface="Open Sans"/>
              </a:rPr>
              <a:t>MAKSYMALNIE dwa </a:t>
            </a:r>
            <a:r>
              <a:rPr lang="pl-PL" sz="2400" b="1" dirty="0">
                <a:latin typeface="Open Sans"/>
                <a:cs typeface="Open Sans"/>
              </a:rPr>
              <a:t>razy w danym wyrazie.</a:t>
            </a:r>
          </a:p>
        </p:txBody>
      </p:sp>
      <p:sp>
        <p:nvSpPr>
          <p:cNvPr id="10" name="pole tekstowe 7"/>
          <p:cNvSpPr txBox="1"/>
          <p:nvPr/>
        </p:nvSpPr>
        <p:spPr>
          <a:xfrm>
            <a:off x="1097381" y="2696218"/>
            <a:ext cx="81932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5400" dirty="0">
                <a:latin typeface="Open Sans"/>
                <a:cs typeface="Open Sans"/>
              </a:rPr>
              <a:t>A, K, B, M, U, I, R</a:t>
            </a:r>
          </a:p>
        </p:txBody>
      </p:sp>
    </p:spTree>
    <p:extLst>
      <p:ext uri="{BB962C8B-B14F-4D97-AF65-F5344CB8AC3E}">
        <p14:creationId xmlns:p14="http://schemas.microsoft.com/office/powerpoint/2010/main" val="1058555828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466500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Podaj jak najwięcej wyrazów:</a:t>
            </a:r>
          </a:p>
        </p:txBody>
      </p:sp>
      <p:sp>
        <p:nvSpPr>
          <p:cNvPr id="10" name="pole tekstowe 7"/>
          <p:cNvSpPr txBox="1"/>
          <p:nvPr/>
        </p:nvSpPr>
        <p:spPr>
          <a:xfrm>
            <a:off x="1097381" y="1987761"/>
            <a:ext cx="8193225" cy="25032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rozpoczynających się na literę B, </a:t>
            </a:r>
            <a:r>
              <a:rPr lang="pl-PL" sz="2000" dirty="0" smtClean="0">
                <a:latin typeface="Open Sans"/>
                <a:cs typeface="Open Sans"/>
              </a:rPr>
              <a:t>a </a:t>
            </a:r>
            <a:r>
              <a:rPr lang="pl-PL" sz="2000" dirty="0">
                <a:latin typeface="Open Sans"/>
                <a:cs typeface="Open Sans"/>
              </a:rPr>
              <a:t>kończących na literę O;</a:t>
            </a:r>
          </a:p>
          <a:p>
            <a:pPr marL="342900" indent="-342900">
              <a:lnSpc>
                <a:spcPct val="20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zawierających trzy litery O;</a:t>
            </a:r>
          </a:p>
          <a:p>
            <a:pPr marL="342900" indent="-342900">
              <a:lnSpc>
                <a:spcPct val="20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zbudowanych z 10 liter.</a:t>
            </a:r>
          </a:p>
          <a:p>
            <a:pPr marL="342900" indent="-342900">
              <a:lnSpc>
                <a:spcPct val="200000"/>
              </a:lnSpc>
              <a:buFont typeface="Arial"/>
              <a:buChar char="•"/>
            </a:pPr>
            <a:endParaRPr lang="pl-PL" sz="2000" dirty="0">
              <a:latin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491317630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755822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Co robi drzewo? </a:t>
            </a:r>
            <a:r>
              <a:rPr lang="pl-PL" sz="2400" b="1" dirty="0" smtClean="0">
                <a:latin typeface="Open Sans"/>
                <a:cs typeface="Open Sans"/>
              </a:rPr>
              <a:t>Podaj </a:t>
            </a:r>
            <a:r>
              <a:rPr lang="pl-PL" sz="2400" b="1" dirty="0">
                <a:latin typeface="Open Sans"/>
                <a:cs typeface="Open Sans"/>
              </a:rPr>
              <a:t>jak najwięcej odpowiedzi.</a:t>
            </a:r>
          </a:p>
        </p:txBody>
      </p:sp>
      <p:pic>
        <p:nvPicPr>
          <p:cNvPr id="10" name="Picture 2" descr="Drzewo, Wiosna, Charakter, Okres Roku, Pory Rok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7681" y="1944333"/>
            <a:ext cx="6096000" cy="405765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5904522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166193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Zagadka I</a:t>
            </a:r>
          </a:p>
        </p:txBody>
      </p:sp>
      <p:sp>
        <p:nvSpPr>
          <p:cNvPr id="10" name="pole tekstowe 7"/>
          <p:cNvSpPr txBox="1"/>
          <p:nvPr/>
        </p:nvSpPr>
        <p:spPr>
          <a:xfrm>
            <a:off x="1097381" y="1987761"/>
            <a:ext cx="8193225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>
                <a:latin typeface="Open Sans"/>
                <a:cs typeface="Open Sans"/>
              </a:rPr>
              <a:t>Co lubię robić w wolnym czasie? </a:t>
            </a:r>
          </a:p>
          <a:p>
            <a:r>
              <a:rPr lang="pl-PL" sz="2000" b="1" dirty="0">
                <a:latin typeface="Open Sans"/>
                <a:cs typeface="Open Sans"/>
              </a:rPr>
              <a:t>Jaka reguła kieruje poniższymi wypowiedziami? Pomyśl</a:t>
            </a:r>
            <a:r>
              <a:rPr lang="pl-PL" sz="2000" b="1" dirty="0" smtClean="0">
                <a:latin typeface="Open Sans"/>
                <a:cs typeface="Open Sans"/>
              </a:rPr>
              <a:t>!</a:t>
            </a:r>
          </a:p>
          <a:p>
            <a:endParaRPr lang="pl-PL" sz="2000" b="1" dirty="0">
              <a:latin typeface="Open Sans"/>
              <a:cs typeface="Open Sans"/>
            </a:endParaRPr>
          </a:p>
          <a:p>
            <a:r>
              <a:rPr lang="pl-PL" sz="2000" dirty="0">
                <a:latin typeface="Open Sans"/>
                <a:cs typeface="Open Sans"/>
              </a:rPr>
              <a:t>Lubię:</a:t>
            </a:r>
          </a:p>
          <a:p>
            <a:pPr marL="342900" indent="-342900"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jazdę konną,</a:t>
            </a:r>
          </a:p>
          <a:p>
            <a:pPr marL="342900" indent="-342900"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wspinaczkę górską,</a:t>
            </a:r>
          </a:p>
          <a:p>
            <a:pPr marL="342900" indent="-342900"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czytanie książek</a:t>
            </a:r>
            <a:r>
              <a:rPr lang="pl-PL" sz="2000" dirty="0" smtClean="0">
                <a:latin typeface="Open Sans"/>
                <a:cs typeface="Open Sans"/>
              </a:rPr>
              <a:t>.</a:t>
            </a:r>
          </a:p>
          <a:p>
            <a:endParaRPr lang="pl-PL" sz="2000" dirty="0">
              <a:latin typeface="Open Sans"/>
              <a:cs typeface="Open Sans"/>
            </a:endParaRPr>
          </a:p>
          <a:p>
            <a:r>
              <a:rPr lang="pl-PL" sz="2000" dirty="0">
                <a:latin typeface="Open Sans"/>
                <a:cs typeface="Open Sans"/>
              </a:rPr>
              <a:t>Nie lubię:</a:t>
            </a:r>
          </a:p>
          <a:p>
            <a:pPr marL="342900" indent="-342900"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pływania,</a:t>
            </a:r>
          </a:p>
          <a:p>
            <a:pPr marL="342900" indent="-342900"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gotowania,</a:t>
            </a:r>
          </a:p>
          <a:p>
            <a:pPr marL="342900" indent="-342900"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biegania.</a:t>
            </a:r>
          </a:p>
        </p:txBody>
      </p:sp>
    </p:spTree>
    <p:extLst>
      <p:ext uri="{BB962C8B-B14F-4D97-AF65-F5344CB8AC3E}">
        <p14:creationId xmlns:p14="http://schemas.microsoft.com/office/powerpoint/2010/main" val="1155875284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176382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Zagadka II</a:t>
            </a:r>
          </a:p>
        </p:txBody>
      </p:sp>
      <p:sp>
        <p:nvSpPr>
          <p:cNvPr id="10" name="pole tekstowe 7"/>
          <p:cNvSpPr txBox="1"/>
          <p:nvPr/>
        </p:nvSpPr>
        <p:spPr>
          <a:xfrm>
            <a:off x="1097381" y="1987761"/>
            <a:ext cx="819322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>
                <a:latin typeface="Open Sans"/>
                <a:cs typeface="Open Sans"/>
              </a:rPr>
              <a:t>Jaką jestem liczbą?</a:t>
            </a:r>
          </a:p>
          <a:p>
            <a:pPr marL="342900" indent="-342900">
              <a:lnSpc>
                <a:spcPct val="20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Jestem mniejsza od 100, ale większa od 50.</a:t>
            </a:r>
          </a:p>
          <a:p>
            <a:pPr marL="342900" indent="-342900">
              <a:lnSpc>
                <a:spcPct val="20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Dzielę się bez reszty przez 5.</a:t>
            </a:r>
          </a:p>
          <a:p>
            <a:pPr marL="342900" indent="-342900">
              <a:lnSpc>
                <a:spcPct val="20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Różnica między cyfrą dziesiątek a jedności wynosi 6.</a:t>
            </a:r>
          </a:p>
          <a:p>
            <a:endParaRPr lang="pl-PL" sz="2000" b="1" dirty="0">
              <a:latin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1414978853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534653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Co mogło wydarzyć się wcześniej?</a:t>
            </a:r>
            <a:endParaRPr lang="pl-PL" sz="2400" b="1" dirty="0" smtClean="0">
              <a:latin typeface="Open Sans"/>
              <a:cs typeface="Open Sans"/>
            </a:endParaRPr>
          </a:p>
        </p:txBody>
      </p:sp>
      <p:pic>
        <p:nvPicPr>
          <p:cNvPr id="10" name="Picture 2" descr="Dziewczyna, P&amp;lstrok;atki, Lot, Czerwony, Rado&amp;sacute;&amp;cacute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2968" y="1858029"/>
            <a:ext cx="5825427" cy="425074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75801426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271570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Najwyższa suma</a:t>
            </a:r>
          </a:p>
        </p:txBody>
      </p:sp>
      <p:sp>
        <p:nvSpPr>
          <p:cNvPr id="12" name="pole tekstowe 7"/>
          <p:cNvSpPr txBox="1"/>
          <p:nvPr/>
        </p:nvSpPr>
        <p:spPr>
          <a:xfrm>
            <a:off x="1097381" y="1987761"/>
            <a:ext cx="8193225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>
                <a:latin typeface="Open Sans"/>
                <a:cs typeface="Open Sans"/>
              </a:rPr>
              <a:t>Zapisz działanie (dodawania) wykorzystując poniższe cyfry tak, </a:t>
            </a:r>
            <a:br>
              <a:rPr lang="pl-PL" sz="2000" dirty="0">
                <a:latin typeface="Open Sans"/>
                <a:cs typeface="Open Sans"/>
              </a:rPr>
            </a:br>
            <a:r>
              <a:rPr lang="pl-PL" sz="2000" dirty="0">
                <a:latin typeface="Open Sans"/>
                <a:cs typeface="Open Sans"/>
              </a:rPr>
              <a:t>aby jego wynik był najwyższy. </a:t>
            </a:r>
            <a:endParaRPr lang="pl-PL" sz="2000" dirty="0" smtClean="0">
              <a:latin typeface="Open Sans"/>
              <a:cs typeface="Open Sans"/>
            </a:endParaRPr>
          </a:p>
          <a:p>
            <a:r>
              <a:rPr lang="pl-PL" sz="2000" dirty="0" smtClean="0">
                <a:latin typeface="Open Sans"/>
                <a:cs typeface="Open Sans"/>
              </a:rPr>
              <a:t>UWAGA</a:t>
            </a:r>
            <a:r>
              <a:rPr lang="pl-PL" sz="2000" dirty="0">
                <a:latin typeface="Open Sans"/>
                <a:cs typeface="Open Sans"/>
              </a:rPr>
              <a:t>! Każdą cyfrę możesz wykorzystać tylko raz</a:t>
            </a:r>
            <a:r>
              <a:rPr lang="pl-PL" sz="2000" dirty="0" smtClean="0">
                <a:latin typeface="Open Sans"/>
                <a:cs typeface="Open Sans"/>
              </a:rPr>
              <a:t>.</a:t>
            </a:r>
          </a:p>
          <a:p>
            <a:endParaRPr lang="pl-PL" sz="2000" dirty="0">
              <a:latin typeface="Open Sans"/>
              <a:cs typeface="Open Sans"/>
            </a:endParaRPr>
          </a:p>
          <a:p>
            <a:endParaRPr lang="pl-PL" sz="2000" dirty="0" smtClean="0">
              <a:latin typeface="Open Sans"/>
              <a:cs typeface="Open Sans"/>
            </a:endParaRPr>
          </a:p>
          <a:p>
            <a:r>
              <a:rPr lang="pl-PL" sz="5400" dirty="0">
                <a:latin typeface="Open Sans"/>
                <a:cs typeface="Open Sans"/>
              </a:rPr>
              <a:t>1, 2, 3, 4</a:t>
            </a:r>
          </a:p>
          <a:p>
            <a:endParaRPr lang="pl-PL" sz="2000" dirty="0">
              <a:latin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2270199459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468434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Jak rozumiesz poniższą myśl?</a:t>
            </a:r>
          </a:p>
        </p:txBody>
      </p:sp>
      <p:sp>
        <p:nvSpPr>
          <p:cNvPr id="12" name="pole tekstowe 7"/>
          <p:cNvSpPr txBox="1"/>
          <p:nvPr/>
        </p:nvSpPr>
        <p:spPr>
          <a:xfrm>
            <a:off x="1097381" y="1987761"/>
            <a:ext cx="819322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>
                <a:latin typeface="Open Sans"/>
                <a:cs typeface="Open Sans"/>
              </a:rPr>
              <a:t>Myślę, więc jestem.</a:t>
            </a:r>
          </a:p>
        </p:txBody>
      </p:sp>
    </p:spTree>
    <p:extLst>
      <p:ext uri="{BB962C8B-B14F-4D97-AF65-F5344CB8AC3E}">
        <p14:creationId xmlns:p14="http://schemas.microsoft.com/office/powerpoint/2010/main" val="2868794660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Motyw pakietu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yw pakietu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yw pakietu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yw pakietu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12157</TotalTime>
  <Words>181</Words>
  <Application>Microsoft Macintosh PowerPoint</Application>
  <PresentationFormat>Niestandardowy</PresentationFormat>
  <Paragraphs>39</Paragraphs>
  <Slides>10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10</vt:i4>
      </vt:variant>
    </vt:vector>
  </HeadingPairs>
  <TitlesOfParts>
    <vt:vector size="11" baseType="lpstr">
      <vt:lpstr>Motyw pakietu Office</vt:lpstr>
      <vt:lpstr>„Potęga naszego umysłu”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BOŻONARODZENIOWY  QUIZ</dc:title>
  <dc:creator>Komputer_2</dc:creator>
  <cp:lastModifiedBy>Daniel</cp:lastModifiedBy>
  <cp:revision>235</cp:revision>
  <dcterms:created xsi:type="dcterms:W3CDTF">2014-12-16T09:11:28Z</dcterms:created>
  <dcterms:modified xsi:type="dcterms:W3CDTF">2015-07-30T10:31:21Z</dcterms:modified>
</cp:coreProperties>
</file>