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369" r:id="rId3"/>
    <p:sldId id="375" r:id="rId4"/>
    <p:sldId id="384" r:id="rId5"/>
    <p:sldId id="385" r:id="rId6"/>
    <p:sldId id="381" r:id="rId7"/>
    <p:sldId id="382" r:id="rId8"/>
    <p:sldId id="386" r:id="rId9"/>
    <p:sldId id="370" r:id="rId10"/>
    <p:sldId id="376" r:id="rId11"/>
    <p:sldId id="383" r:id="rId12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60586" y="4002536"/>
            <a:ext cx="8973224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„Inaczej mówiąc”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6/II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80858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Jak inaczej </a:t>
            </a:r>
            <a:r>
              <a:rPr lang="pl-PL" sz="2400" b="1" dirty="0" smtClean="0">
                <a:latin typeface="Open Sans"/>
                <a:cs typeface="Open Sans"/>
              </a:rPr>
              <a:t>mogłyby </a:t>
            </a:r>
            <a:r>
              <a:rPr lang="pl-PL" sz="2400" b="1" dirty="0">
                <a:latin typeface="Open Sans"/>
                <a:cs typeface="Open Sans"/>
              </a:rPr>
              <a:t>brzmieć poniższe powiedzenia?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193225" cy="3118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Gdzie kucharek sześć, tam nie ma co jeść.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Czego Jaś się nie nauczy, tego Jan nie będzie umiał.</a:t>
            </a:r>
          </a:p>
          <a:p>
            <a:pPr>
              <a:lnSpc>
                <a:spcPct val="20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Zilustruj wybrane powiedzenie.</a:t>
            </a:r>
          </a:p>
          <a:p>
            <a:pPr>
              <a:lnSpc>
                <a:spcPct val="200000"/>
              </a:lnSpc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49131763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1665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 </a:t>
            </a:r>
            <a:r>
              <a:rPr lang="pl-PL" sz="2400" b="1" dirty="0" smtClean="0">
                <a:latin typeface="Open Sans"/>
                <a:cs typeface="Open Sans"/>
              </a:rPr>
              <a:t>jakim powiedzeniem kojarzy </a:t>
            </a:r>
            <a:r>
              <a:rPr lang="pl-PL" sz="2400" b="1" dirty="0">
                <a:latin typeface="Open Sans"/>
                <a:cs typeface="Open Sans"/>
              </a:rPr>
              <a:t>Ci się </a:t>
            </a:r>
            <a:r>
              <a:rPr lang="pl-PL" sz="2400" b="1" dirty="0" smtClean="0">
                <a:latin typeface="Open Sans"/>
                <a:cs typeface="Open Sans"/>
              </a:rPr>
              <a:t>obrazek?</a:t>
            </a:r>
            <a:endParaRPr lang="pl-PL" sz="2400" b="1" dirty="0">
              <a:latin typeface="Open Sans"/>
              <a:cs typeface="Open Sans"/>
            </a:endParaRPr>
          </a:p>
        </p:txBody>
      </p:sp>
      <p:pic>
        <p:nvPicPr>
          <p:cNvPr id="12" name="Picture 2" descr="http://www.wnowogardzie.pl/wp-content/uploads/2011/09/DSC_03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170" y="1938232"/>
            <a:ext cx="6173022" cy="41050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590452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" name="Picture 2" descr="Koza, &amp;Lstrok;&amp;aogon;ki, Charakter, Zwierz&amp;aogon;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681" y="1986756"/>
            <a:ext cx="6096000" cy="40290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Prostokąt 12"/>
          <p:cNvSpPr/>
          <p:nvPr/>
        </p:nvSpPr>
        <p:spPr>
          <a:xfrm>
            <a:off x="1070287" y="1218145"/>
            <a:ext cx="71665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 </a:t>
            </a:r>
            <a:r>
              <a:rPr lang="pl-PL" sz="2400" b="1" dirty="0" smtClean="0">
                <a:latin typeface="Open Sans"/>
                <a:cs typeface="Open Sans"/>
              </a:rPr>
              <a:t>jakim powiedzeniem kojarzy </a:t>
            </a:r>
            <a:r>
              <a:rPr lang="pl-PL" sz="2400" b="1" dirty="0">
                <a:latin typeface="Open Sans"/>
                <a:cs typeface="Open Sans"/>
              </a:rPr>
              <a:t>Ci się </a:t>
            </a:r>
            <a:r>
              <a:rPr lang="pl-PL" sz="2400" b="1" dirty="0" smtClean="0">
                <a:latin typeface="Open Sans"/>
                <a:cs typeface="Open Sans"/>
              </a:rPr>
              <a:t>obrazek?</a:t>
            </a:r>
            <a:endParaRPr lang="pl-PL" sz="2400" b="1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80748325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71665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 </a:t>
            </a:r>
            <a:r>
              <a:rPr lang="pl-PL" sz="2400" b="1" dirty="0" smtClean="0">
                <a:latin typeface="Open Sans"/>
                <a:cs typeface="Open Sans"/>
              </a:rPr>
              <a:t>jakim powiedzeniem kojarzy </a:t>
            </a:r>
            <a:r>
              <a:rPr lang="pl-PL" sz="2400" b="1" dirty="0">
                <a:latin typeface="Open Sans"/>
                <a:cs typeface="Open Sans"/>
              </a:rPr>
              <a:t>Ci się </a:t>
            </a:r>
            <a:r>
              <a:rPr lang="pl-PL" sz="2400" b="1" dirty="0" smtClean="0">
                <a:latin typeface="Open Sans"/>
                <a:cs typeface="Open Sans"/>
              </a:rPr>
              <a:t>obrazek?</a:t>
            </a:r>
            <a:endParaRPr lang="pl-PL" sz="2400" b="1" dirty="0">
              <a:latin typeface="Open Sans"/>
              <a:cs typeface="Open Sans"/>
            </a:endParaRPr>
          </a:p>
        </p:txBody>
      </p:sp>
      <p:pic>
        <p:nvPicPr>
          <p:cNvPr id="13" name="Picture 4" descr="http://zaradni.eu/mops_2008/upload/images/promocja/kucharki/IMG_18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593" y="1884763"/>
            <a:ext cx="5556176" cy="41671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38902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04830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Podaj jak najwięcej wyrazów </a:t>
            </a:r>
            <a:r>
              <a:rPr lang="pl-PL" sz="2400" b="1" dirty="0" smtClean="0">
                <a:latin typeface="Open Sans"/>
                <a:cs typeface="Open Sans"/>
              </a:rPr>
              <a:t>o </a:t>
            </a:r>
            <a:r>
              <a:rPr lang="pl-PL" sz="2400" b="1" dirty="0">
                <a:latin typeface="Open Sans"/>
                <a:cs typeface="Open Sans"/>
              </a:rPr>
              <a:t>podobnym znaczeniu do poniższych: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193225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dom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samochód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praca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15587528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4075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Zadanie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580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Ułóż jak najdłuższe zdanie z wyrazów rozpoczynających się na literę Z.</a:t>
            </a:r>
          </a:p>
        </p:txBody>
      </p:sp>
    </p:spTree>
    <p:extLst>
      <p:ext uri="{BB962C8B-B14F-4D97-AF65-F5344CB8AC3E}">
        <p14:creationId xmlns:p14="http://schemas.microsoft.com/office/powerpoint/2010/main" val="141497885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64985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Jak inaczej wypowiedzieć poniższe myśli?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580891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Jest mi przykro, że tak się zachowujesz.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Twoja praca jest brzydka.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Ten film był fajny.</a:t>
            </a:r>
          </a:p>
        </p:txBody>
      </p:sp>
    </p:spTree>
    <p:extLst>
      <p:ext uri="{BB962C8B-B14F-4D97-AF65-F5344CB8AC3E}">
        <p14:creationId xmlns:p14="http://schemas.microsoft.com/office/powerpoint/2010/main" val="254850248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904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Wymyśl jak najwięcej tytułów </a:t>
            </a:r>
            <a:r>
              <a:rPr lang="pl-PL" sz="2400" b="1" dirty="0" smtClean="0">
                <a:latin typeface="Open Sans"/>
                <a:cs typeface="Open Sans"/>
              </a:rPr>
              <a:t>poniższych </a:t>
            </a:r>
            <a:r>
              <a:rPr lang="pl-PL" sz="2400" b="1" dirty="0">
                <a:latin typeface="Open Sans"/>
                <a:cs typeface="Open Sans"/>
              </a:rPr>
              <a:t>obrazów</a:t>
            </a:r>
            <a:endParaRPr lang="pl-PL" sz="2400" b="1" dirty="0" smtClean="0">
              <a:latin typeface="Open Sans"/>
              <a:cs typeface="Open Sans"/>
            </a:endParaRPr>
          </a:p>
        </p:txBody>
      </p:sp>
      <p:pic>
        <p:nvPicPr>
          <p:cNvPr id="12" name="Picture 2" descr="Kolor, Tabela Kolorów, Wykres Chromatyczno&amp;sacute;ci, Uk&amp;lstrok;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681" y="1808543"/>
            <a:ext cx="6096000" cy="43053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80142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" name="Picture 2" descr="Obraz, Sztuka, Malarstwo, Modern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938" y="1523851"/>
            <a:ext cx="6649487" cy="44260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1994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" name="Picture 2" descr="Sun, Eddy, Promienie, Streszczenie, Fraktal, T&amp;lstrok;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189" y="1430281"/>
            <a:ext cx="5644985" cy="46130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879466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12163</TotalTime>
  <Words>120</Words>
  <Application>Microsoft Macintosh PowerPoint</Application>
  <PresentationFormat>Niestandardowy</PresentationFormat>
  <Paragraphs>21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„Inaczej mówiąc”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236</cp:revision>
  <dcterms:created xsi:type="dcterms:W3CDTF">2014-12-16T09:11:28Z</dcterms:created>
  <dcterms:modified xsi:type="dcterms:W3CDTF">2015-07-30T10:31:17Z</dcterms:modified>
</cp:coreProperties>
</file>