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369" r:id="rId3"/>
    <p:sldId id="383" r:id="rId4"/>
    <p:sldId id="384" r:id="rId5"/>
    <p:sldId id="385" r:id="rId6"/>
    <p:sldId id="386" r:id="rId7"/>
    <p:sldId id="387" r:id="rId8"/>
    <p:sldId id="388" r:id="rId9"/>
    <p:sldId id="389" r:id="rId10"/>
    <p:sldId id="390" r:id="rId11"/>
    <p:sldId id="391" r:id="rId12"/>
    <p:sldId id="392" r:id="rId13"/>
    <p:sldId id="393" r:id="rId14"/>
    <p:sldId id="394" r:id="rId15"/>
    <p:sldId id="395" r:id="rId16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CE23"/>
    <a:srgbClr val="0B66FE"/>
    <a:srgbClr val="0E7001"/>
    <a:srgbClr val="9C06FC"/>
    <a:srgbClr val="B20102"/>
    <a:srgbClr val="009B00"/>
    <a:srgbClr val="7D26A5"/>
    <a:srgbClr val="D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339" autoAdjust="0"/>
    <p:restoredTop sz="94660" autoAdjust="0"/>
  </p:normalViewPr>
  <p:slideViewPr>
    <p:cSldViewPr snapToGrid="0">
      <p:cViewPr>
        <p:scale>
          <a:sx n="95" d="100"/>
          <a:sy n="95" d="100"/>
        </p:scale>
        <p:origin x="-1008" y="-1688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27" d="100"/>
          <a:sy n="127" d="100"/>
        </p:scale>
        <p:origin x="-2952" y="-11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interSettings" Target="printerSettings/printerSettings1.bin"/><Relationship Id="rId1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42C5B9-9D88-2E4F-9447-B95131AB7251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77825" y="685800"/>
            <a:ext cx="61023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F28FB7-9AA2-5A42-A2D7-2218E25E1D57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51030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60586" y="4002536"/>
            <a:ext cx="8973224" cy="1364315"/>
          </a:xfrm>
        </p:spPr>
        <p:txBody>
          <a:bodyPr anchor="t">
            <a:normAutofit/>
          </a:bodyPr>
          <a:lstStyle/>
          <a:p>
            <a:r>
              <a:rPr lang="pl-PL" sz="5400" b="1" dirty="0">
                <a:latin typeface="Open Sans"/>
                <a:cs typeface="Open Sans"/>
              </a:rPr>
              <a:t>„Wspólna opowieść”</a:t>
            </a:r>
          </a:p>
        </p:txBody>
      </p:sp>
      <p:sp>
        <p:nvSpPr>
          <p:cNvPr id="3" name="Prostokąt 2"/>
          <p:cNvSpPr/>
          <p:nvPr/>
        </p:nvSpPr>
        <p:spPr>
          <a:xfrm>
            <a:off x="3044031" y="1838572"/>
            <a:ext cx="60833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l-PL" dirty="0">
                <a:latin typeface="Open Sans"/>
                <a:cs typeface="Open Sans"/>
              </a:rPr>
              <a:t>Scenariusz multimedialny </a:t>
            </a:r>
            <a:br>
              <a:rPr lang="pl-PL" dirty="0">
                <a:latin typeface="Open Sans"/>
                <a:cs typeface="Open Sans"/>
              </a:rPr>
            </a:br>
            <a:r>
              <a:rPr lang="pl-PL" dirty="0">
                <a:latin typeface="Open Sans"/>
                <a:cs typeface="Open Sans"/>
              </a:rPr>
              <a:t>nr 7</a:t>
            </a:r>
            <a:r>
              <a:rPr lang="pl-PL" dirty="0" smtClean="0">
                <a:latin typeface="Open Sans"/>
                <a:cs typeface="Open Sans"/>
              </a:rPr>
              <a:t>/II</a:t>
            </a:r>
            <a:endParaRPr lang="pl-PL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7463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Instrukcja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193225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Uczniowie siedzą w kręgu. Kolejnym osobom prezentowane </a:t>
            </a:r>
            <a:br>
              <a:rPr lang="pl-PL" sz="2000" dirty="0">
                <a:latin typeface="Open Sans"/>
                <a:cs typeface="Open Sans"/>
              </a:rPr>
            </a:br>
            <a:r>
              <a:rPr lang="pl-PL" sz="2000" dirty="0">
                <a:latin typeface="Open Sans"/>
                <a:cs typeface="Open Sans"/>
              </a:rPr>
              <a:t>są pojedyncze slajdy. Uczniowie włączają treść slajdów </a:t>
            </a:r>
            <a:br>
              <a:rPr lang="pl-PL" sz="2000" dirty="0">
                <a:latin typeface="Open Sans"/>
                <a:cs typeface="Open Sans"/>
              </a:rPr>
            </a:br>
            <a:r>
              <a:rPr lang="pl-PL" sz="2000" dirty="0">
                <a:latin typeface="Open Sans"/>
                <a:cs typeface="Open Sans"/>
              </a:rPr>
              <a:t>w wspólną opowieść zapoczątkowaną przez nauczyciela. </a:t>
            </a:r>
          </a:p>
        </p:txBody>
      </p:sp>
    </p:spTree>
    <p:extLst>
      <p:ext uri="{BB962C8B-B14F-4D97-AF65-F5344CB8AC3E}">
        <p14:creationId xmlns:p14="http://schemas.microsoft.com/office/powerpoint/2010/main" val="491317630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8" name="Picture 2" descr="Skoki Spadochronowe, Skok, Obj&amp;eogon;tych, Wojskow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9830" y="1243142"/>
            <a:ext cx="7191703" cy="478697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8794660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2" descr="Drogi Kolejowe, Ludzie Chodz&amp;aogon;, Spacer, Kolejow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0158" y="1350079"/>
            <a:ext cx="7031046" cy="46800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8893610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2" descr="Dziewczyny, Dzieci, Tulipany, Holandia, Wios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0076" y="1323344"/>
            <a:ext cx="7071211" cy="47067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393995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2" descr="Ulica, Wiede&amp;nacute;, Austria, Miasto, Widok, Budow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0184" y="1436023"/>
            <a:ext cx="6910995" cy="458933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900457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2" descr="T&amp;eogon;cza, Jezioro Canim, Kolumbia Brytyjska, Kanada, Burz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0102" y="1352338"/>
            <a:ext cx="6571158" cy="469221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699736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2" descr="Pomidory, Warzyw, Czerwony, Pyszne, Rynku, Stoja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6873" y="1363446"/>
            <a:ext cx="6257617" cy="46932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561741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2" descr="Domy, Miasto, Norweg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6609" y="1305417"/>
            <a:ext cx="7098144" cy="47247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686654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2" descr="Marguerite, Jastrun, Kompozyty, Astrowatych, Kwia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7281" y="1646922"/>
            <a:ext cx="6576801" cy="438795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321370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2" descr="Prezent, Pakiet, Dzia&amp;lstrok;ki, Pole, Opakowanie, Wst&amp;aogon;&amp;zdot;k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3737" y="1301397"/>
            <a:ext cx="4563889" cy="4688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764501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2" descr="Laptop, Notatnik, Mobilnych, Komputer, Przeno&amp;sacute;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2893" y="1628571"/>
            <a:ext cx="7565576" cy="4315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6177505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2" descr="Sowa, Ptak, Zwierz&amp;aogon;t, Puchac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080" y="1376600"/>
            <a:ext cx="6991202" cy="465351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263407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2" descr="Drapacz Chmur, Niebo, Struktura, Miasta, Budynk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7260" y="1134128"/>
            <a:ext cx="6616842" cy="49626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345302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2" descr="Samochód, Roadster, Samochód Sportowy, Transport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9961" y="1858029"/>
            <a:ext cx="7931440" cy="39657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691829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12166</TotalTime>
  <Words>15</Words>
  <Application>Microsoft Macintosh PowerPoint</Application>
  <PresentationFormat>Niestandardowy</PresentationFormat>
  <Paragraphs>4</Paragraphs>
  <Slides>15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15</vt:i4>
      </vt:variant>
    </vt:vector>
  </HeadingPairs>
  <TitlesOfParts>
    <vt:vector size="16" baseType="lpstr">
      <vt:lpstr>Motyw pakietu Office</vt:lpstr>
      <vt:lpstr>„Wspólna opowieść”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238</cp:revision>
  <dcterms:created xsi:type="dcterms:W3CDTF">2014-12-16T09:11:28Z</dcterms:created>
  <dcterms:modified xsi:type="dcterms:W3CDTF">2015-07-30T10:31:12Z</dcterms:modified>
</cp:coreProperties>
</file>