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69" r:id="rId3"/>
    <p:sldId id="396" r:id="rId4"/>
    <p:sldId id="397" r:id="rId5"/>
    <p:sldId id="398" r:id="rId6"/>
    <p:sldId id="399" r:id="rId7"/>
    <p:sldId id="400" r:id="rId8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12507" y="4002536"/>
            <a:ext cx="10069382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„Podchwytliwa </a:t>
            </a:r>
            <a:r>
              <a:rPr lang="pl-PL" sz="5400" b="1" dirty="0" smtClean="0">
                <a:latin typeface="Open Sans"/>
                <a:cs typeface="Open Sans"/>
              </a:rPr>
              <a:t>matematyka”</a:t>
            </a:r>
            <a:endParaRPr lang="pl-PL" sz="5400" b="1" dirty="0">
              <a:latin typeface="Open Sans"/>
              <a:cs typeface="Open Sans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8/II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9195809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Burza spowodowała awarię sieci elektrycznej. W domu zapanowała ciemność. Mama znalazła 5 świeczek, które zapaliła jedną zapałką.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Ile </a:t>
            </a:r>
            <a:r>
              <a:rPr lang="pl-PL" sz="2000" dirty="0">
                <a:latin typeface="Open Sans"/>
                <a:cs typeface="Open Sans"/>
              </a:rPr>
              <a:t>czasu będzie jasno w domu, jeśli jedna świeczka pali się około 40 minut? </a:t>
            </a: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9195809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Tym samym  literom odpowiada ta sama liczba. Określ wartość poszczególnych liter, wiedząc, że: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A + A + B + C = 14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A + B + B + C = 12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A + B + C + C = 10 </a:t>
            </a:r>
          </a:p>
        </p:txBody>
      </p:sp>
    </p:spTree>
    <p:extLst>
      <p:ext uri="{BB962C8B-B14F-4D97-AF65-F5344CB8AC3E}">
        <p14:creationId xmlns:p14="http://schemas.microsoft.com/office/powerpoint/2010/main" val="20732441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9195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Nos Pinokia ma długość 2 cm. Po każdym kłamstwie jego długość podwaja się. Ile będzie mierzył nos Pinokia po 4, a ile po 5 kłamstwach?</a:t>
            </a:r>
          </a:p>
        </p:txBody>
      </p:sp>
      <p:pic>
        <p:nvPicPr>
          <p:cNvPr id="12" name="Picture 4" descr="Pinokio, Lalek, Conte, W&amp;lstrok;oc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113" y="2976924"/>
            <a:ext cx="4683137" cy="31318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3529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9195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Każda z pięciu sióstr ma trzech braci. Ile dzieci liczy rodzeństwo?</a:t>
            </a:r>
          </a:p>
        </p:txBody>
      </p:sp>
    </p:spTree>
    <p:extLst>
      <p:ext uri="{BB962C8B-B14F-4D97-AF65-F5344CB8AC3E}">
        <p14:creationId xmlns:p14="http://schemas.microsoft.com/office/powerpoint/2010/main" val="11872170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840711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Piotrek układał klocki w stałej kolejności: czerwony, zielony, niebieski, żółty, biały. W jakim kolorze będzie 44. klocek?</a:t>
            </a:r>
          </a:p>
        </p:txBody>
      </p:sp>
    </p:spTree>
    <p:extLst>
      <p:ext uri="{BB962C8B-B14F-4D97-AF65-F5344CB8AC3E}">
        <p14:creationId xmlns:p14="http://schemas.microsoft.com/office/powerpoint/2010/main" val="262503640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840711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Piotrek układał klocki w stałej kolejności: czerwony, zielony, niebieski, żółty, biały, czarny. W jakim kolorze będzie 62. klocek?</a:t>
            </a:r>
          </a:p>
        </p:txBody>
      </p:sp>
    </p:spTree>
    <p:extLst>
      <p:ext uri="{BB962C8B-B14F-4D97-AF65-F5344CB8AC3E}">
        <p14:creationId xmlns:p14="http://schemas.microsoft.com/office/powerpoint/2010/main" val="11938861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12170</TotalTime>
  <Words>169</Words>
  <Application>Microsoft Macintosh PowerPoint</Application>
  <PresentationFormat>Niestandardowy</PresentationFormat>
  <Paragraphs>16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„Podchwytliwa matematyka”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239</cp:revision>
  <dcterms:created xsi:type="dcterms:W3CDTF">2014-12-16T09:11:28Z</dcterms:created>
  <dcterms:modified xsi:type="dcterms:W3CDTF">2015-07-30T10:31:08Z</dcterms:modified>
</cp:coreProperties>
</file>