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369" r:id="rId3"/>
    <p:sldId id="396" r:id="rId4"/>
    <p:sldId id="397" r:id="rId5"/>
    <p:sldId id="398" r:id="rId6"/>
    <p:sldId id="399" r:id="rId7"/>
    <p:sldId id="400" r:id="rId8"/>
    <p:sldId id="401" r:id="rId9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9" autoAdjust="0"/>
    <p:restoredTop sz="94660" autoAdjust="0"/>
  </p:normalViewPr>
  <p:slideViewPr>
    <p:cSldViewPr snapToGrid="0">
      <p:cViewPr>
        <p:scale>
          <a:sx n="95" d="100"/>
          <a:sy n="95" d="100"/>
        </p:scale>
        <p:origin x="-1008" y="-16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12507" y="4002536"/>
            <a:ext cx="10069382" cy="1364315"/>
          </a:xfrm>
        </p:spPr>
        <p:txBody>
          <a:bodyPr anchor="t">
            <a:normAutofit fontScale="90000"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</a:t>
            </a:r>
            <a:r>
              <a:rPr lang="pl-PL" sz="5400" b="1" dirty="0" smtClean="0">
                <a:latin typeface="Open Sans"/>
                <a:cs typeface="Open Sans"/>
              </a:rPr>
              <a:t>Kreacje</a:t>
            </a:r>
            <a:r>
              <a:rPr lang="pl-PL" sz="5400" b="1" dirty="0">
                <a:latin typeface="Open Sans"/>
                <a:cs typeface="Open Sans"/>
              </a:rPr>
              <a:t>”</a:t>
            </a:r>
            <a:r>
              <a:rPr lang="pl-PL" sz="5400" b="1" dirty="0" smtClean="0">
                <a:latin typeface="Open Sans"/>
                <a:cs typeface="Open Sans"/>
              </a:rPr>
              <a:t> </a:t>
            </a:r>
            <a:r>
              <a:rPr lang="pl-PL" sz="5400" b="1" dirty="0">
                <a:latin typeface="Open Sans"/>
                <a:cs typeface="Open Sans"/>
              </a:rPr>
              <a:t/>
            </a:r>
            <a:br>
              <a:rPr lang="pl-PL" sz="5400" b="1" dirty="0">
                <a:latin typeface="Open Sans"/>
                <a:cs typeface="Open Sans"/>
              </a:rPr>
            </a:br>
            <a:r>
              <a:rPr lang="pl-PL" sz="3600" b="1" dirty="0">
                <a:latin typeface="Open Sans"/>
                <a:cs typeface="Open Sans"/>
              </a:rPr>
              <a:t>Zajęcia w ramach </a:t>
            </a:r>
            <a:br>
              <a:rPr lang="pl-PL" sz="3600" b="1" dirty="0">
                <a:latin typeface="Open Sans"/>
                <a:cs typeface="Open Sans"/>
              </a:rPr>
            </a:br>
            <a:r>
              <a:rPr lang="pl-PL" sz="3600" b="1" dirty="0">
                <a:latin typeface="Open Sans"/>
                <a:cs typeface="Open Sans"/>
              </a:rPr>
              <a:t>treningu zdolności twórczych</a:t>
            </a:r>
            <a:br>
              <a:rPr lang="pl-PL" sz="3600" b="1" dirty="0">
                <a:latin typeface="Open Sans"/>
                <a:cs typeface="Open Sans"/>
              </a:rPr>
            </a:br>
            <a:endParaRPr lang="pl-PL" sz="3600" b="1" dirty="0">
              <a:latin typeface="Open Sans"/>
              <a:cs typeface="Open Sans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9/II</a:t>
            </a:r>
            <a:endParaRPr lang="pl-PL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1089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Co by było, gdyby…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0" y="1987761"/>
            <a:ext cx="9195809" cy="3118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wszyscy ludzie kłamali?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wprowadzono zakaz używania samochodów?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zwierzęta przejęły władzę nad ludźmi?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49131763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8787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Co mogą oznaczać te symbole?</a:t>
            </a:r>
          </a:p>
        </p:txBody>
      </p:sp>
      <p:pic>
        <p:nvPicPr>
          <p:cNvPr id="12" name="Picture 2" descr="Niebezpiecze&amp;nacute;stwo, Spadaj&amp;aogon;ce Przedmioty, Zarejestru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113" y="1751093"/>
            <a:ext cx="4399138" cy="4399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rostokąt 5"/>
          <p:cNvSpPr/>
          <p:nvPr/>
        </p:nvSpPr>
        <p:spPr>
          <a:xfrm>
            <a:off x="3729610" y="1644155"/>
            <a:ext cx="775331" cy="7619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7499323" y="1644155"/>
            <a:ext cx="775331" cy="7619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7633001" y="5520618"/>
            <a:ext cx="775331" cy="7619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3662770" y="5520618"/>
            <a:ext cx="775331" cy="7619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7324418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3" name="Picture 2" descr="Strza&amp;lstrok;ki, Kierunek, Wymiar, Elementu, Rozwoju, Projek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4261" y="1552490"/>
            <a:ext cx="5942840" cy="454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035293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2" name="Picture 2" descr="Symbole, Szk&amp;lstrok;o, R&amp;eogon;ka, Strza&amp;lstrok;ki, Parasol, Opieki, Kruch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012" y="1611751"/>
            <a:ext cx="435133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721704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2" name="Picture 2" descr="Cz&amp;lstrok;owiek, Kobieta, Zarejestruj, Ikona, Symbol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804" y="1544915"/>
            <a:ext cx="4235755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503640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4075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Zadanie</a:t>
            </a:r>
            <a:endParaRPr lang="pl-PL" sz="24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097380" y="1987761"/>
            <a:ext cx="8407111" cy="1272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Zaprojektuj swój własny symbol. </a:t>
            </a:r>
          </a:p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Co on oznacza? Pokaż innym i zapytaj, jak oni go odczytują?</a:t>
            </a:r>
          </a:p>
        </p:txBody>
      </p:sp>
    </p:spTree>
    <p:extLst>
      <p:ext uri="{BB962C8B-B14F-4D97-AF65-F5344CB8AC3E}">
        <p14:creationId xmlns:p14="http://schemas.microsoft.com/office/powerpoint/2010/main" val="119388616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57420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Podaj jak najwięcej obiektów, które: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0" y="1987761"/>
            <a:ext cx="8407111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są </a:t>
            </a:r>
            <a:r>
              <a:rPr lang="pl-PL" sz="2000" dirty="0" smtClean="0">
                <a:latin typeface="Open Sans"/>
                <a:cs typeface="Open Sans"/>
              </a:rPr>
              <a:t>małe </a:t>
            </a:r>
            <a:r>
              <a:rPr lang="pl-PL" sz="2000" dirty="0">
                <a:latin typeface="Open Sans"/>
                <a:cs typeface="Open Sans"/>
              </a:rPr>
              <a:t>i </a:t>
            </a:r>
            <a:r>
              <a:rPr lang="pl-PL" sz="2000" dirty="0" smtClean="0">
                <a:latin typeface="Open Sans"/>
                <a:cs typeface="Open Sans"/>
              </a:rPr>
              <a:t>cieszą;</a:t>
            </a:r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są większe od pomarańczy i są </a:t>
            </a:r>
            <a:r>
              <a:rPr lang="pl-PL" sz="2000" dirty="0" smtClean="0">
                <a:latin typeface="Open Sans"/>
                <a:cs typeface="Open Sans"/>
              </a:rPr>
              <a:t>smaczne;</a:t>
            </a:r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są mniejsze od pomarańczy i nadają się do jedzenia.</a:t>
            </a:r>
          </a:p>
        </p:txBody>
      </p:sp>
    </p:spTree>
    <p:extLst>
      <p:ext uri="{BB962C8B-B14F-4D97-AF65-F5344CB8AC3E}">
        <p14:creationId xmlns:p14="http://schemas.microsoft.com/office/powerpoint/2010/main" val="350507824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12173</TotalTime>
  <Words>82</Words>
  <Application>Microsoft Macintosh PowerPoint</Application>
  <PresentationFormat>Niestandardowy</PresentationFormat>
  <Paragraphs>14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„Kreacje”  Zajęcia w ramach  treningu zdolności twórczych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240</cp:revision>
  <dcterms:created xsi:type="dcterms:W3CDTF">2014-12-16T09:11:28Z</dcterms:created>
  <dcterms:modified xsi:type="dcterms:W3CDTF">2015-07-30T10:31:04Z</dcterms:modified>
</cp:coreProperties>
</file>