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369" r:id="rId3"/>
    <p:sldId id="397" r:id="rId4"/>
    <p:sldId id="402" r:id="rId5"/>
    <p:sldId id="403" r:id="rId6"/>
    <p:sldId id="404" r:id="rId7"/>
    <p:sldId id="405" r:id="rId8"/>
    <p:sldId id="406" r:id="rId9"/>
    <p:sldId id="407" r:id="rId10"/>
    <p:sldId id="408" r:id="rId11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12507" y="4002536"/>
            <a:ext cx="10069382" cy="1364315"/>
          </a:xfrm>
        </p:spPr>
        <p:txBody>
          <a:bodyPr anchor="t">
            <a:normAutofit fontScale="90000"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„Co wiemy?” </a:t>
            </a:r>
            <a:br>
              <a:rPr lang="pl-PL" sz="5400" b="1" dirty="0">
                <a:latin typeface="Open Sans"/>
                <a:cs typeface="Open Sans"/>
              </a:rPr>
            </a:br>
            <a:r>
              <a:rPr lang="pl-PL" sz="3600" b="1" dirty="0">
                <a:latin typeface="Open Sans"/>
                <a:cs typeface="Open Sans"/>
              </a:rPr>
              <a:t>Zajęcia podsumowujące </a:t>
            </a:r>
            <a:br>
              <a:rPr lang="pl-PL" sz="3600" b="1" dirty="0">
                <a:latin typeface="Open Sans"/>
                <a:cs typeface="Open Sans"/>
              </a:rPr>
            </a:br>
            <a:r>
              <a:rPr lang="pl-PL" sz="3600" b="1" dirty="0">
                <a:latin typeface="Open Sans"/>
                <a:cs typeface="Open Sans"/>
              </a:rPr>
              <a:t>w formie zawodów między zespołami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10/II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9591388" cy="1200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Podajcie jak najwięcej informacji na temat obiektów i postaci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przedstawionych </a:t>
            </a:r>
            <a:r>
              <a:rPr lang="pl-PL" sz="2400" b="1" dirty="0">
                <a:latin typeface="Open Sans"/>
                <a:cs typeface="Open Sans"/>
              </a:rPr>
              <a:t>na slajdach</a:t>
            </a:r>
            <a:br>
              <a:rPr lang="pl-PL" sz="2400" b="1" dirty="0">
                <a:latin typeface="Open Sans"/>
                <a:cs typeface="Open Sans"/>
              </a:rPr>
            </a:b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12" name="Picture 8" descr="https://upload.wikimedia.org/wikipedia/commons/thumb/8/83/Maria_Konopnicka_Portrait.jpg/220px-Maria_Konopnicka_Portra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501" y="2192207"/>
            <a:ext cx="3308361" cy="38497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31763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2" descr="http://upload.wikimedia.org/wikipedia/commons/b/bc/Krak%C3%B3w_-_Sukiennice_01_cropp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915" y="1459995"/>
            <a:ext cx="6071533" cy="4556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35293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http://www.grabowo-waldyki.pl/images/grafika/zakopa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007" y="1472569"/>
            <a:ext cx="5947349" cy="45573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06814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T&amp;eogon;cza, Charakter, Afryka, Ekologiczne, Niebieski, Woo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497" y="1467681"/>
            <a:ext cx="6854368" cy="4562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65631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arna, Dülmen Niemcy, Dziki, Ssak, Zwierz&amp;aogon;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235" y="1456682"/>
            <a:ext cx="6870892" cy="4573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405781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aptop, Notatnik, Mobilnych, Komputer, Przeno&amp;sacute;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798" y="1791194"/>
            <a:ext cx="8470694" cy="423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4711007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roc&amp;lstrok;aw, Miasto, Stare Miasto, Zabytki, Ko&amp;sacute;ció&amp;lstrok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396" y="1422758"/>
            <a:ext cx="7680570" cy="4572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248265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&amp;lstrok;o&amp;nacute;, M&amp;lstrok;ode, Tsavo, Kenia, Sawan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840" y="1520275"/>
            <a:ext cx="6603683" cy="44024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720322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fryka, Mapa, Ulga, Mapa Msn World, Gruntów, Kontyn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954" y="1341049"/>
            <a:ext cx="4319455" cy="47255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673253"/>
      </p:ext>
    </p:extLst>
  </p:cSld>
  <p:clrMapOvr>
    <a:masterClrMapping/>
  </p:clrMapOvr>
  <p:transition xmlns:p14="http://schemas.microsoft.com/office/powerpoint/2010/main" spd="slow">
    <p:wipe/>
  </p:transition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12177</TotalTime>
  <Words>19</Words>
  <Application>Microsoft Macintosh PowerPoint</Application>
  <PresentationFormat>Niestandardowy</PresentationFormat>
  <Paragraphs>4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„Co wiemy?”  Zajęcia podsumowujące  w formie zawodów między zespołami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241</cp:revision>
  <dcterms:created xsi:type="dcterms:W3CDTF">2014-12-16T09:11:28Z</dcterms:created>
  <dcterms:modified xsi:type="dcterms:W3CDTF">2015-07-30T10:31:00Z</dcterms:modified>
</cp:coreProperties>
</file>