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44" r:id="rId3"/>
    <p:sldId id="376" r:id="rId4"/>
    <p:sldId id="368" r:id="rId5"/>
    <p:sldId id="369" r:id="rId6"/>
    <p:sldId id="370" r:id="rId7"/>
    <p:sldId id="372" r:id="rId8"/>
    <p:sldId id="373" r:id="rId9"/>
    <p:sldId id="377" r:id="rId10"/>
    <p:sldId id="374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„Na wyżynach myślenia”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1/III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1820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podobieństw </a:t>
            </a:r>
            <a:r>
              <a:rPr lang="pl-PL" sz="2400" b="1" dirty="0" smtClean="0">
                <a:latin typeface="Open Sans"/>
                <a:cs typeface="Open Sans"/>
              </a:rPr>
              <a:t>między </a:t>
            </a:r>
            <a:r>
              <a:rPr lang="pl-PL" sz="2400" b="1" dirty="0">
                <a:latin typeface="Open Sans"/>
                <a:cs typeface="Open Sans"/>
              </a:rPr>
              <a:t>obrazkami.</a:t>
            </a:r>
          </a:p>
        </p:txBody>
      </p:sp>
      <p:grpSp>
        <p:nvGrpSpPr>
          <p:cNvPr id="6" name="Grupa 5"/>
          <p:cNvGrpSpPr/>
          <p:nvPr/>
        </p:nvGrpSpPr>
        <p:grpSpPr>
          <a:xfrm>
            <a:off x="1045232" y="2282732"/>
            <a:ext cx="10080899" cy="3585431"/>
            <a:chOff x="413605" y="2282732"/>
            <a:chExt cx="10757400" cy="3826039"/>
          </a:xfrm>
        </p:grpSpPr>
        <p:pic>
          <p:nvPicPr>
            <p:cNvPr id="12" name="Picture 4" descr="M&amp;lstrok;yn, Wiatrak, Skrzyd&amp;lstrok;o, Architektura, Zemle&amp;cacute;, Nieb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128" y="2285777"/>
              <a:ext cx="5227877" cy="382299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 descr="Alpy, Drzewo, &amp;Sacute;nieg, Natura Krajobraz Kwiaty Traw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605" y="2282732"/>
              <a:ext cx="5219740" cy="381954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018418" cy="1200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jak najwięcej wyrazów z podanych liter.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UWAGA</a:t>
            </a:r>
            <a:r>
              <a:rPr lang="pl-PL" sz="2400" b="1" dirty="0">
                <a:latin typeface="Open Sans"/>
                <a:cs typeface="Open Sans"/>
              </a:rPr>
              <a:t>! Każdą literę </a:t>
            </a:r>
            <a:r>
              <a:rPr lang="pl-PL" sz="2400" b="1" dirty="0" smtClean="0">
                <a:latin typeface="Open Sans"/>
                <a:cs typeface="Open Sans"/>
              </a:rPr>
              <a:t>możesz </a:t>
            </a:r>
            <a:r>
              <a:rPr lang="pl-PL" sz="2400" b="1" dirty="0">
                <a:latin typeface="Open Sans"/>
                <a:cs typeface="Open Sans"/>
              </a:rPr>
              <a:t>wykorzystać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MAKSYMALNIE dwa </a:t>
            </a:r>
            <a:r>
              <a:rPr lang="pl-PL" sz="2400" b="1" dirty="0">
                <a:latin typeface="Open Sans"/>
                <a:cs typeface="Open Sans"/>
              </a:rPr>
              <a:t>razy w danym wyrazie.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2696218"/>
            <a:ext cx="819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>
                <a:latin typeface="Open Sans"/>
                <a:cs typeface="Open Sans"/>
              </a:rPr>
              <a:t>D, J, P, O, M, U, I, R</a:t>
            </a:r>
          </a:p>
        </p:txBody>
      </p:sp>
    </p:spTree>
    <p:extLst>
      <p:ext uri="{BB962C8B-B14F-4D97-AF65-F5344CB8AC3E}">
        <p14:creationId xmlns:p14="http://schemas.microsoft.com/office/powerpoint/2010/main" val="34086492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65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wyrazów: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rozpoczynających się na literę K, </a:t>
            </a:r>
            <a:r>
              <a:rPr lang="pl-PL" sz="2000" dirty="0" smtClean="0">
                <a:latin typeface="Open Sans"/>
                <a:cs typeface="Open Sans"/>
              </a:rPr>
              <a:t>a </a:t>
            </a:r>
            <a:r>
              <a:rPr lang="pl-PL" sz="2000" dirty="0">
                <a:latin typeface="Open Sans"/>
                <a:cs typeface="Open Sans"/>
              </a:rPr>
              <a:t>kończących na literę M;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zawierających trzy litery I;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zbudowanych z 12 liter.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1278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robi góra? </a:t>
            </a:r>
            <a:r>
              <a:rPr lang="pl-PL" sz="2400" b="1" dirty="0" smtClean="0">
                <a:latin typeface="Open Sans"/>
                <a:cs typeface="Open Sans"/>
              </a:rPr>
              <a:t>Podaj </a:t>
            </a:r>
            <a:r>
              <a:rPr lang="pl-PL" sz="2400" b="1" dirty="0">
                <a:latin typeface="Open Sans"/>
                <a:cs typeface="Open Sans"/>
              </a:rPr>
              <a:t>jak najwięcej odpowiedzi.</a:t>
            </a:r>
          </a:p>
        </p:txBody>
      </p:sp>
      <p:pic>
        <p:nvPicPr>
          <p:cNvPr id="12" name="Picture 4" descr="Höfats, Góra, Summit Cross, Krzy&amp;zdot;, Turystyka, Alpiniz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92461"/>
            <a:ext cx="6096000" cy="4181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9220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19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latin typeface="Open Sans"/>
                <a:cs typeface="Open Sans"/>
              </a:rPr>
              <a:t>Co lubię robić w wolnym czasie? </a:t>
            </a:r>
          </a:p>
          <a:p>
            <a:r>
              <a:rPr lang="pl-PL" sz="2000" b="1" dirty="0">
                <a:latin typeface="Open Sans"/>
                <a:cs typeface="Open Sans"/>
              </a:rPr>
              <a:t>Jaka reguła kieruje poniższymi wypowiedziami? Pomyśl</a:t>
            </a:r>
            <a:r>
              <a:rPr lang="pl-PL" sz="2000" b="1" dirty="0" smtClean="0">
                <a:latin typeface="Open Sans"/>
                <a:cs typeface="Open Sans"/>
              </a:rPr>
              <a:t>!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r>
              <a:rPr lang="pl-PL" sz="2000" dirty="0">
                <a:latin typeface="Open Sans"/>
                <a:cs typeface="Open Sans"/>
              </a:rPr>
              <a:t>Lubię: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malowanie mazakami,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kopanie kamieniami,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rysowanie rakiet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r>
              <a:rPr lang="pl-PL" sz="2000" dirty="0">
                <a:latin typeface="Open Sans"/>
                <a:cs typeface="Open Sans"/>
              </a:rPr>
              <a:t>Nie lubię: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wspinaczki górskiej,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gotowania zup,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śpiewania piosenek.</a:t>
            </a:r>
          </a:p>
        </p:txBody>
      </p:sp>
    </p:spTree>
    <p:extLst>
      <p:ext uri="{BB962C8B-B14F-4D97-AF65-F5344CB8AC3E}">
        <p14:creationId xmlns:p14="http://schemas.microsoft.com/office/powerpoint/2010/main" val="30377598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3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66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Jaką jestem liczbą?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Jestem mniejsza od 100, ale większa od 50.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Dzielę się bez reszty przez 5 i przez 7.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Różnica między cyfrą dziesiątek a jedności wynosi 7.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96615480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3465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mogło wydarzyć się wcześniej?</a:t>
            </a:r>
          </a:p>
        </p:txBody>
      </p:sp>
      <p:pic>
        <p:nvPicPr>
          <p:cNvPr id="12" name="Picture 6" descr="Nastolatek, Smutny, Ludzie, Osoby, M&amp;lstrok;ody, Smut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523" y="1924865"/>
            <a:ext cx="6250316" cy="4131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8370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715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Najwyższa suma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3284371"/>
            <a:ext cx="819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>
                <a:latin typeface="Open Sans"/>
                <a:cs typeface="Open Sans"/>
              </a:rPr>
              <a:t>1, 2, 3, 4, 5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8939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Zapisz działanie (dodawania) wykorzystując poniższe cyfry tak,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aby jego wynik był najwyższy.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UWAGA</a:t>
            </a:r>
            <a:r>
              <a:rPr lang="pl-PL" sz="2000" dirty="0">
                <a:latin typeface="Open Sans"/>
                <a:cs typeface="Open Sans"/>
              </a:rPr>
              <a:t>! Każdą cyfrę możesz wykorzystać tylko raz.</a:t>
            </a:r>
          </a:p>
        </p:txBody>
      </p:sp>
    </p:spTree>
    <p:extLst>
      <p:ext uri="{BB962C8B-B14F-4D97-AF65-F5344CB8AC3E}">
        <p14:creationId xmlns:p14="http://schemas.microsoft.com/office/powerpoint/2010/main" val="188566604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84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 rozumiesz poniższą myśl?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Myślenie boli.</a:t>
            </a:r>
          </a:p>
        </p:txBody>
      </p:sp>
    </p:spTree>
    <p:extLst>
      <p:ext uri="{BB962C8B-B14F-4D97-AF65-F5344CB8AC3E}">
        <p14:creationId xmlns:p14="http://schemas.microsoft.com/office/powerpoint/2010/main" val="26277526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12076</TotalTime>
  <Words>196</Words>
  <Application>Microsoft Macintosh PowerPoint</Application>
  <PresentationFormat>Niestandardowy</PresentationFormat>
  <Paragraphs>37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„Na wyżynach myślenia”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231</cp:revision>
  <dcterms:created xsi:type="dcterms:W3CDTF">2014-12-16T09:11:28Z</dcterms:created>
  <dcterms:modified xsi:type="dcterms:W3CDTF">2015-07-30T10:33:02Z</dcterms:modified>
</cp:coreProperties>
</file>