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368" r:id="rId3"/>
    <p:sldId id="378" r:id="rId4"/>
    <p:sldId id="369" r:id="rId5"/>
    <p:sldId id="370" r:id="rId6"/>
    <p:sldId id="372" r:id="rId7"/>
    <p:sldId id="373" r:id="rId8"/>
    <p:sldId id="377" r:id="rId9"/>
    <p:sldId id="379" r:id="rId10"/>
    <p:sldId id="380" r:id="rId11"/>
    <p:sldId id="374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 fontScale="90000"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„Twórcze umysły wkraczają </a:t>
            </a:r>
            <a:r>
              <a:rPr lang="pl-PL" sz="5400" b="1" dirty="0" smtClean="0">
                <a:latin typeface="Open Sans"/>
                <a:cs typeface="Open Sans"/>
              </a:rPr>
              <a:t>do </a:t>
            </a:r>
            <a:r>
              <a:rPr lang="pl-PL" sz="5400" b="1" dirty="0">
                <a:latin typeface="Open Sans"/>
                <a:cs typeface="Open Sans"/>
              </a:rPr>
              <a:t>akcji”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2</a:t>
            </a:r>
            <a:r>
              <a:rPr lang="pl-PL" dirty="0" smtClean="0">
                <a:latin typeface="Open Sans"/>
                <a:cs typeface="Open Sans"/>
              </a:rPr>
              <a:t>/III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2436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Znajdź jak najwięcej słów ukrytych </a:t>
            </a:r>
            <a:r>
              <a:rPr lang="pl-PL" sz="2400" b="1" dirty="0" smtClean="0">
                <a:latin typeface="Open Sans"/>
                <a:cs typeface="Open Sans"/>
              </a:rPr>
              <a:t>w </a:t>
            </a:r>
            <a:r>
              <a:rPr lang="pl-PL" sz="2400" b="1" dirty="0">
                <a:latin typeface="Open Sans"/>
                <a:cs typeface="Open Sans"/>
              </a:rPr>
              <a:t>poniższych wyrazach: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BOMBONIERKA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MARIONETKA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WARSZAWA</a:t>
            </a: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0355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Znajdź jak najwięcej cech wspólnych między: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długopisem i czajnikiem 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książką i wazonem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telefonem i oknem.</a:t>
            </a:r>
          </a:p>
        </p:txBody>
      </p:sp>
    </p:spTree>
    <p:extLst>
      <p:ext uri="{BB962C8B-B14F-4D97-AF65-F5344CB8AC3E}">
        <p14:creationId xmlns:p14="http://schemas.microsoft.com/office/powerpoint/2010/main" val="351105592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4878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 jak najwięcej tytułów poniższego obrazka</a:t>
            </a:r>
          </a:p>
        </p:txBody>
      </p:sp>
      <p:pic>
        <p:nvPicPr>
          <p:cNvPr id="10" name="Picture 2" descr="Motyl, Bloodworm, Oddzia&amp;lstrok;, Drzewo, Owad, Makro, Natu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396" y="1876828"/>
            <a:ext cx="5926571" cy="42319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892201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82843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Ułóż zadanie matematyczne, wykorzystując treści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zamieszczone </a:t>
            </a:r>
            <a:r>
              <a:rPr lang="pl-PL" sz="2400" b="1" dirty="0">
                <a:latin typeface="Open Sans"/>
                <a:cs typeface="Open Sans"/>
              </a:rPr>
              <a:t>na obrazkach.</a:t>
            </a:r>
          </a:p>
        </p:txBody>
      </p:sp>
      <p:grpSp>
        <p:nvGrpSpPr>
          <p:cNvPr id="6" name="Grupa 5"/>
          <p:cNvGrpSpPr/>
          <p:nvPr/>
        </p:nvGrpSpPr>
        <p:grpSpPr>
          <a:xfrm>
            <a:off x="2078744" y="2059181"/>
            <a:ext cx="8013875" cy="3993794"/>
            <a:chOff x="1437145" y="2059181"/>
            <a:chExt cx="8013875" cy="3993794"/>
          </a:xfrm>
        </p:grpSpPr>
        <p:pic>
          <p:nvPicPr>
            <p:cNvPr id="12" name="Picture 2" descr="Czekolada, Candy, Cukierki Czekoladowe, Sweet, Czarn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7747" y="2059181"/>
              <a:ext cx="2668654" cy="176381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Gwiazda, Candy, Sweet, Kolorowe, Czerwony, &amp;Zdot;ó&amp;lstrok;ty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7145" y="2683412"/>
              <a:ext cx="5091069" cy="252962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6" descr="Czekolada, Cukierki, S&amp;lstrok;odycze, Przek&amp;aogon;ski, Smakosz, Pol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1009" y="4050467"/>
              <a:ext cx="2670011" cy="200250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377598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083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Rozwiąż ułożone zadanie.</a:t>
            </a:r>
          </a:p>
        </p:txBody>
      </p:sp>
    </p:spTree>
    <p:extLst>
      <p:ext uri="{BB962C8B-B14F-4D97-AF65-F5344CB8AC3E}">
        <p14:creationId xmlns:p14="http://schemas.microsoft.com/office/powerpoint/2010/main" val="196615480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89079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Ułóż spójną historię, </a:t>
            </a:r>
            <a:r>
              <a:rPr lang="pl-PL" sz="2400" b="1" dirty="0" smtClean="0">
                <a:latin typeface="Open Sans"/>
                <a:cs typeface="Open Sans"/>
              </a:rPr>
              <a:t>wykorzystując </a:t>
            </a:r>
            <a:r>
              <a:rPr lang="pl-PL" sz="2400" b="1" dirty="0">
                <a:latin typeface="Open Sans"/>
                <a:cs typeface="Open Sans"/>
              </a:rPr>
              <a:t>kolejne cztery slajdy.</a:t>
            </a:r>
          </a:p>
        </p:txBody>
      </p:sp>
      <p:pic>
        <p:nvPicPr>
          <p:cNvPr id="10" name="Picture 2" descr="Przedsi&amp;eogon;biorca, Starcie, Uruchomienie, Cz&amp;lstrok;owi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865726"/>
            <a:ext cx="6096000" cy="4029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83701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3" name="Picture 2" descr="Samochód, Barn, Gospodarstwa, Ranczo, Wcze&amp;sacute;nie R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033" y="1394927"/>
            <a:ext cx="6971298" cy="46402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66604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lefon, Kobieta, Zabawa, Rado&amp;sacute;&amp;cacute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856" y="1157635"/>
            <a:ext cx="4057650" cy="4883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284060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rzewo, Kikut, Martwe, Drewno, Charakter, Las, Tu&amp;lstrok;ó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144" y="1288740"/>
            <a:ext cx="6321074" cy="47408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712226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3140329" y="3003977"/>
            <a:ext cx="5890705" cy="1200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400" b="1" dirty="0">
                <a:latin typeface="Open Sans"/>
                <a:cs typeface="Open Sans"/>
              </a:rPr>
              <a:t>Dzięki myśleniu twórczemu powstają </a:t>
            </a:r>
            <a:endParaRPr lang="pl-PL" sz="2400" b="1" dirty="0" smtClean="0">
              <a:latin typeface="Open Sans"/>
              <a:cs typeface="Open Sans"/>
            </a:endParaRPr>
          </a:p>
          <a:p>
            <a:pPr algn="ctr"/>
            <a:r>
              <a:rPr lang="pl-PL" sz="2400" b="1" dirty="0" smtClean="0">
                <a:latin typeface="Open Sans"/>
                <a:cs typeface="Open Sans"/>
              </a:rPr>
              <a:t>nowe rozwiązania </a:t>
            </a:r>
            <a:r>
              <a:rPr lang="pl-PL" sz="2400" b="1" dirty="0">
                <a:latin typeface="Open Sans"/>
                <a:cs typeface="Open Sans"/>
              </a:rPr>
              <a:t>techniczne, </a:t>
            </a:r>
          </a:p>
          <a:p>
            <a:pPr algn="ctr"/>
            <a:r>
              <a:rPr lang="pl-PL" sz="2400" b="1" dirty="0">
                <a:latin typeface="Open Sans"/>
                <a:cs typeface="Open Sans"/>
              </a:rPr>
              <a:t>a nasze życie staje się łatwiejsze.</a:t>
            </a:r>
          </a:p>
        </p:txBody>
      </p:sp>
    </p:spTree>
    <p:extLst>
      <p:ext uri="{BB962C8B-B14F-4D97-AF65-F5344CB8AC3E}">
        <p14:creationId xmlns:p14="http://schemas.microsoft.com/office/powerpoint/2010/main" val="262775268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12081</TotalTime>
  <Words>82</Words>
  <Application>Microsoft Macintosh PowerPoint</Application>
  <PresentationFormat>Niestandardowy</PresentationFormat>
  <Paragraphs>18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„Twórcze umysły wkraczają do akcji”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232</cp:revision>
  <dcterms:created xsi:type="dcterms:W3CDTF">2014-12-16T09:11:28Z</dcterms:created>
  <dcterms:modified xsi:type="dcterms:W3CDTF">2015-07-30T10:32:58Z</dcterms:modified>
</cp:coreProperties>
</file>