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368" r:id="rId3"/>
    <p:sldId id="378" r:id="rId4"/>
    <p:sldId id="379" r:id="rId5"/>
    <p:sldId id="380" r:id="rId6"/>
    <p:sldId id="381" r:id="rId7"/>
    <p:sldId id="382" r:id="rId8"/>
    <p:sldId id="383" r:id="rId9"/>
    <p:sldId id="384" r:id="rId10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CE23"/>
    <a:srgbClr val="0B66FE"/>
    <a:srgbClr val="0E7001"/>
    <a:srgbClr val="9C06FC"/>
    <a:srgbClr val="B20102"/>
    <a:srgbClr val="009B00"/>
    <a:srgbClr val="7D26A5"/>
    <a:srgbClr val="D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339" autoAdjust="0"/>
    <p:restoredTop sz="94660" autoAdjust="0"/>
  </p:normalViewPr>
  <p:slideViewPr>
    <p:cSldViewPr snapToGrid="0">
      <p:cViewPr>
        <p:scale>
          <a:sx n="95" d="100"/>
          <a:sy n="95" d="100"/>
        </p:scale>
        <p:origin x="-1008" y="-168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27" d="100"/>
          <a:sy n="127" d="100"/>
        </p:scale>
        <p:origin x="-2952" y="-11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42C5B9-9D88-2E4F-9447-B95131AB7251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77825" y="685800"/>
            <a:ext cx="6102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F28FB7-9AA2-5A42-A2D7-2218E25E1D57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30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30.07.15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 anchor="t">
            <a:normAutofit/>
          </a:bodyPr>
          <a:lstStyle/>
          <a:p>
            <a:r>
              <a:rPr lang="pl-PL" sz="5400" b="1" dirty="0">
                <a:latin typeface="Open Sans"/>
                <a:cs typeface="Open Sans"/>
              </a:rPr>
              <a:t>„Twórcze skojarzenia”</a:t>
            </a:r>
          </a:p>
        </p:txBody>
      </p:sp>
      <p:sp>
        <p:nvSpPr>
          <p:cNvPr id="3" name="Prostokąt 2"/>
          <p:cNvSpPr/>
          <p:nvPr/>
        </p:nvSpPr>
        <p:spPr>
          <a:xfrm>
            <a:off x="3044031" y="1838572"/>
            <a:ext cx="60833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dirty="0">
                <a:latin typeface="Open Sans"/>
                <a:cs typeface="Open Sans"/>
              </a:rPr>
              <a:t>Scenariusz multimedialny </a:t>
            </a:r>
            <a:br>
              <a:rPr lang="pl-PL" dirty="0">
                <a:latin typeface="Open Sans"/>
                <a:cs typeface="Open Sans"/>
              </a:rPr>
            </a:br>
            <a:r>
              <a:rPr lang="pl-PL" dirty="0">
                <a:latin typeface="Open Sans"/>
                <a:cs typeface="Open Sans"/>
              </a:rPr>
              <a:t>nr </a:t>
            </a:r>
            <a:r>
              <a:rPr lang="pl-PL" dirty="0" smtClean="0">
                <a:latin typeface="Open Sans"/>
                <a:cs typeface="Open Sans"/>
              </a:rPr>
              <a:t>3/III</a:t>
            </a:r>
            <a:endParaRPr lang="pl-PL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79796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Znajdź czwarte słowo, które najbardziej kojarzy się </a:t>
            </a:r>
            <a:endParaRPr lang="pl-PL" sz="2400" b="1" dirty="0" smtClean="0">
              <a:latin typeface="Open Sans"/>
              <a:cs typeface="Open Sans"/>
            </a:endParaRPr>
          </a:p>
          <a:p>
            <a:r>
              <a:rPr lang="pl-PL" sz="2400" b="1" dirty="0" smtClean="0">
                <a:latin typeface="Open Sans"/>
                <a:cs typeface="Open Sans"/>
              </a:rPr>
              <a:t>z </a:t>
            </a:r>
            <a:r>
              <a:rPr lang="pl-PL" sz="2400" b="1" dirty="0">
                <a:latin typeface="Open Sans"/>
                <a:cs typeface="Open Sans"/>
              </a:rPr>
              <a:t>trzema pozostałymi: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3118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woda – koryto – dopływ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szafa – drzwi – skrzypienie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okno – cela – sukienka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słońce – okrąg – r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mleko – biel - żółć</a:t>
            </a:r>
          </a:p>
        </p:txBody>
      </p:sp>
    </p:spTree>
    <p:extLst>
      <p:ext uri="{BB962C8B-B14F-4D97-AF65-F5344CB8AC3E}">
        <p14:creationId xmlns:p14="http://schemas.microsoft.com/office/powerpoint/2010/main" val="105855582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0058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stało się później? Dokończ historię.</a:t>
            </a:r>
          </a:p>
        </p:txBody>
      </p:sp>
      <p:pic>
        <p:nvPicPr>
          <p:cNvPr id="12" name="Picture 2" descr="Wydmy Piaszczyste, Pustynia, Wzgórza, Wietrz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7681" y="1884759"/>
            <a:ext cx="6096000" cy="40576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05592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2364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Co może być jednocześnie: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2503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białe i smaczne?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małe i groźne?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duże, łagodne i mądre?</a:t>
            </a:r>
          </a:p>
          <a:p>
            <a:pPr marL="342900" indent="-342900">
              <a:lnSpc>
                <a:spcPct val="200000"/>
              </a:lnSpc>
              <a:buFont typeface="Arial"/>
              <a:buChar char="•"/>
            </a:pPr>
            <a:r>
              <a:rPr lang="pl-PL" sz="2000" dirty="0">
                <a:latin typeface="Open Sans"/>
                <a:cs typeface="Open Sans"/>
              </a:rPr>
              <a:t>brzydkie i smaczne?</a:t>
            </a:r>
          </a:p>
        </p:txBody>
      </p:sp>
    </p:spTree>
    <p:extLst>
      <p:ext uri="{BB962C8B-B14F-4D97-AF65-F5344CB8AC3E}">
        <p14:creationId xmlns:p14="http://schemas.microsoft.com/office/powerpoint/2010/main" val="14341465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3" name="Picture 2" descr="Patyczki, Patyczki Do Uszu, Ucho, Uchem, Czy&amp;sacute;ci&amp;cacute;, Myc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975" y="1444899"/>
            <a:ext cx="6757412" cy="44979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1790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&amp;Sacute;wiat&amp;lstrok;o, &amp;Zdot;arówka, &amp;Zdot;arówki, Lampa, Pomara&amp;nacute;czow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982" y="1464712"/>
            <a:ext cx="3261398" cy="4351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485075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zebie&amp;nacute;, Czerwony, Fryzjer, Barbering, Narz&amp;eogon;d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682" y="1739951"/>
            <a:ext cx="7304648" cy="388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39257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zk&amp;lstrok;o, S&amp;lstrok;oik, Szk&amp;lstrok;o S&amp;lstrok;ój, S&amp;lstrok;ój, Niebieski, Sztu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161" y="1403547"/>
            <a:ext cx="4935040" cy="470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678390"/>
      </p:ext>
    </p:extLst>
  </p:cSld>
  <p:clrMapOvr>
    <a:masterClrMapping/>
  </p:clrMapOvr>
  <p:transition xmlns:p14="http://schemas.microsoft.com/office/powerpoint/2010/main"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6269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>
                <a:latin typeface="Open Sans"/>
                <a:cs typeface="Open Sans"/>
              </a:rPr>
              <a:t>Uzupełnij historię dowolnymi wyrazami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97381" y="1987761"/>
            <a:ext cx="8939331" cy="18876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Janek nie miał ________________ . Po południu __________________ .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Szkoda jednak ____________________ . Pomimo to _______________ .</a:t>
            </a:r>
          </a:p>
          <a:p>
            <a:pPr>
              <a:lnSpc>
                <a:spcPct val="200000"/>
              </a:lnSpc>
            </a:pPr>
            <a:r>
              <a:rPr lang="pl-PL" sz="2000" dirty="0">
                <a:latin typeface="Open Sans"/>
                <a:cs typeface="Open Sans"/>
              </a:rPr>
              <a:t>Nigdy ______________________ . Na szczęście ___________________ .</a:t>
            </a:r>
          </a:p>
        </p:txBody>
      </p:sp>
    </p:spTree>
    <p:extLst>
      <p:ext uri="{BB962C8B-B14F-4D97-AF65-F5344CB8AC3E}">
        <p14:creationId xmlns:p14="http://schemas.microsoft.com/office/powerpoint/2010/main" val="14040259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12085</TotalTime>
  <Words>102</Words>
  <Application>Microsoft Macintosh PowerPoint</Application>
  <PresentationFormat>Niestandardowy</PresentationFormat>
  <Paragraphs>19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Motyw pakietu Office</vt:lpstr>
      <vt:lpstr>„Twórcze skojarzenia”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233</cp:revision>
  <dcterms:created xsi:type="dcterms:W3CDTF">2014-12-16T09:11:28Z</dcterms:created>
  <dcterms:modified xsi:type="dcterms:W3CDTF">2015-07-30T10:32:54Z</dcterms:modified>
</cp:coreProperties>
</file>