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68" r:id="rId3"/>
    <p:sldId id="379" r:id="rId4"/>
    <p:sldId id="385" r:id="rId5"/>
    <p:sldId id="384" r:id="rId6"/>
    <p:sldId id="386" r:id="rId7"/>
    <p:sldId id="387" r:id="rId8"/>
    <p:sldId id="388" r:id="rId9"/>
    <p:sldId id="389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„Pełna koncentracja”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4/III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9796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Znajdź czwarte słowo, które najbardziej kojarzy się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z </a:t>
            </a:r>
            <a:r>
              <a:rPr lang="pl-PL" sz="2400" b="1" dirty="0">
                <a:latin typeface="Open Sans"/>
                <a:cs typeface="Open Sans"/>
              </a:rPr>
              <a:t>trzema pozostałymi: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kolec – kwiat – imię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wskazówka – zamek – pięciolinia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jogurt – choroba – antybiotyk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kostka – woda – Arktyka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ziarno – mleko - czekolada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0572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Jaką jestem literą?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Występuję w wyrazach: MAGIA, MATEMATYKA, </a:t>
            </a:r>
            <a:endParaRPr lang="pl-PL" sz="2000" dirty="0" smtClean="0">
              <a:latin typeface="Open Sans"/>
              <a:cs typeface="Open Sans"/>
            </a:endParaRP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nie </a:t>
            </a:r>
            <a:r>
              <a:rPr lang="pl-PL" sz="2000" dirty="0">
                <a:latin typeface="Open Sans"/>
                <a:cs typeface="Open Sans"/>
              </a:rPr>
              <a:t>występuję zaś w wyrazach: RADOŚĆ, KARA.</a:t>
            </a:r>
          </a:p>
        </p:txBody>
      </p:sp>
    </p:spTree>
    <p:extLst>
      <p:ext uri="{BB962C8B-B14F-4D97-AF65-F5344CB8AC3E}">
        <p14:creationId xmlns:p14="http://schemas.microsoft.com/office/powerpoint/2010/main" val="14341465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0572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Jaką jestem literą?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2721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Występuję w wyrazach: LITERA, MANIERA, PORA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 smtClean="0">
                <a:latin typeface="Open Sans"/>
                <a:cs typeface="Open Sans"/>
              </a:rPr>
              <a:t>nie </a:t>
            </a:r>
            <a:r>
              <a:rPr lang="pl-PL" sz="2000" dirty="0">
                <a:latin typeface="Open Sans"/>
                <a:cs typeface="Open Sans"/>
              </a:rPr>
              <a:t>występuję zaś w wyrazach: ROCZNIK, KRUK, WYKOP.</a:t>
            </a:r>
          </a:p>
        </p:txBody>
      </p:sp>
    </p:spTree>
    <p:extLst>
      <p:ext uri="{BB962C8B-B14F-4D97-AF65-F5344CB8AC3E}">
        <p14:creationId xmlns:p14="http://schemas.microsoft.com/office/powerpoint/2010/main" val="420747565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6300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stało się wcześniej? </a:t>
            </a:r>
          </a:p>
        </p:txBody>
      </p:sp>
      <p:pic>
        <p:nvPicPr>
          <p:cNvPr id="12" name="Picture 4" descr="Triathlon Wy&amp;sacute;cigu, Basen, Start, Wojskowe, Prac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123" y="1898130"/>
            <a:ext cx="6215117" cy="41272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025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6619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Zagadka </a:t>
            </a:r>
            <a:r>
              <a:rPr lang="pl-PL" sz="2400" b="1" dirty="0">
                <a:latin typeface="Open Sans"/>
                <a:cs typeface="Open Sans"/>
              </a:rPr>
              <a:t>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Liczba ta jest: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liczbą parzystą,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 podzielna przez 3,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 podzielna przez 9,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 mniejsza od 100,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jest podzielna przez 10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56729910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1763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Open Sans"/>
                <a:cs typeface="Open Sans"/>
              </a:rPr>
              <a:t>Zagadka II</a:t>
            </a:r>
            <a:endParaRPr lang="pl-PL" sz="2400" b="1" dirty="0">
              <a:latin typeface="Open Sans"/>
              <a:cs typeface="Open Sans"/>
            </a:endParaRP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Jakie owoce ukryły się w poniższych </a:t>
            </a:r>
            <a:r>
              <a:rPr lang="pl-PL" sz="2000" dirty="0" err="1">
                <a:latin typeface="Open Sans"/>
                <a:cs typeface="Open Sans"/>
              </a:rPr>
              <a:t>rozsypankach</a:t>
            </a:r>
            <a:r>
              <a:rPr lang="pl-PL" sz="2000" dirty="0">
                <a:latin typeface="Open Sans"/>
                <a:cs typeface="Open Sans"/>
              </a:rPr>
              <a:t>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A R C N Ś Z E I E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 R Z A U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Z I W B R S K N A I O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N A B A N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U I A N R Ż W A</a:t>
            </a:r>
          </a:p>
        </p:txBody>
      </p:sp>
    </p:spTree>
    <p:extLst>
      <p:ext uri="{BB962C8B-B14F-4D97-AF65-F5344CB8AC3E}">
        <p14:creationId xmlns:p14="http://schemas.microsoft.com/office/powerpoint/2010/main" val="8247239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7165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Ile widzisz kwadratów?</a:t>
            </a:r>
          </a:p>
        </p:txBody>
      </p:sp>
      <p:pic>
        <p:nvPicPr>
          <p:cNvPr id="12" name="Symbol zastępczy zawartości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647" y="1858029"/>
            <a:ext cx="5668706" cy="41261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656313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32209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Koncentracja uwagi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734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Dzięki uwadze możemy: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rozwiązywać problemy,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czytać,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rozumieć to, co czytamy.</a:t>
            </a:r>
          </a:p>
          <a:p>
            <a:pPr>
              <a:lnSpc>
                <a:spcPct val="20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Dbajmy o nią każdego dnia!</a:t>
            </a:r>
          </a:p>
        </p:txBody>
      </p:sp>
    </p:spTree>
    <p:extLst>
      <p:ext uri="{BB962C8B-B14F-4D97-AF65-F5344CB8AC3E}">
        <p14:creationId xmlns:p14="http://schemas.microsoft.com/office/powerpoint/2010/main" val="346679748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12088</TotalTime>
  <Words>200</Words>
  <Application>Microsoft Macintosh PowerPoint</Application>
  <PresentationFormat>Niestandardowy</PresentationFormat>
  <Paragraphs>38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„Pełna koncentracja”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234</cp:revision>
  <dcterms:created xsi:type="dcterms:W3CDTF">2014-12-16T09:11:28Z</dcterms:created>
  <dcterms:modified xsi:type="dcterms:W3CDTF">2015-07-30T10:32:50Z</dcterms:modified>
</cp:coreProperties>
</file>