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68" r:id="rId3"/>
    <p:sldId id="369" r:id="rId4"/>
    <p:sldId id="370" r:id="rId5"/>
    <p:sldId id="371" r:id="rId6"/>
    <p:sldId id="372" r:id="rId7"/>
    <p:sldId id="373" r:id="rId8"/>
    <p:sldId id="374" r:id="rId9"/>
    <p:sldId id="375" r:id="rId10"/>
    <p:sldId id="376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 fontScale="90000"/>
          </a:bodyPr>
          <a:lstStyle/>
          <a:p>
            <a:r>
              <a:rPr lang="pl-PL" sz="5300" b="1" dirty="0">
                <a:latin typeface="Open Sans"/>
                <a:cs typeface="Open Sans"/>
              </a:rPr>
              <a:t>„Co wiemy?” </a:t>
            </a:r>
            <a:r>
              <a:rPr lang="pl-PL" sz="8000" b="1" dirty="0">
                <a:latin typeface="Open Sans"/>
                <a:cs typeface="Open Sans"/>
              </a:rPr>
              <a:t/>
            </a:r>
            <a:br>
              <a:rPr lang="pl-PL" sz="80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Zajęcia podsumowujące </a:t>
            </a:r>
            <a:br>
              <a:rPr lang="pl-PL" sz="36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w formie zawodów między zespołami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5/III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5913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Podajcie jak najwięcej informacji na temat obiektów i postaci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przedstawionych </a:t>
            </a:r>
            <a:r>
              <a:rPr lang="pl-PL" sz="2400" b="1" dirty="0">
                <a:latin typeface="Open Sans"/>
                <a:cs typeface="Open Sans"/>
              </a:rPr>
              <a:t>na slajdach</a:t>
            </a:r>
          </a:p>
        </p:txBody>
      </p:sp>
      <p:pic>
        <p:nvPicPr>
          <p:cNvPr id="12" name="Picture 6" descr="http://vignette2.wikia.nocookie.net/ksiazkopedia/images/b/b8/Hans_christian_andersen.jpg/revision/latest?cb=20130319164110&amp;path-prefix=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897" y="2205574"/>
            <a:ext cx="3421568" cy="3798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pload.wikimedia.org/wikipedia/commons/a/ab/2012-08-30_pano_gdansk_s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" y="1690688"/>
            <a:ext cx="10515600" cy="39901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96482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d/d3/Albert_Einstein_He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99" y="1203040"/>
            <a:ext cx="3623164" cy="48305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806940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zebi&amp;sacute;nieg, Kwiaty, Wiosna, Oznaki Wiosny, Ogró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359" y="1470384"/>
            <a:ext cx="6762644" cy="44696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40171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arszawa, Stare Miasto, Polska, Poland, Zabyt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396" y="1276529"/>
            <a:ext cx="6266571" cy="46999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43520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ew, Kot Du&amp;zdot;y, Drapie&amp;zdot;nik, Safari, Pustkowie, Przyro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73" y="1403547"/>
            <a:ext cx="6729816" cy="44795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070996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ielik, Ptak, Predator, Dzikiego Ptactwa, Zwierz&amp;aogon;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371" y="1259724"/>
            <a:ext cx="3600621" cy="47688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19639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ytryna, Orange, Owoce, Cytryn, &amp;Zdot;ywno&amp;sacute;ci, Kwa&amp;sacute;ny, Aze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84" y="1417916"/>
            <a:ext cx="6910995" cy="46217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784751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iewont, Zima, Mazurach, Chmury, Krajobra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921" y="1350079"/>
            <a:ext cx="8741521" cy="4630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095018"/>
      </p:ext>
    </p:extLst>
  </p:cSld>
  <p:clrMapOvr>
    <a:masterClrMapping/>
  </p:clrMapOvr>
  <p:transition xmlns:p14="http://schemas.microsoft.com/office/powerpoint/2010/main" spd="slow">
    <p:wipe/>
  </p:transition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12092</TotalTime>
  <Words>19</Words>
  <Application>Microsoft Macintosh PowerPoint</Application>
  <PresentationFormat>Niestandardowy</PresentationFormat>
  <Paragraphs>4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„Co wiemy?”  Zajęcia podsumowujące  w formie zawodów między zespołami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235</cp:revision>
  <dcterms:created xsi:type="dcterms:W3CDTF">2014-12-16T09:11:28Z</dcterms:created>
  <dcterms:modified xsi:type="dcterms:W3CDTF">2015-07-30T10:32:46Z</dcterms:modified>
</cp:coreProperties>
</file>