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368" r:id="rId3"/>
    <p:sldId id="379" r:id="rId4"/>
    <p:sldId id="385" r:id="rId5"/>
    <p:sldId id="390" r:id="rId6"/>
    <p:sldId id="391" r:id="rId7"/>
    <p:sldId id="392" r:id="rId8"/>
    <p:sldId id="386" r:id="rId9"/>
    <p:sldId id="387" r:id="rId10"/>
    <p:sldId id="388" r:id="rId11"/>
    <p:sldId id="389" r:id="rId12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„Alfabet uczuć”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6/III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8777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Uczucia od A do K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Wypiszcie w kolumnie litery od A do K, a następnie podajcie nazwy </a:t>
            </a:r>
            <a:endParaRPr lang="pl-PL" sz="2000" dirty="0" smtClean="0">
              <a:latin typeface="Open Sans"/>
              <a:cs typeface="Open Sans"/>
            </a:endParaRPr>
          </a:p>
          <a:p>
            <a:pPr>
              <a:lnSpc>
                <a:spcPct val="200000"/>
              </a:lnSpc>
            </a:pPr>
            <a:r>
              <a:rPr lang="pl-PL" sz="2000" dirty="0" smtClean="0">
                <a:latin typeface="Open Sans"/>
                <a:cs typeface="Open Sans"/>
              </a:rPr>
              <a:t>uczuć</a:t>
            </a:r>
            <a:r>
              <a:rPr lang="pl-PL" sz="2000" dirty="0">
                <a:latin typeface="Open Sans"/>
                <a:cs typeface="Open Sans"/>
              </a:rPr>
              <a:t>/emocji rozpoczynających się od tych liter.</a:t>
            </a:r>
          </a:p>
        </p:txBody>
      </p:sp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1011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Jakie emocje towarzyszą poniższym osobom?</a:t>
            </a:r>
          </a:p>
        </p:txBody>
      </p:sp>
      <p:pic>
        <p:nvPicPr>
          <p:cNvPr id="12" name="Picture 2" descr="http://www.fotograf-ciezkowice.pl/images/fullscreen/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597" y="1852250"/>
            <a:ext cx="6242168" cy="40798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14653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2" name="Picture 2" descr="https://encrypted-tbn2.gstatic.com/images?q=tbn:ANd9GcRtMSCCLmfUURmu_TC70vDkiAgUn0IMg5-UMRHF9kjSA4_P9tp_J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910" y="1635709"/>
            <a:ext cx="6317542" cy="42040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4756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komputerswiat.pl/media/2012/199/2472832/pan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139" y="1924866"/>
            <a:ext cx="9377084" cy="35852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45933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ocdn.eu/images/pulscms/OTc7MDQsMCw5MiwzZTgsMjMyOzA2LDMyMCwxYzI_/434bdb9489c2986962f6c3c697f77f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681" y="1550725"/>
            <a:ext cx="7620000" cy="4286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270917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salesnews.pl/gallery/3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757" y="1555310"/>
            <a:ext cx="6409850" cy="43315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6607343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5647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Historie z życia wzięte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Zastanówcie się w grupach, jakie okoliczności wprowadziły zaprezentowane postaci w taki stan emocjonalny.</a:t>
            </a:r>
          </a:p>
        </p:txBody>
      </p:sp>
    </p:spTree>
    <p:extLst>
      <p:ext uri="{BB962C8B-B14F-4D97-AF65-F5344CB8AC3E}">
        <p14:creationId xmlns:p14="http://schemas.microsoft.com/office/powerpoint/2010/main" val="56729910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7638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Zagadka II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373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Jakie owoce ukryły się w poniższych </a:t>
            </a:r>
            <a:r>
              <a:rPr lang="pl-PL" sz="2000" dirty="0" err="1">
                <a:latin typeface="Open Sans"/>
                <a:cs typeface="Open Sans"/>
              </a:rPr>
              <a:t>rozsypankach</a:t>
            </a:r>
            <a:r>
              <a:rPr lang="pl-PL" sz="2000" dirty="0">
                <a:latin typeface="Open Sans"/>
                <a:cs typeface="Open Sans"/>
              </a:rPr>
              <a:t>: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A R C N Ś Z E I E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B R Z A U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Z I W B R S K N A I O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N A B A N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U I A N R Ż W A</a:t>
            </a:r>
          </a:p>
        </p:txBody>
      </p:sp>
    </p:spTree>
    <p:extLst>
      <p:ext uri="{BB962C8B-B14F-4D97-AF65-F5344CB8AC3E}">
        <p14:creationId xmlns:p14="http://schemas.microsoft.com/office/powerpoint/2010/main" val="82472399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7165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Ile widzisz kwadratów?</a:t>
            </a:r>
          </a:p>
        </p:txBody>
      </p:sp>
      <p:pic>
        <p:nvPicPr>
          <p:cNvPr id="12" name="Symbol zastępczy zawartości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647" y="1858029"/>
            <a:ext cx="5668706" cy="41261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656313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2209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Koncentracja uwagi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373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Dzięki uwadze możemy: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rozwiązywać problemy,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czytać,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rozumieć to, co czytamy.</a:t>
            </a:r>
          </a:p>
          <a:p>
            <a:pPr>
              <a:lnSpc>
                <a:spcPct val="20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Dbajmy o nią każdego dnia!</a:t>
            </a:r>
          </a:p>
        </p:txBody>
      </p:sp>
    </p:spTree>
    <p:extLst>
      <p:ext uri="{BB962C8B-B14F-4D97-AF65-F5344CB8AC3E}">
        <p14:creationId xmlns:p14="http://schemas.microsoft.com/office/powerpoint/2010/main" val="346679748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12090</TotalTime>
  <Words>133</Words>
  <Application>Microsoft Macintosh PowerPoint</Application>
  <PresentationFormat>Niestandardowy</PresentationFormat>
  <Paragraphs>23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„Alfabet uczuć”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235</cp:revision>
  <dcterms:created xsi:type="dcterms:W3CDTF">2014-12-16T09:11:28Z</dcterms:created>
  <dcterms:modified xsi:type="dcterms:W3CDTF">2015-07-30T10:32:41Z</dcterms:modified>
</cp:coreProperties>
</file>