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68" r:id="rId3"/>
    <p:sldId id="379" r:id="rId4"/>
    <p:sldId id="386" r:id="rId5"/>
    <p:sldId id="387" r:id="rId6"/>
    <p:sldId id="389" r:id="rId7"/>
    <p:sldId id="390" r:id="rId8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99656" y="4002536"/>
            <a:ext cx="969508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„Sztuka kombinowania”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7/III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474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Zdania utworzone z wyrazów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10225128" cy="4349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Ułóżcie jak najwięcej zdań z poniższych </a:t>
            </a:r>
            <a:r>
              <a:rPr lang="pl-PL" sz="2000" dirty="0" smtClean="0">
                <a:latin typeface="Open Sans"/>
                <a:cs typeface="Open Sans"/>
              </a:rPr>
              <a:t>wyrazów</a:t>
            </a: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 </a:t>
            </a:r>
            <a:r>
              <a:rPr lang="pl-PL" sz="2000" dirty="0">
                <a:latin typeface="Open Sans"/>
                <a:cs typeface="Open Sans"/>
              </a:rPr>
              <a:t>(W KAŻDYM ZDANIU WYKORZYSTAJCIE PRZYNAJMNIEJ CZTERY WYRAZY).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Możecie </a:t>
            </a:r>
            <a:r>
              <a:rPr lang="pl-PL" sz="2000" dirty="0">
                <a:latin typeface="Open Sans"/>
                <a:cs typeface="Open Sans"/>
              </a:rPr>
              <a:t>zmieniać formę gramatyczną wyrazów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WODA – GŁOWA – FARBA – ON – TY – SŁOŃCE – SAMOCHÓD – JECHAĆ – JEŚĆ - BYĆ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668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Jakie może być morze?</a:t>
            </a:r>
          </a:p>
        </p:txBody>
      </p:sp>
      <p:pic>
        <p:nvPicPr>
          <p:cNvPr id="10" name="Picture 2" descr="Falochron, Morze, Fala, Wody, Spray, Burzliwy, Wietrz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057" y="1884763"/>
            <a:ext cx="6235248" cy="41405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1465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2439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historię, z której wynikają </a:t>
            </a:r>
            <a:r>
              <a:rPr lang="pl-PL" sz="2400" b="1" dirty="0" smtClean="0">
                <a:latin typeface="Open Sans"/>
                <a:cs typeface="Open Sans"/>
              </a:rPr>
              <a:t>zaskakujące </a:t>
            </a:r>
            <a:r>
              <a:rPr lang="pl-PL" sz="2400" b="1" dirty="0">
                <a:latin typeface="Open Sans"/>
                <a:cs typeface="Open Sans"/>
              </a:rPr>
              <a:t>wnioski: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Dlatego też myszy nie boją się kotów.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Dlatego też słońce przestało zachodzić.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Dlatego też Ziemia przestała krążyć wokół Słońca.</a:t>
            </a:r>
          </a:p>
        </p:txBody>
      </p:sp>
    </p:spTree>
    <p:extLst>
      <p:ext uri="{BB962C8B-B14F-4D97-AF65-F5344CB8AC3E}">
        <p14:creationId xmlns:p14="http://schemas.microsoft.com/office/powerpoint/2010/main" val="5672991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502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 najwięcej różnic…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Podaj jak najwięcej różnic między telefonem a laptopem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Podaj jak najwięcej różnic między Słońcem a księżycem.</a:t>
            </a:r>
          </a:p>
        </p:txBody>
      </p:sp>
    </p:spTree>
    <p:extLst>
      <p:ext uri="{BB962C8B-B14F-4D97-AF65-F5344CB8AC3E}">
        <p14:creationId xmlns:p14="http://schemas.microsoft.com/office/powerpoint/2010/main" val="8247239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9848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Działania matematyczne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78590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Ułóż jak najwięcej działań matematycznych, wykorzystując pięć cyfr 7 oraz znaki: +, -, =. 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Podaj wyniki zapisanych działań.</a:t>
            </a:r>
          </a:p>
        </p:txBody>
      </p:sp>
    </p:spTree>
    <p:extLst>
      <p:ext uri="{BB962C8B-B14F-4D97-AF65-F5344CB8AC3E}">
        <p14:creationId xmlns:p14="http://schemas.microsoft.com/office/powerpoint/2010/main" val="34667974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222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Rozwiąż krzyżówkę:</a:t>
            </a:r>
          </a:p>
        </p:txBody>
      </p:sp>
      <p:pic>
        <p:nvPicPr>
          <p:cNvPr id="12" name="Symbol zastępczy zawartości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483" y="1951599"/>
            <a:ext cx="4125034" cy="40993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749962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12094</TotalTime>
  <Words>140</Words>
  <Application>Microsoft Macintosh PowerPoint</Application>
  <PresentationFormat>Niestandardowy</PresentationFormat>
  <Paragraphs>20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„Sztuka kombinowania”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236</cp:revision>
  <dcterms:created xsi:type="dcterms:W3CDTF">2014-12-16T09:11:28Z</dcterms:created>
  <dcterms:modified xsi:type="dcterms:W3CDTF">2015-07-30T10:32:35Z</dcterms:modified>
</cp:coreProperties>
</file>