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368" r:id="rId3"/>
    <p:sldId id="379" r:id="rId4"/>
    <p:sldId id="391" r:id="rId5"/>
    <p:sldId id="392" r:id="rId6"/>
    <p:sldId id="393" r:id="rId7"/>
    <p:sldId id="394" r:id="rId8"/>
    <p:sldId id="395" r:id="rId9"/>
    <p:sldId id="396" r:id="rId10"/>
    <p:sldId id="397" r:id="rId11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99656" y="4002536"/>
            <a:ext cx="9695084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„Wędrówki po świecie”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8/III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21228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INSTRUKCJA: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874982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Zadaniem uczniów jest zidentyfikowanie miejsc przedstawionych </a:t>
            </a:r>
            <a:br>
              <a:rPr lang="pl-PL" sz="2000" dirty="0">
                <a:latin typeface="Open Sans"/>
                <a:cs typeface="Open Sans"/>
              </a:rPr>
            </a:br>
            <a:r>
              <a:rPr lang="pl-PL" sz="2000" dirty="0">
                <a:latin typeface="Open Sans"/>
                <a:cs typeface="Open Sans"/>
              </a:rPr>
              <a:t>na ilustracjach. Praca w grupach z wykorzystaniem przewodników, tabletów i komputerów.</a:t>
            </a: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2" name="Picture 2" descr="London, Anglia, Westminster, Big B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172" y="1283224"/>
            <a:ext cx="8415018" cy="47334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14653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tatua Wolno&amp;sacute;ci, Pomnik, Liberty, Usa, Swoboda, Amery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990" y="1162939"/>
            <a:ext cx="3257382" cy="48937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3463316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teny, Grecja, Akropol, Ruiny, Architektura, Staro&amp;zdot;yt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989" y="1336711"/>
            <a:ext cx="6879384" cy="45683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9806567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ramidy, Piasek, Podró&amp;zdot;e, Pustynia, Soledad, Turysty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869" y="1343038"/>
            <a:ext cx="7041624" cy="46870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335155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ielki Mur Chi&amp;nacute;ski, Chiny, &amp;Sacute;cian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113" y="1203041"/>
            <a:ext cx="6507137" cy="488035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01063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atykan, Panorama, W&amp;lstrok;och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22" y="2018435"/>
            <a:ext cx="10560118" cy="34637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783591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Wie&amp;zdot;a Eiffla, Pary&amp;zdot;, Francja, Europa, Landma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600" y="1326525"/>
            <a:ext cx="3844162" cy="47154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186665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aj Mahal, Indie, Agra, Grób, Wschód S&amp;lstrok;o&amp;nacute;ca, &amp;Sacute;wi&amp;aogon;ty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461" y="1351360"/>
            <a:ext cx="6202440" cy="465183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0226703"/>
      </p:ext>
    </p:extLst>
  </p:cSld>
  <p:clrMapOvr>
    <a:masterClrMapping/>
  </p:clrMapOvr>
  <p:transition xmlns:p14="http://schemas.microsoft.com/office/powerpoint/2010/main" spd="slow">
    <p:wipe/>
  </p:transition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12096</TotalTime>
  <Words>15</Words>
  <Application>Microsoft Macintosh PowerPoint</Application>
  <PresentationFormat>Niestandardowy</PresentationFormat>
  <Paragraphs>4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„Wędrówki po świecie”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237</cp:revision>
  <dcterms:created xsi:type="dcterms:W3CDTF">2014-12-16T09:11:28Z</dcterms:created>
  <dcterms:modified xsi:type="dcterms:W3CDTF">2015-07-30T10:32:30Z</dcterms:modified>
</cp:coreProperties>
</file>