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368" r:id="rId3"/>
    <p:sldId id="369" r:id="rId4"/>
    <p:sldId id="370" r:id="rId5"/>
    <p:sldId id="371" r:id="rId6"/>
    <p:sldId id="372" r:id="rId7"/>
    <p:sldId id="373" r:id="rId8"/>
    <p:sldId id="374" r:id="rId9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91681" y="4002536"/>
            <a:ext cx="10711034" cy="1364315"/>
          </a:xfrm>
        </p:spPr>
        <p:txBody>
          <a:bodyPr anchor="t">
            <a:normAutofit fontScale="90000"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„W krainie twórczego zamyślenia”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9/III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209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Genetycy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874982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Co by było smaczniejsze, gdyby było mniej słodkie?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Co by było szybsze, gdyby było mniejsze?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Co by było wolniejsze, gdyby było cięższe?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Co by było odważniejsze, gdyby było większe?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Co by było droższe, gdyby było ładniejsze?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6847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Tytuły – wymyśl jak najwięcej tytułów </a:t>
            </a:r>
            <a:r>
              <a:rPr lang="pl-PL" sz="2400" b="1" dirty="0" smtClean="0">
                <a:latin typeface="Open Sans"/>
                <a:cs typeface="Open Sans"/>
              </a:rPr>
              <a:t>do </a:t>
            </a:r>
            <a:r>
              <a:rPr lang="pl-PL" sz="2400" b="1" dirty="0">
                <a:latin typeface="Open Sans"/>
                <a:cs typeface="Open Sans"/>
              </a:rPr>
              <a:t>zdjęcia.</a:t>
            </a:r>
          </a:p>
        </p:txBody>
      </p:sp>
      <p:pic>
        <p:nvPicPr>
          <p:cNvPr id="12" name="Picture 2" descr="&amp;Sacute;wiat Biznesu, Wspó&amp;lstrok;pracy, Puzzle, Udost&amp;eogon;pni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182" y="2748083"/>
            <a:ext cx="8362999" cy="218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26257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9562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O jaki tytuł bajki chodzi?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874982" cy="4349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Na podstawie poniższych wskazówek, podaj tytuł bajki: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Przygoda w lesie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Groźne zwierzę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Naiwna dziewczynka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Pomoc myśliwego 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Cała w czerwieni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1633048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224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dla kolegów i koleżanek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874982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Wymyśl podobną zagadkę do tej o Czerwonym Kapturku dotyczącej jednak innej bajki.</a:t>
            </a:r>
          </a:p>
        </p:txBody>
      </p:sp>
    </p:spTree>
    <p:extLst>
      <p:ext uri="{BB962C8B-B14F-4D97-AF65-F5344CB8AC3E}">
        <p14:creationId xmlns:p14="http://schemas.microsoft.com/office/powerpoint/2010/main" val="137362909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5532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jak najwięcej pytań </a:t>
            </a:r>
            <a:r>
              <a:rPr lang="pl-PL" sz="2400" b="1" dirty="0" smtClean="0">
                <a:latin typeface="Open Sans"/>
                <a:cs typeface="Open Sans"/>
              </a:rPr>
              <a:t>do </a:t>
            </a:r>
            <a:r>
              <a:rPr lang="pl-PL" sz="2400" b="1" dirty="0">
                <a:latin typeface="Open Sans"/>
                <a:cs typeface="Open Sans"/>
              </a:rPr>
              <a:t>poniższego zdjęcia.</a:t>
            </a:r>
          </a:p>
        </p:txBody>
      </p:sp>
      <p:pic>
        <p:nvPicPr>
          <p:cNvPr id="12" name="Picture 2" descr="Skoki Spadochronowe, Free Fall, Zespó&amp;lstrok;, Spadochr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634" y="1898130"/>
            <a:ext cx="6308094" cy="41988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29071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3418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5 zalet twórczego myślenia: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874982" cy="373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 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 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 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 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 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2363608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2260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oznacza poniższa myśl?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874982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Twórcze myślenie to przełamywanie utartych schematów,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 smtClean="0">
                <a:latin typeface="Open Sans"/>
                <a:cs typeface="Open Sans"/>
              </a:rPr>
              <a:t>by </a:t>
            </a:r>
            <a:r>
              <a:rPr lang="pl-PL" sz="2000" dirty="0">
                <a:latin typeface="Open Sans"/>
                <a:cs typeface="Open Sans"/>
              </a:rPr>
              <a:t>spojrzeć na sprawy z różnych punktów widzenia.</a:t>
            </a:r>
          </a:p>
          <a:p>
            <a:pPr>
              <a:lnSpc>
                <a:spcPct val="200000"/>
              </a:lnSpc>
            </a:pPr>
            <a:r>
              <a:rPr lang="pl-PL" sz="2000" i="1" dirty="0">
                <a:latin typeface="Open Sans"/>
                <a:cs typeface="Open Sans"/>
              </a:rPr>
              <a:t>E. de Bono</a:t>
            </a:r>
          </a:p>
        </p:txBody>
      </p:sp>
    </p:spTree>
    <p:extLst>
      <p:ext uri="{BB962C8B-B14F-4D97-AF65-F5344CB8AC3E}">
        <p14:creationId xmlns:p14="http://schemas.microsoft.com/office/powerpoint/2010/main" val="104313664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12098</TotalTime>
  <Words>153</Words>
  <Application>Microsoft Macintosh PowerPoint</Application>
  <PresentationFormat>Niestandardowy</PresentationFormat>
  <Paragraphs>29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„W krainie twórczego zamyślenia”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238</cp:revision>
  <dcterms:created xsi:type="dcterms:W3CDTF">2014-12-16T09:11:28Z</dcterms:created>
  <dcterms:modified xsi:type="dcterms:W3CDTF">2015-07-30T10:32:24Z</dcterms:modified>
</cp:coreProperties>
</file>