
<file path=[Content_Types].xml><?xml version="1.0" encoding="utf-8"?>
<Types xmlns="http://schemas.openxmlformats.org/package/2006/content-types">
  <Default Extension="xml" ContentType="application/xml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56" r:id="rId2"/>
    <p:sldId id="368" r:id="rId3"/>
    <p:sldId id="369" r:id="rId4"/>
    <p:sldId id="370" r:id="rId5"/>
    <p:sldId id="371" r:id="rId6"/>
    <p:sldId id="372" r:id="rId7"/>
    <p:sldId id="373" r:id="rId8"/>
    <p:sldId id="374" r:id="rId9"/>
    <p:sldId id="375" r:id="rId10"/>
    <p:sldId id="376" r:id="rId11"/>
    <p:sldId id="377" r:id="rId12"/>
  </p:sldIdLst>
  <p:sldSz cx="12171363" cy="683895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CE23"/>
    <a:srgbClr val="0B66FE"/>
    <a:srgbClr val="0E7001"/>
    <a:srgbClr val="9C06FC"/>
    <a:srgbClr val="B20102"/>
    <a:srgbClr val="009B00"/>
    <a:srgbClr val="7D26A5"/>
    <a:srgbClr val="D4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929F9F4-4A8F-4326-A1B4-22849713DDAB}" styleName="Styl ciemny 1 — Ak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Styl ciemny 1 — Ak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Styl ciemny 1 — Ak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Styl ciemny 2 - Akcent 5/Ak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3C2FFA5D-87B4-456A-9821-1D502468CF0F}" styleName="Styl z motywem 1 — Ak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Styl jasny 2 — Ak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84E427A-3D55-4303-BF80-6455036E1DE7}" styleName="Styl z motywem 1 — Ak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339" autoAdjust="0"/>
    <p:restoredTop sz="94660" autoAdjust="0"/>
  </p:normalViewPr>
  <p:slideViewPr>
    <p:cSldViewPr snapToGrid="0">
      <p:cViewPr>
        <p:scale>
          <a:sx n="125" d="100"/>
          <a:sy n="125" d="100"/>
        </p:scale>
        <p:origin x="-80" y="-984"/>
      </p:cViewPr>
      <p:guideLst>
        <p:guide orient="horz" pos="2154"/>
        <p:guide pos="383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127" d="100"/>
          <a:sy n="127" d="100"/>
        </p:scale>
        <p:origin x="-2952" y="-11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notesMaster" Target="notesMasters/notesMaster1.xml"/><Relationship Id="rId14" Type="http://schemas.openxmlformats.org/officeDocument/2006/relationships/printerSettings" Target="printerSettings/printerSettings1.bin"/><Relationship Id="rId15" Type="http://schemas.openxmlformats.org/officeDocument/2006/relationships/presProps" Target="presProps.xml"/><Relationship Id="rId16" Type="http://schemas.openxmlformats.org/officeDocument/2006/relationships/viewProps" Target="viewProps.xml"/><Relationship Id="rId17" Type="http://schemas.openxmlformats.org/officeDocument/2006/relationships/theme" Target="theme/theme1.xml"/><Relationship Id="rId1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42C5B9-9D88-2E4F-9447-B95131AB7251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377825" y="685800"/>
            <a:ext cx="61023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F28FB7-9AA2-5A42-A2D7-2218E25E1D57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510302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2852" y="1119245"/>
            <a:ext cx="10345659" cy="238096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1421" y="3592032"/>
            <a:ext cx="9128522" cy="16511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4888816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085420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0442" y="1704990"/>
            <a:ext cx="10497801" cy="284481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0442" y="4576716"/>
            <a:ext cx="10497801" cy="149602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5018888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6781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1753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1525433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6" y="364112"/>
            <a:ext cx="10497801" cy="1321881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368" y="1676493"/>
            <a:ext cx="5149056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368" y="2498116"/>
            <a:ext cx="5149056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1753" y="1676493"/>
            <a:ext cx="5174415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1753" y="2498116"/>
            <a:ext cx="5174415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6251700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4737051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9960014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74414" y="984684"/>
            <a:ext cx="6161753" cy="48600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92968881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74414" y="984684"/>
            <a:ext cx="6161753" cy="4860087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362482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3893691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10132" y="364111"/>
            <a:ext cx="2624450" cy="5795694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6782" y="364111"/>
            <a:ext cx="7721208" cy="5795694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7035935"/>
      </p:ext>
    </p:extLst>
  </p:cSld>
  <p:clrMapOvr>
    <a:masterClrMapping/>
  </p:clrMapOvr>
  <p:transition xmlns:p14="http://schemas.microsoft.com/office/powerpoint/2010/main"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6781" y="364112"/>
            <a:ext cx="10497801" cy="13218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6781" y="1820554"/>
            <a:ext cx="10497801" cy="43392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6781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1764" y="6338695"/>
            <a:ext cx="4107835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6025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73159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xmlns:p14="http://schemas.microsoft.com/office/powerpoint/2010/main"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91681" y="4002536"/>
            <a:ext cx="10711034" cy="1364315"/>
          </a:xfrm>
        </p:spPr>
        <p:txBody>
          <a:bodyPr anchor="t">
            <a:normAutofit/>
          </a:bodyPr>
          <a:lstStyle/>
          <a:p>
            <a:r>
              <a:rPr lang="pl-PL" sz="5400" b="1" dirty="0">
                <a:latin typeface="Open Sans"/>
                <a:cs typeface="Open Sans"/>
              </a:rPr>
              <a:t>„Trening koncentracji uwagi”</a:t>
            </a:r>
          </a:p>
        </p:txBody>
      </p:sp>
      <p:sp>
        <p:nvSpPr>
          <p:cNvPr id="3" name="Prostokąt 2"/>
          <p:cNvSpPr/>
          <p:nvPr/>
        </p:nvSpPr>
        <p:spPr>
          <a:xfrm>
            <a:off x="3044031" y="1838572"/>
            <a:ext cx="60833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l-PL" dirty="0">
                <a:latin typeface="Open Sans"/>
                <a:cs typeface="Open Sans"/>
              </a:rPr>
              <a:t>Scenariusz multimedialny </a:t>
            </a:r>
            <a:br>
              <a:rPr lang="pl-PL" dirty="0">
                <a:latin typeface="Open Sans"/>
                <a:cs typeface="Open Sans"/>
              </a:rPr>
            </a:br>
            <a:r>
              <a:rPr lang="pl-PL" dirty="0">
                <a:latin typeface="Open Sans"/>
                <a:cs typeface="Open Sans"/>
              </a:rPr>
              <a:t>nr </a:t>
            </a:r>
            <a:r>
              <a:rPr lang="pl-PL" dirty="0" smtClean="0">
                <a:latin typeface="Open Sans"/>
                <a:cs typeface="Open Sans"/>
              </a:rPr>
              <a:t>10/III</a:t>
            </a:r>
            <a:endParaRPr lang="pl-PL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146413071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930805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Wybierz tylko jeden obrazek, który jest dokładnie taki sam, </a:t>
            </a:r>
            <a:endParaRPr lang="pl-PL" sz="2400" b="1" dirty="0" smtClean="0">
              <a:latin typeface="Open Sans"/>
              <a:cs typeface="Open Sans"/>
            </a:endParaRPr>
          </a:p>
          <a:p>
            <a:r>
              <a:rPr lang="pl-PL" sz="2400" b="1" dirty="0" smtClean="0">
                <a:latin typeface="Open Sans"/>
                <a:cs typeface="Open Sans"/>
              </a:rPr>
              <a:t>jak </a:t>
            </a:r>
            <a:r>
              <a:rPr lang="pl-PL" sz="2400" b="1" dirty="0">
                <a:latin typeface="Open Sans"/>
                <a:cs typeface="Open Sans"/>
              </a:rPr>
              <a:t>podany na górze.</a:t>
            </a:r>
          </a:p>
        </p:txBody>
      </p:sp>
      <p:pic>
        <p:nvPicPr>
          <p:cNvPr id="8" name="Obraz 7" descr="topper-312765_1280 kopia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647" y="974177"/>
            <a:ext cx="10634068" cy="6307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8555828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930805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Wybierz tylko jeden obrazek, który jest dokładnie taki sam, </a:t>
            </a:r>
            <a:endParaRPr lang="pl-PL" sz="2400" b="1" dirty="0" smtClean="0">
              <a:latin typeface="Open Sans"/>
              <a:cs typeface="Open Sans"/>
            </a:endParaRPr>
          </a:p>
          <a:p>
            <a:r>
              <a:rPr lang="pl-PL" sz="2400" b="1" dirty="0" smtClean="0">
                <a:latin typeface="Open Sans"/>
                <a:cs typeface="Open Sans"/>
              </a:rPr>
              <a:t>jak </a:t>
            </a:r>
            <a:r>
              <a:rPr lang="pl-PL" sz="2400" b="1" dirty="0">
                <a:latin typeface="Open Sans"/>
                <a:cs typeface="Open Sans"/>
              </a:rPr>
              <a:t>podany na górze.</a:t>
            </a:r>
          </a:p>
        </p:txBody>
      </p:sp>
      <p:pic>
        <p:nvPicPr>
          <p:cNvPr id="7" name="Obraz 6" descr="topper-312765_1280 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705" y="803808"/>
            <a:ext cx="10847952" cy="6434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245433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930805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Wybierz tylko jeden obrazek, który jest dokładnie taki sam, </a:t>
            </a:r>
            <a:endParaRPr lang="pl-PL" sz="2400" b="1" dirty="0" smtClean="0">
              <a:latin typeface="Open Sans"/>
              <a:cs typeface="Open Sans"/>
            </a:endParaRPr>
          </a:p>
          <a:p>
            <a:r>
              <a:rPr lang="pl-PL" sz="2400" b="1" dirty="0" smtClean="0">
                <a:latin typeface="Open Sans"/>
                <a:cs typeface="Open Sans"/>
              </a:rPr>
              <a:t>jak </a:t>
            </a:r>
            <a:r>
              <a:rPr lang="pl-PL" sz="2400" b="1" dirty="0">
                <a:latin typeface="Open Sans"/>
                <a:cs typeface="Open Sans"/>
              </a:rPr>
              <a:t>podany na górze.</a:t>
            </a:r>
          </a:p>
        </p:txBody>
      </p:sp>
      <p:pic>
        <p:nvPicPr>
          <p:cNvPr id="8" name="Obraz 7" descr="topper-312765_1280 2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30633" y="-257633"/>
            <a:ext cx="14232628" cy="8441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055752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930805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Wybierz tylko jeden obrazek, który jest dokładnie taki sam, </a:t>
            </a:r>
            <a:endParaRPr lang="pl-PL" sz="2400" b="1" dirty="0" smtClean="0">
              <a:latin typeface="Open Sans"/>
              <a:cs typeface="Open Sans"/>
            </a:endParaRPr>
          </a:p>
          <a:p>
            <a:r>
              <a:rPr lang="pl-PL" sz="2400" b="1" dirty="0" smtClean="0">
                <a:latin typeface="Open Sans"/>
                <a:cs typeface="Open Sans"/>
              </a:rPr>
              <a:t>jak </a:t>
            </a:r>
            <a:r>
              <a:rPr lang="pl-PL" sz="2400" b="1" dirty="0">
                <a:latin typeface="Open Sans"/>
                <a:cs typeface="Open Sans"/>
              </a:rPr>
              <a:t>podany na górze.</a:t>
            </a:r>
          </a:p>
        </p:txBody>
      </p:sp>
      <p:pic>
        <p:nvPicPr>
          <p:cNvPr id="6" name="Obraz 5" descr="topper-312765_1280 3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660" y="548052"/>
            <a:ext cx="11530042" cy="6838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7335091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930805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Wybierz tylko jeden obrazek, który jest dokładnie taki sam, </a:t>
            </a:r>
            <a:endParaRPr lang="pl-PL" sz="2400" b="1" dirty="0" smtClean="0">
              <a:latin typeface="Open Sans"/>
              <a:cs typeface="Open Sans"/>
            </a:endParaRPr>
          </a:p>
          <a:p>
            <a:r>
              <a:rPr lang="pl-PL" sz="2400" b="1" dirty="0" smtClean="0">
                <a:latin typeface="Open Sans"/>
                <a:cs typeface="Open Sans"/>
              </a:rPr>
              <a:t>jak </a:t>
            </a:r>
            <a:r>
              <a:rPr lang="pl-PL" sz="2400" b="1" dirty="0">
                <a:latin typeface="Open Sans"/>
                <a:cs typeface="Open Sans"/>
              </a:rPr>
              <a:t>podany na górze.</a:t>
            </a:r>
          </a:p>
        </p:txBody>
      </p:sp>
      <p:pic>
        <p:nvPicPr>
          <p:cNvPr id="6" name="Obraz 5" descr="topper-312765_1280 4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589" y="877205"/>
            <a:ext cx="10420184" cy="6180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4096151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930805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Wybierz tylko jeden obrazek, który jest dokładnie taki sam, </a:t>
            </a:r>
            <a:endParaRPr lang="pl-PL" sz="2400" b="1" dirty="0" smtClean="0">
              <a:latin typeface="Open Sans"/>
              <a:cs typeface="Open Sans"/>
            </a:endParaRPr>
          </a:p>
          <a:p>
            <a:r>
              <a:rPr lang="pl-PL" sz="2400" b="1" dirty="0" smtClean="0">
                <a:latin typeface="Open Sans"/>
                <a:cs typeface="Open Sans"/>
              </a:rPr>
              <a:t>jak </a:t>
            </a:r>
            <a:r>
              <a:rPr lang="pl-PL" sz="2400" b="1" dirty="0">
                <a:latin typeface="Open Sans"/>
                <a:cs typeface="Open Sans"/>
              </a:rPr>
              <a:t>podany na górze.</a:t>
            </a:r>
          </a:p>
        </p:txBody>
      </p:sp>
      <p:pic>
        <p:nvPicPr>
          <p:cNvPr id="7" name="Obraz 6" descr="topper-312765_1280 4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660" y="454482"/>
            <a:ext cx="11530042" cy="6838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69513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930805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Wybierz tylko jeden obrazek, który jest dokładnie taki sam, </a:t>
            </a:r>
            <a:endParaRPr lang="pl-PL" sz="2400" b="1" dirty="0" smtClean="0">
              <a:latin typeface="Open Sans"/>
              <a:cs typeface="Open Sans"/>
            </a:endParaRPr>
          </a:p>
          <a:p>
            <a:r>
              <a:rPr lang="pl-PL" sz="2400" b="1" dirty="0" smtClean="0">
                <a:latin typeface="Open Sans"/>
                <a:cs typeface="Open Sans"/>
              </a:rPr>
              <a:t>jak </a:t>
            </a:r>
            <a:r>
              <a:rPr lang="pl-PL" sz="2400" b="1" dirty="0">
                <a:latin typeface="Open Sans"/>
                <a:cs typeface="Open Sans"/>
              </a:rPr>
              <a:t>podany na górze.</a:t>
            </a:r>
          </a:p>
        </p:txBody>
      </p:sp>
      <p:pic>
        <p:nvPicPr>
          <p:cNvPr id="6" name="Obraz 5" descr="topper-312765_1280 6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660" y="548052"/>
            <a:ext cx="11530042" cy="6838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3493500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930805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Wybierz tylko jeden obrazek, który jest dokładnie taki sam, </a:t>
            </a:r>
            <a:endParaRPr lang="pl-PL" sz="2400" b="1" dirty="0" smtClean="0">
              <a:latin typeface="Open Sans"/>
              <a:cs typeface="Open Sans"/>
            </a:endParaRPr>
          </a:p>
          <a:p>
            <a:r>
              <a:rPr lang="pl-PL" sz="2400" b="1" dirty="0" smtClean="0">
                <a:latin typeface="Open Sans"/>
                <a:cs typeface="Open Sans"/>
              </a:rPr>
              <a:t>jak </a:t>
            </a:r>
            <a:r>
              <a:rPr lang="pl-PL" sz="2400" b="1" dirty="0">
                <a:latin typeface="Open Sans"/>
                <a:cs typeface="Open Sans"/>
              </a:rPr>
              <a:t>podany na górze.</a:t>
            </a:r>
          </a:p>
        </p:txBody>
      </p:sp>
      <p:pic>
        <p:nvPicPr>
          <p:cNvPr id="7" name="Obraz 6" descr="topper-312765_1280 7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660" y="681723"/>
            <a:ext cx="11530042" cy="6838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8053750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930805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Wybierz tylko jeden obrazek, który jest dokładnie taki sam, </a:t>
            </a:r>
            <a:endParaRPr lang="pl-PL" sz="2400" b="1" dirty="0" smtClean="0">
              <a:latin typeface="Open Sans"/>
              <a:cs typeface="Open Sans"/>
            </a:endParaRPr>
          </a:p>
          <a:p>
            <a:r>
              <a:rPr lang="pl-PL" sz="2400" b="1" dirty="0" smtClean="0">
                <a:latin typeface="Open Sans"/>
                <a:cs typeface="Open Sans"/>
              </a:rPr>
              <a:t>jak </a:t>
            </a:r>
            <a:r>
              <a:rPr lang="pl-PL" sz="2400" b="1" dirty="0">
                <a:latin typeface="Open Sans"/>
                <a:cs typeface="Open Sans"/>
              </a:rPr>
              <a:t>podany na górze.</a:t>
            </a:r>
          </a:p>
        </p:txBody>
      </p:sp>
      <p:pic>
        <p:nvPicPr>
          <p:cNvPr id="7" name="Obraz 6" descr="topper-312765_1280 8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660" y="701040"/>
            <a:ext cx="11530042" cy="68389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5212721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930805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Wybierz tylko jeden obrazek, który jest dokładnie taki sam, </a:t>
            </a:r>
            <a:endParaRPr lang="pl-PL" sz="2400" b="1" dirty="0" smtClean="0">
              <a:latin typeface="Open Sans"/>
              <a:cs typeface="Open Sans"/>
            </a:endParaRPr>
          </a:p>
          <a:p>
            <a:r>
              <a:rPr lang="pl-PL" sz="2400" b="1" dirty="0" smtClean="0">
                <a:latin typeface="Open Sans"/>
                <a:cs typeface="Open Sans"/>
              </a:rPr>
              <a:t>jak </a:t>
            </a:r>
            <a:r>
              <a:rPr lang="pl-PL" sz="2400" b="1" dirty="0">
                <a:latin typeface="Open Sans"/>
                <a:cs typeface="Open Sans"/>
              </a:rPr>
              <a:t>podany na górze.</a:t>
            </a:r>
          </a:p>
        </p:txBody>
      </p:sp>
      <p:pic>
        <p:nvPicPr>
          <p:cNvPr id="6" name="Obraz 5" descr="topper-312765_1280 9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660" y="589280"/>
            <a:ext cx="11530042" cy="6838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8842805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12252</TotalTime>
  <Words>167</Words>
  <Application>Microsoft Macintosh PowerPoint</Application>
  <PresentationFormat>Niestandardowy</PresentationFormat>
  <Paragraphs>22</Paragraphs>
  <Slides>11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11</vt:i4>
      </vt:variant>
    </vt:vector>
  </HeadingPairs>
  <TitlesOfParts>
    <vt:vector size="12" baseType="lpstr">
      <vt:lpstr>Motyw pakietu Office</vt:lpstr>
      <vt:lpstr>„Trening koncentracji uwagi”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BOŻONARODZENIOWY  QUIZ</dc:title>
  <dc:creator>Komputer_2</dc:creator>
  <cp:lastModifiedBy>Daniel</cp:lastModifiedBy>
  <cp:revision>246</cp:revision>
  <dcterms:created xsi:type="dcterms:W3CDTF">2014-12-16T09:11:28Z</dcterms:created>
  <dcterms:modified xsi:type="dcterms:W3CDTF">2015-07-30T10:32:20Z</dcterms:modified>
</cp:coreProperties>
</file>