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9" r:id="rId4"/>
    <p:sldId id="261" r:id="rId5"/>
    <p:sldId id="258" r:id="rId6"/>
    <p:sldId id="260" r:id="rId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5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44C60C-63DE-4F37-B9B7-7EF3879BF3A8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23B5B-8D30-4A9C-95E0-10CF228443D9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Ćwiczenie na klikanie lewym przyciskiem myszy. Nie</a:t>
            </a:r>
            <a:r>
              <a:rPr lang="pl-PL" baseline="0" dirty="0" smtClean="0"/>
              <a:t> ma znaczenia miejsce ani kolejność klikania. Po umieszczeniu wszystkich elementów - nagroda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accent3">
                    <a:lumMod val="75000"/>
                  </a:schemeClr>
                </a:solidFill>
              </a:rPr>
              <a:t>Uwagi dla Nauczyciela: </a:t>
            </a:r>
            <a:r>
              <a:rPr lang="pl-PL" dirty="0" smtClean="0"/>
              <a:t>Ćwiczenie wykonać na tablicy </a:t>
            </a:r>
            <a:r>
              <a:rPr lang="pl-PL" dirty="0" err="1" smtClean="0"/>
              <a:t>suchościeralnej</a:t>
            </a:r>
            <a:r>
              <a:rPr lang="pl-PL" dirty="0" smtClean="0"/>
              <a:t> lub multimedialnej – rysujemy strzałki dwustronne, lub zestawiamy oznaczenia,</a:t>
            </a:r>
            <a:r>
              <a:rPr lang="pl-PL" baseline="0" dirty="0" smtClean="0"/>
              <a:t> np. 1) + E. + e)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3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accent3">
                    <a:lumMod val="75000"/>
                  </a:schemeClr>
                </a:solidFill>
              </a:rPr>
              <a:t>Uwagi dla Nauczyciela: </a:t>
            </a:r>
            <a:r>
              <a:rPr lang="pl-PL" dirty="0" smtClean="0"/>
              <a:t>Ćwiczenie sprawnego posługiwania się myszką - klikanie. Uwaga: każde kliknięcie wypełnia tabelę!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4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5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11/25/2014</a:t>
            </a:fld>
            <a:endParaRPr lang="en-US"/>
          </a:p>
        </p:txBody>
      </p:sp>
      <p:sp>
        <p:nvSpPr>
          <p:cNvPr id="20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11/25/2014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Prostokąt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Prostokąt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9" name="Schemat blokowy: proce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Schemat blokowy: proce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pPr algn="r" eaLnBrk="1" latinLnBrk="0" hangingPunct="1"/>
              <a:t>11/25/2014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3" name="Obraz 12" descr="stas i zosia w szkole logo kolor aktualne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72200" y="5733256"/>
            <a:ext cx="2428875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49" r:id="rId12"/>
  </p:sldLayoutIdLst>
  <p:transition>
    <p:random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jpe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6" Type="http://schemas.openxmlformats.org/officeDocument/2006/relationships/hyperlink" Target="http://pl.wikipedia.org/wiki/Klon_zwyczajn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3.jpe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hyperlink" Target="https://www.google.pl/url?sa=i&amp;rct=j&amp;q=&amp;esrc=s&amp;source=images&amp;cd=&amp;cad=rja&amp;uact=8&amp;docid=bYv2GhYQoJUsFM&amp;tbnid=L9tTTG__mvaInM:&amp;ved=0CAUQjRw&amp;url=http://www.canstockphoto.de/linde-baum-3246975.html&amp;ei=BNkMVLzUGYHcOp-LgEg&amp;psig=AFQjCNHSLyZ2CDPdE2cUt3DhuJYnEMhcKg&amp;ust=1410214256850683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estujeiopisuje.blogspot.com/2013/06/wyjasnienia-mojej-nieobecnosci-closed.html" TargetMode="External"/><Relationship Id="rId5" Type="http://schemas.openxmlformats.org/officeDocument/2006/relationships/image" Target="../media/image36.png"/><Relationship Id="rId4" Type="http://schemas.openxmlformats.org/officeDocument/2006/relationships/hyperlink" Target="http://sylwesteros10.pinger.pl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15616" y="1340768"/>
            <a:ext cx="7772400" cy="1470025"/>
          </a:xfrm>
        </p:spPr>
        <p:txBody>
          <a:bodyPr/>
          <a:lstStyle/>
          <a:p>
            <a:pPr algn="ctr"/>
            <a:r>
              <a:rPr lang="pl-PL" dirty="0" smtClean="0"/>
              <a:t>Staś i Zosia</a:t>
            </a:r>
            <a:br>
              <a:rPr lang="pl-PL" dirty="0" smtClean="0"/>
            </a:br>
            <a:r>
              <a:rPr lang="pl-PL" dirty="0" smtClean="0"/>
              <a:t>rozpoznają i dopasowują</a:t>
            </a:r>
            <a:endParaRPr lang="pl-PL" dirty="0"/>
          </a:p>
        </p:txBody>
      </p:sp>
      <p:sp>
        <p:nvSpPr>
          <p:cNvPr id="6146" name="AutoShape 2" descr="data:image/jpeg;base64,/9j/4AAQSkZJRgABAQAAAQABAAD/2wCEAAkGBhASEA8PEA8PDw8QEA8NDw8PDw4NDQ8PFBAVFBQQFBIXHCYeFxkjGRIUHzsgIygpLCwsFR8xNTAqNSYrLikBCQoKDgwOFw8PGCkcHBwpKSksKSksKSwpKSwpKSwpKSksKSwpKSkpKSkpKSkpLCksKSkpKSwsKSwsLCwsLCwsLP/AABEIAMkA+wMBIgACEQEDEQH/xAAbAAACAgMBAAAAAAAAAAAAAAABAgADBAUGB//EAEYQAAICAgECBAMFAwcICwEAAAECAAMEERIFIQYTMUEiUWEHFDJxgXKRoSMzQlJiscEVJDRDU2NzsjVEdIKSk6KztOHwFv/EABoBAQEBAQEBAQAAAAAAAAAAAAABAgQDBQb/xAAkEQEBAAMAAgIBBAMAAAAAAAAAAQIDERIxBCFBEyIyURRhsf/aAAwDAQACEQMRAD8A9OcwcoGMQGenWYvV43OUgw7hTl5OUrJi8oFhaQPE3BAsLQgxBHWUWAR1aVc5DZJW15eU22xC0QmEOGh5SvcOoIfnBykCQFYRYsctqU7gYx0ObZjtCTFMIG4rPI5lRMBuUAMQGEGVk8KmLuHcfSnDxkMqEsWRWQrywNMbZjCySqDxAY9kUCVmQyw7i7kEKhMkG5NwGk3EJk3As3CGlYh5R1TEwEwbkkaHcBMAMkIdYeUrh3AsDwcpXykDwiwtBuLuLKgkxCYTBqArStjLWiEQEAjakCxtQJATIxgEBqxLwIlYlphQIixiYslFrrF1MhllbCEUMYu47iVGA4MBMQtDuATDF5QF4Fm5AZXygLwpy0gaVhoeUB9ycpXygLQLS8HKVgw7gOIREWNAYGTcUGBmhBaAGAtBKHhCxVlqCAnCDUvKxGSQUMIQstCRdSgrH3KeUflIosYvKAtE5QjZsZUTHcytjCqrTKSZawMpt7SxKQtAbJT5kV7JU6v8yDzJQHgLycOsnnIYlK7mQtUisflJyj2LqY2TaqqSxCj8IJOhs9gN/UmS3kak6rbqiBuO/pvXYTKrvDDY7/Wc61Tb1xO/yM3GBWQqg+uv3Ti0bs887K692nHDCWM0GWCVqI4M7nGIh3EkBgNygEkMCQgQRlEqCFlyiKohBgWmLJuSFQiVPLtxGkGMYC8a1xKC0qLOUXlELRYo3LmVGOxlLtIGlNq7lgEJUQNdZVKDM28TAcysWITInrEl1KyjLoEyUExq5eDM9bLdNF4koLY1qis2bAJRTqziCCSn9sa2PqBNzl3pWhex0rQer2MqKP1M5TN+0PDXtSLstvnQmqv/ADX0v7tyWye28cbfUZPh7qD2KvNGsDJ8GVVxNFg7d2G+Vb/NSPUHvN8BPMMrxHcbTdjYeLi2Hu1ju9tjN/WZE0hP57lZ8VdV98ykfQYlWv4zx/V1T8un/G3ZfivVQ0nOeWp4u6mP+s47/tYqj/lYS2r7TMpW4vVh3HWwK3todh8hvkCe03jtwvqs5fF24+8Xpu5AT8tn2Hps/KcZgfaZjsAb6cjG3o8mTzqu/wA2TuP1Am/bM+80lsLLqDdmW1QmRXv+pYvqAfpoz0l76eFxuPuMjpHVkyE5qGQqzVWVuALKrVOmrYD3/v2DM2uxW3xIbRKnRB0wOiDr3B9pyHQ+pt/lBgyeVbk0suTTvYTNxuPxqfdXpcMD7hfoZtPC66bqAHoOpZWvl3FbH+LGGW+MdJWTGBhGSggKxEePuFFTGgUQ6gAxbBHisYGE9cUVTJYQKIFS1RxSJZqDctF7GIRLNRWEjMRRCRELStrYVVkCYD1d5nO25UVl6zWOlMyETXtNP4hz7UFFGOQuRlW+TW7DktShS9lpHvxUHQ+epD4Kw+Pxi1rNFmy3yLhlb9TZ5oYcdevbsPlPPLKR6Ya7W78wAEkgAdyT2AHzJnH9X+0XZNeAq2a2pyrQfIB9/LT1sP17D85ymd1zKvBxbbWbGXTo5Q1W51DM3lW2f2CF9B6+8rUaGh2A7ADsAJzb/keH1Pb6Pxfhfqfuy9Bl8rn8zIsfJs9Q1x5Kv7Ff4VH5CHlBJqfLz2ZZfdr7mvVjhOYziqzHDepY/TkwH7hKvuFX+zU/mN/3zKEqysha1LudKP3n6D6zMyyt5G7MZO1h5ePWgBFHmEnQVEG//qY2L06uxy3lmsAaaskq1doPqNfMalvhyrN6jlrj4oCLvdlhXlXTXv8AHYf7gNbPpMnp4bzcoOAHrtFNgH4edY4MR9Nidlwz14drgx26tuzxn/BOCR+G61foWFg/cwlBryK282pitg/1lB8i4/tD8Lj6GZludWDx5cm/qoObfuHp+sw8vKfjyYjGr+bae5voqjsP4zGvPZ17bcNdllZnTvGbt1HBvywK/JY1ZF6oyh0KOqu9Y9CA7Dt21+U63w54pR1dMd6WvyMvKyrLLXCUY9T3EJy2QXcogIRfns6E4Xod4sVtJpEYBOXxP6HZLH1OyYx6XXVctwFaIxClrEW2mpj2BdD2NRPY+43sek78PkTz8Mp9vkbfifs/UwvY9yjbnLeGKewbH/zdVsNOZ0+xmsqotUDZoPqnqCP6LBge06gTrfNMplyCVAx0eQZAMG4dRWgDcDCJyjF4CESASSQJF5yExdyDNY94pgLd4dSpFLiUWGZhEx7khWOWi+sbjH1DLnvFAFTYWY2/LxcpTcfXjRcppd/+7zU/oZrMtbGN9N65AyM3NTDWzTnEGAbOQWlx8I3Ujb/pbJ3OyspVlZGUMrAqysAVZSNEEfKctl9IGNkdMCXZBxxlmtaLLBZTUzY9ipwJHIDfYAsQNzyzjo15c+md4q8MDKRGq415NIIpYjSNX70Pr0U6Gvke/wA556wZXaq1GquT8dT9mH1Hsy/2h2nsKjsJidS6NRkKFvqW0D8JOw6H5q47r+hnHs1zN9DR8i6r/p5SREsLf0V3+Z4/4TtMv7OR3NGU6j2rvQXqPpzBDfv3Nbb4Fzx6DFs/ZusrP7mT/Gcl0ZS/T6ePy9d/PHMhrP6ifq5/wWdD4L8GffzbfkJS2PU7Y9Vb+cyPaNGyz4WUnjsL662TKb/B3UlDP5dCqqs5JyEYAKpJP4d+09A8DdGNfTsMG64cqEvZU8tfit3a3fjsnb/OdXxtPMu2OL5vyZcfHG+2b07w8MarhVbXjUpt2XFxaaR2GySz8yTr3PeeB4F1Vhuus52Nbfdbx+J2ILbBZV7b+pnsnjCgvUuIlT+dnOcau3Jua01V8Sbsjy+R7Kg+ndlnnvRvDuMtHxJfnZIvuxxiczj4aXC50RbOOixIXlx2TrZIAG51bZ5Tjh+Pn4ZeV+3PZHVyvw01AbYIAiixyx9F4r239Nk/SZPSvB11r5GTnclx8Otrb05bdrAvJcXY7K3deWvwhgPU9uzTHuxTVZ93tqywzU0MuPjN0617PhXHpVGJxxv4g50W4nkT6DaeKMBcbpYxlPLlbj0u/wDStd7g9tjH3LEMf1nljjjhPp7Z7cttkvp5z0SkKLRoDVhTQ7KOIGwPpsmbJ0DAqw2rAqR8wfaajIOq8v2K3lj+RZG/um3WfP2d8vJ9bXzx8HQeBchyyerPUDgZfp8VaJzw8lvrw5V7+gnfCeceC7OPUeI9L8WzkPm1VilT+5iJ6SJ9jVl5YSvzvyMP09lxQCMgkEbc9HOuDSMZUrxxKKmEEseUkwG5Sc5WzSs2QLS4ieYJSW9Ym4rPW51ApjSvciwxlNplhaVtCqCsnGPAYAmo8SdPe7HdatC5GS+gn0F1Th1B/Pjr9ZtojRYelPRuprkUV3oNCxeRT3rb0as/VWBH6TME5i5mwbbLwpbBubzchVBL4tx7NkKvvW3bkB3B7/OdNTarKrowZWAZWUhlZT6EEeonNljx145dnTwiVW1FjWQ7oEfkypx1YOJHBtg9u++2jsCYuK1rcD59Lhbb1u8tNhlBYJWDy+F1OtnvvR7CYaZWTRzrtr3o2V2VA/IuhUH+Mq8M+IMcYGO1t9VJooroyFtsStqbKUCOrKTvYK/rsamP13PeqkGrXnXXVYlJYbRLbW4h2HuFG21761KcXwriL8b0pkXNo2ZGSiX5Fra/EWYHX5DQHsJ6YZeLGWPkHSLzlXt1Jhqt1FGEh7lMUNyNjD2axgG17KFE43onS7ac/LH3p8YNmZKUk113462uwJrZX/A71mpg2/iAK+06brvSKcWq3OxVXGuoAsYVfydOQvMBqrax8LbB7HWwdaM3dnS0N3njkrlRXaBrhcq/g8xSO5X2YaI9PSS38tSSDjYRCotthyHR/MFjolZ56IBCoABoMRNL9oNJOAzj0pux72/YWzix/c06MuAQCQC29AkAtr10PeJk4yWI9Vi8q7Eat1PoysNETFal5XidtA861D+G6tW/UbRv7xH6dadGp/5yvsf7S+zj6ETZ9f8AC2VjEarsyK6m5U5Famwmv0NdyL8StrtvRB1uYgp80qVovsZfiBTHvLL8/i4jQnLlrvrj62GzGzsrM6HlrVn0WOLCiY+SX8qqy9lDcFDFUBIG/eem4OfVci202LbW3oyHYOvUfQ/Qzi/s/wCItOQ4cHMR6sPakbpx9Pa5+QZrBr9j8pvOia++dUNevJ8+kdvwnIFI88j9eO/rud+juOMxr4/y7MtlyjoOUBaKDDxnQ4zBparzHMgeBc0qaE29pUzQI7SmyEtEMvGbUgjAQ8JLGW5cShzLHslDNMvROUBg3FLSiRlWV8pahgKyyqwTJKyq9YGMTNIvT7sVmswlD0MS1uCWCKCfV8dj2Q/2D8J+k3nGMIs6stnpj9K67TkbFbEWJ/OUWDy8io/J6z3H5+n1mXUGDuvlqlfwsjqw27tsvtAPh7677O9manrmBisnnZOq/KG1yQ5pup/ZtXuPy9/lOVfxpn41gU4uVlYpauum3LofFyLC5AUCwLwOyRrkAT7zxuv+nRjs67zqPTq76mptB4EqwKsUdHU7WxGH4WB7gzXL0zqCfCvUKnX2a/CD3a+rJYoJ+uoh8SXVabMwrMWokKb1uqyaqiToedx71jfbloj5kS3qPS8qy83U5iUKKRVWv3cXkHfJmO2A7nj7b0sx6eiV9AZ3R8vIbK8thZXSK0x8VXH4XNakl2HtyJA+U3bMACT6AFifoBsmc1i+IL+IoVUz81CVufH/AJDBqO+3mWtsK2tbVdn6CZ/Sep3PbkUXpSLcfyCWoaxqiLUZgvxgHkOP8RJYLmzMZxi3EqTftMSzg3mbsrJIQ62hKqfl6TMx6uCqnJm4qF5Oxd20NbZj6n6zD6zn49dTrkXrQrq1e/M8q3TDX8nr4uX7Pea5etZFoC4eK4TQAys7nRXr0DLV/OWfrxH1lmNqW8b3Lza6Ua22xKq1G2d2CKP1Pv8AScv1TIzM5B5NDDA5KbK7XONldQq38Spv+ar9PxaLenYTY4fhxfMW/KsbMyF7q9oC00n/AHNA+FPzO2+s3RaeuOvnt45bP6czbTmXOpqxF6eVq+7febrar7KaNglMeislQew7sQPhHY6m56b0uvHqSmoEIgPcnbsxO2dj7sSSSfrM0tEM3JI8ssrQ1IZDFlQCYjGMREIlSgTAYRJKhOMnCWEyCEBFl4phqrmQFkXipnlZaOwiESLA3AY0moFcZXhIiwL1tldrRZNQpJCwGydAAEknsAB6mRhOP+0jrZrx0xUJFuUSrEeq46/zh+m9hf1Me0dD4bxRmWLnXaOONt07HYj4lU8TnOvuxPZd/hHf1M6vOw67q3puRbKrAVdG7qw//d9/MTy37K8rCxMe/LyMqig3OaaUstUFaKjrapvY5Wcj2H9ETr0+0PEfk9K35GNWQt2XTVyoqYjeipIdgBokqpA3LfpuNILL8b78Wb710zGyWw7a7925NGP5VW7fMP8AOoDaQVbuFG9mZn/8r8PkjMyhiA/DjK6KAn+y88DzPL+m/TtueaeMPEXLN6ktWY60W3Ppab3Wi1DSi8tKeLb1+s9U8J5fmYOHYTstjUEnv3IrAP8AEGeOzHkle+vLv0x+q0ZCJVidPoWlA1btdyWnHrqV9tUugWLNrWwvofWabw/03Itt6guRl3VWDMc314jJVWzMi8QLivmFQnEAbGtGbjPyi33i3/KIx8bGJFi0VVm5CoGxa9obuSeyqo3sesngrEdMVXtDefez5NzWfzru7EhnHsePHsPT0jXDO/TO6f4exaTyroQWe9r7tvP1Nr7b+M2WoRADPVz2jqTQh3AZUK0UxtQGApimOYpkCsYrCOYpgJDqHjBuVCMYVh4wqISsuk9o5iUr2lklaUNBGZYNQkLJGIgkUpilZZqAiAghh13hIgIRueeeJPDj5deb1b7ytVeMLqaa3rLrZTjnjyDBgQWt5j012E7jrGcKMfIyD6VVWWfqFOv46nlGd48Y9GXprUFLFNCG1DyqspV/MYv7q5bW/Y7P5TWMv4Subx6AoXsOWhybQ5E+/edH4T8YWYLsCBZi22K9i+llTnSmys+/ttT8pzlWLlOq2JW7K7JWjDHtFRd2Cqvmn4Rsn3M7fG8FdPxSrdUy1tvdeAxK+ZVWbWuC1/yjEfPtPTZljzlNeOfek+0TodWPlVW1KqJlLazooAQX1kcnA9uQYdvmNzrPDWeMbomPkNrVOD52j7n4iq/rtR+s5b7RsTJqx6eQsyaKbLGpym73JXbSVFF/bZIYLpz6jse/rl+PskY3Tun4HcckpN2gW1VQi7BA9jYV/dOb+WMjo/jbWT4Hxqc8X5eWhfL+8g2gWWrTusKaV8oNxKqNa5b7z0GecfZfXal2dVZXZV2xruNqNW4ZlYb4nv3Cj909F3PWyfh5W2mki8pBIytEkTlBAeK0Vmg5QDAZDBqBBJuIxg3ALGLJuDcqDCIvKAtKjKqeWbmGrRxZAyWEAjssWZWAYCsYiLIoagjGLuUKZNQkwFoHKfaTeR06xFBZr7aaQqqWZl5c30B3PwoZ5UCCNggg+47ie15x3m9KX01dmXb+qYbgf85l/XPs5wMol2qNFx7m7GIpdj83XXF/1G5vDLxZyx68HOIuiO6htcgrMinR2NgHR7zp/s8sxsd87LvsAbGqD1o7g2kOpNllYY7ZjxRP1+s6fK+xd/8AU56kewvxu/8A4kYf3TDb7GswkbyMFgPQsl5I/Qj/ABms7jlOLr8sb1vMvqNmXVVi/db6fvdlBZ2CXUHEBFzuLqyV2QgXidHb+80PiwZNy9Rz6a1uxxTd01UG/NWqtgz5dZ9CvnBwR8k37TdDo/UumYF6VtTmV1UW2o4Y474mgWZQjb81ANkDYO+3pD4WyjiLRhXOHotQHByiAvPkOTY1nsH+IkH+kCfcTl8fH06vKVeLx/lDCvH4c3pzI31epktX/wBNrToyZpPEC/510rX4hdlNr/djFYMf3lZuAZvD7jy2ezbhDSstCGm3ms5Sbibk3Abcm4vKAmE6cmLyg5RC4g6YwAytrIpfvB1buKWiFoBCLAYTFEMogMPOACNxkGwYxOULxJGjxTCYsA6imM3pEgpDFJhMRoI5fxxfaj9OeizyrVvyOL65Df3cngw91biQR8jN90Hx1TcVpyAMTKPby7G/kbT86bT2cfQ6YfKc942/Fgf9qs/+M85Hxx/obftp/eJy7N1w2TH8V2atMz12/mPddxuU0Xgz/QMX/hibkTrcrF65fSuNkedZXVW9NtZe1lRPirK+p9fX0nHeGlryem4q2ottbY9SOrDkpZBxP6gr6+s0n2s/6f0r/iH/AJhNz4A/6Ox/zv8A/fsme/u41ceY+TPw+h01OLQbndUaqs3X23+WjEFlTmTx3ofumc7n2kMA95p596CvCLIgimGau82DzZVJ7Sw6s86TzJUsgip1YbIhaBohliLNwxBHkUdxgYg9Y0KbccGVRpCLRDygWSKr/9k="/>
          <p:cNvSpPr>
            <a:spLocks noChangeAspect="1" noChangeArrowheads="1"/>
          </p:cNvSpPr>
          <p:nvPr/>
        </p:nvSpPr>
        <p:spPr bwMode="auto">
          <a:xfrm>
            <a:off x="155575" y="-1554163"/>
            <a:ext cx="4048125" cy="32385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Obraz 7" descr="SiZ w cyfrowym kl I 01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852936"/>
            <a:ext cx="5292080" cy="374126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encrypted-tbn3.gstatic.com/images?q=tbn:ANd9GcRPoV2J2pG8pGxXmRHOAonPi1lgA1FJqWkpBsS8tMToGE9TtaZt2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016807" y="1484784"/>
            <a:ext cx="2107440" cy="1191162"/>
          </a:xfrm>
          <a:prstGeom prst="rect">
            <a:avLst/>
          </a:prstGeom>
          <a:noFill/>
        </p:spPr>
      </p:pic>
      <p:pic>
        <p:nvPicPr>
          <p:cNvPr id="5140" name="Picture 20" descr="https://encrypted-tbn0.gstatic.com/images?q=tbn:ANd9GcRiUvH_1wXPB5PbcYbM5WQwUy7ODBF82maKzdiuVNEuaY1SXnZF6Q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075644" y="3861048"/>
            <a:ext cx="2068356" cy="861814"/>
          </a:xfrm>
          <a:prstGeom prst="rect">
            <a:avLst/>
          </a:prstGeom>
          <a:noFill/>
        </p:spPr>
      </p:pic>
      <p:pic>
        <p:nvPicPr>
          <p:cNvPr id="5154" name="Picture 34" descr="https://encrypted-tbn0.gstatic.com/images?q=tbn:ANd9GcSv2uwj2PI4nEK6vO-qRvuiinIlkyxuuDb98XUG3nbOxTOUvMLW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7668344" y="2852936"/>
            <a:ext cx="1475656" cy="1077121"/>
          </a:xfrm>
          <a:prstGeom prst="rect">
            <a:avLst/>
          </a:prstGeom>
          <a:noFill/>
        </p:spPr>
      </p:pic>
      <p:pic>
        <p:nvPicPr>
          <p:cNvPr id="5148" name="Picture 28" descr="https://encrypted-tbn3.gstatic.com/images?q=tbn:ANd9GcQV-_mF9WmHhKs9vaM-um6TthPdLBkzckOq-8BPaqD0pxF9a58U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499992" y="1052736"/>
            <a:ext cx="1800200" cy="1557476"/>
          </a:xfrm>
          <a:prstGeom prst="rect">
            <a:avLst/>
          </a:prstGeom>
          <a:noFill/>
        </p:spPr>
      </p:pic>
      <p:pic>
        <p:nvPicPr>
          <p:cNvPr id="5126" name="Picture 6" descr="https://encrypted-tbn0.gstatic.com/images?q=tbn:ANd9GcQrnn6dGJbD4vk00g2_xbmJJHrgnA3xcx0zw68ZYdXbXOAsHfGq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5890914" y="3140968"/>
            <a:ext cx="1179761" cy="1914525"/>
          </a:xfrm>
          <a:prstGeom prst="rect">
            <a:avLst/>
          </a:prstGeom>
          <a:noFill/>
        </p:spPr>
      </p:pic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922432"/>
          </a:xfrm>
        </p:spPr>
        <p:txBody>
          <a:bodyPr>
            <a:noAutofit/>
          </a:bodyPr>
          <a:lstStyle/>
          <a:p>
            <a:r>
              <a:rPr lang="pl-PL" sz="3200" dirty="0" smtClean="0"/>
              <a:t>Nowy gość w pokoju – komputer</a:t>
            </a:r>
            <a:endParaRPr lang="pl-PL" sz="3200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sz="half" idx="1"/>
          </p:nvPr>
        </p:nvSpPr>
        <p:spPr>
          <a:xfrm>
            <a:off x="1187624" y="4725144"/>
            <a:ext cx="7632848" cy="648072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  <a:buNone/>
            </a:pPr>
            <a:r>
              <a:rPr lang="pl-PL" sz="2400" dirty="0" smtClean="0"/>
              <a:t>Ustaw elementy zestawu komputerowego na biurku</a:t>
            </a:r>
          </a:p>
          <a:p>
            <a:pPr>
              <a:lnSpc>
                <a:spcPct val="170000"/>
              </a:lnSpc>
              <a:buNone/>
            </a:pPr>
            <a:endParaRPr lang="pl-PL" sz="2400" dirty="0" smtClean="0"/>
          </a:p>
        </p:txBody>
      </p:sp>
      <p:sp>
        <p:nvSpPr>
          <p:cNvPr id="5128" name="AutoShape 8" descr="data:image/jpeg;base64,/9j/4AAQSkZJRgABAQAAAQABAAD/2wCEAAkGBxAPDxAPDxAQDw8QDw8NDw8QDw8ODQ0NFBEWFhQUFBQYHCggGBonGxQUITEhJSkrLi4uFx8zODMsNygtLisBCgoKDQ0MFAwMFCsZFBksLCs3LCwsNzcsLCwrKywrKyssKys3KysrLCwrLCsrKysrKysrKysrKysrKysrKysrK//AABEIAMoA+QMBIgACEQEDEQH/xAAcAAABBAMBAAAAAAAAAAAAAAADAQIEBQAGBwj/xABJEAACAgEBAwcJBAYHBwUAAAABAgADBBEFEiEGBzFBUXGBEyIyQmFykbHBFJKh0SMzQ0RiglJTg5OisvAkNFRzwtLhFRdjhPH/xAAWAQEBAQAAAAAAAAAAAAAAAAAAAQL/xAAWEQEBAQAAAAAAAAAAAAAAAAAAARH/2gAMAwEAAhEDEQA/AO0KY8QSmFWFOixBHQjBMmTIGTJkyBkyZMgZMmRIGRhjjGmA0xpjjGwpjQbCFMYwkAWEGwhmEYRAjMsE6yUywTLAhOkBYknOsjusKrrUkSxJZ2JIliQK91gXWTHWAcQITrAOsmOJHYQIrCN3YZhGaSjryGHWR64dYQQRYgiwjDMmTIGTJkyBkyZGPYo6SB3kCA+JItm08dfSvpXvtQfWR35QYQ6crH/vkP1gWJjTKizlXgDpyqvBi3ykd+WeAP2+vu12H6QL2N0muvy4wR0Na3dU31gLOXeN6teQ38iD5tCtnMa01NuXdfq41x72QfnAPy6b1cU/zW/ksg3AxpE0a7l5cP2FK+9Y3/iV9/OJcOvDTvYn/rgdFIjGWcsyOcm0fvWInuhD8yZXX85Fv/H1j3a6vosDr7LI7pOL384jn9/tPuKR8lldkctmb96zG7mtH1gdxsWQ7iB0kDvIE4Rkcp97pbKf3nY/NpAt20p/ZOfeIhXdMjNpX0ral77EH1lZft3DXpyaB/aKflOKvtbsq072/wDEjvtJj6ijxJlTXYsjlVgL+8oe7eb5CBwOUmJkWeSqt3n0LAFHTeA6dCRxnKMZjYCSABroCNfGbJyL2eTd5bqQ8PA/U6/CRXRHEHpDWCCgdaSFBgxHAyoMDHAwIMeDCCTI0GOgZFiTCdOJ/wDwQK3lDtZcPHe5uJA0rTrssPQP9dU4EbcjPyr7BXXksrbttt9jpWLTx3E3QTwHV0CbvzkbcstdKMfzr7mNOKnDzB697ewDj8ITYWw0xaEpTiFHnMfSssPFmPtJhY1WjZGWP2Gz18ciz6CG/wDR80jQNgoPZRcx+O8JuwxZn2aRWjjYeYP3nHHu4jH52RW2Nlf8Zp7mLSPnrN0bGgXx4GmPsa/rzsj+VMdPkkj2bFfrzMw/2qr8lE3GyiQ7qIRqFmxR13ZTe9lWfSRL9hUn0vKN719p+s2y6mQbqpUaqdhY46Kh4lz8zBNsykdFSfd1+c2G2qQra4FKcOsfs0H8iwb0jqAHgJZ2pIliwIDrI7iTrFkaxYERhAOsluIF1gRWEZukkAcSToO+HYSw2Dh79hcjzU6PfPRAlVYm6iVr6R0Ue1j0n5nwnRdgbOFNKLppwDHt004fT8Zr3J3Z/lsjeI8yrh7Cx4n8NB4mb4qaDXt4+HVI0BZBw7iC0gdW1maxIkqCb0UNGRRAMDCCCWEEIcJr3K7bNePTYbG3ERC9zdiDqHtPZLnOyhUhbpPQo7TOT52u2M84+u9g4dgfLb1crNHFafaq9J9sKfyQ2dZc77TyV3bskaUVkccXC6UT3j0mbYtUOtcKtcgjeRmGmS/JxfJwqA1Uj2Uy1aqAeuBT2VSFdTLq2qRLaoFDfRK++qX99crciuVFHfXIFyS5vrldekIqbUkO1ZZ3JIVqQK6wSO6ydYsi2LAhOsC4kqxYBxAjOs2jCx/IUKumrnQkdbWN0D46CVexMTylwJ9FPPPf1D4/KbnsPC8vkgn0KfPbs8oeCjwGp+EixsHJrZfkaUTpZuLntJ4sfEknxEub1h8SnQE+A7uv/XsjL1hUBxB7kOwg92B02ZE1mCEOEeojFhVEB6iPJABJ4AcSfZEUTX+Vu268amxrG3a6kNlzdJ0HQoHWTw4d0qNa5fbftJTGxOOXlE04w6qU9e9uwKOPfpLPk5sSvCxq8avUhB5zn0rbDxZ29pOplLyI2XZYz7Uy13cnKUCqsg/7JhdKV8fWPSZuarIpipCBI9RHgQB7kzchtImkABSBdJLIg3ECBZXIltcsnWRbVhVRfXKzJrl5ekrclIFDkpKy9JeZKSqyFlSqi5ZBuWWl6yvvWEV9qyI6ydYJFcQIdgkZxJlgjcSjfsAPQPObuEC02Ygpp1bgWHlG7dNOA+E6LyY2W1NCBhpdcfKWex26vAaD+WalycwPtWXWh/V16X29minzF8W/ymdW2dRqTZ1DzV+sjRHqCgAdAAEgXrLa5ZX3rArHEbpC2rBwOixRG6xRCCLCrBrHlwoLE6ADUnsEAW0MwUpr6x4IO09vdOX+TO2M/wAmfO2fg2b17a+bmZ44hPaq9J9sm8t9u3WumJif73l610dYxscenc3ZoNfHumx8ntj1YONXjUjRK101PpO54s7e0nUwLFVhQIgEcIDgIsQR0DIkdGwGtBtCGMaAFxI1gkppHsEKgXCVuQstrhK7JEClyVlTkiXWUJT5IlRVXyvvEssiV90IgWiRXku2RXgRLBJmDXupvH1uPcvV+cAte8wXt6e7rl3sfZ32vJpxh6Lnet09XHTi/wARovewhY3TkNs41YgtYHyuWRaBpxFRGlS/d46drGdATH3EVewcfaeuQdl44e7UDzKgCB1a9Cj/AF2S4uEiqu5ZX3rLW5ZBvWBT3rAbsnXpI25A3sGPEDrCKYQdZq/LTlDXjVWF20rqXftI6Wb1UHaddPEy12xtIY9eo/WN5tY9vb4TmWzqTtbO3m1bAwrNST6OZnD5qv4mBe8hNkWDym0ctdMzLAIQ8fsuL011DsOnE+2bmsBXDLCiiKI0RwhDhFjY6AsQzNYhgNMY0eYNoDGgLIZoF4VFtldkCWNwldkCBU5YlPlS3yz0ymyjKisvMrr+mWF8rrYES2RbJKtkYrqQO0wh2MmgLHr4DuE6DzdbP8nj25rjRryaqdekUVnQnxfXwUTSMbDfItqxquD3OtKfwA9LeCgt4TtWBgpv04tQ0ooRUA6hVWAAPHQfGRVzsjG8nSNfSf8ASN7CegeA0hbRJLyPZAhXLINyywtEh3CBWXpI25J1yyPpCto1iW3rWrO53VUFmPYBGgyn5XYORkYrJisouBFiq+u5bp6hI6O/2QjUuUuRkZy2+QdancCusvvaVVE+dpuj0tNfGXPJ+urEorx6qmCVrujQoST1k8RxJ1M5kOVuXQzV2Y9YdGKujF0dWHSCOMnUc4dq+liofdvb6pA6xXnj+g/+D/uh0zV7H+7r8py+rnLQeliW/wAtlZ+eknUc5+L62PlL4UN8rIV0lMpf4vuP+UeMle0+KsPpNBq5ztnet9oTvoY/5SZOx+crZTfvDr72PkL/ANMI3L7Qn9IeJAjluU+sv3hNaq5e7Kb9+oHvFk/zASdRyp2dZ6Odht/9inX4EwLreHaPjMJkSrOxn9G2hvdsrb5GSytB9HdI7RodYDSYxjMNa9n4mDdB7fvNAxjAsZj95+Osj2Oe0/h+UBLjK3KaSrHPbK/J49cKq8xpTZLS5yadfW/CVl+L/F+EIp7zIN0tb8f+IfCV91H8S+O9+UorbIypdAW7fNHd1yTbR/En+L8oCzU6JWpZyVrrUdL2MdFHiSPjIN15sdnedfnuOFeuLj6jpsYA2sO4bq/enT+T9GlZtPTYdR7g6PqZQ7O2UMenG2fWf1ahbGHDfuPnXWeLFjNvUBQFHAABQOwAaCBjGAsMIxgXMCPbIdslWmRLTAh3SPpJF0jwrY9YoaB3om/CA5mx8W9t67Hpsbo3mrUvp39MhvyR2c3Ti1ju3l+Rlnvx2/AobOQGzG/Ybvuu31kW7mw2c3R5Ve5lP0m1CyPW2Bot/NFiN6N9q96hvrKzJ5l9f1eaB71BPyadRW2EWyBxjI5lcz1MvFb3hcnyUyryeZrao9E4lnde66/eQTvwsjg8DzTk80+2U6MNX/5d+OfmwkCzkHtyriMHLX/l+d/kJnqcNF35R5BycnaWK5rsszcexdCa3e+pwD0aqT0R9XK7aSdGbkjvtc/Obzz87OarP+0aHcyK0Ib+JFClfwB8ZyvWEbLXy/2qvRm2+Irb5iSq+czao6b1b3qqz8hNQ1mawN3TnT2iPS+zt31EfIw686mV61FDd2+v1mt8kTR9qQZFVd9beYarXatX16g4IKN2Ho16Z3TZ/NlsDNpS+im1UfUebkXB63B0ZGDE6MCCCPZA55svnGS6wJkVCkMdBYrbyA/xajgPbNtpVvLeVtvWjCrVWDKyaXkrq283fw0lhkcyGy29C3Lr7rK2+ayvyeYug6CvPvCjpWytLPhoRpEuFmtV2xysw/Kv5NiyliVCKSoGvDj0SrblJjn1nHejfSbfkcxT/ss+v+0x21+IfT8JXX8yOePQycR+/wAshP8AhMK1x9sUHosHiGH0l9zbZePbtRC7Amiqy+lSDpbkgaKB7oLN4DskS7me2svQuM/u5Gmv3lEzYfNptqnMocUpTuWKxuN1bVoAePAEk8NeGkDuWwat5nub3F9vWx+Q+Mty0Bj1CtFQdCjTvPWYrNIFZoB2jmaAYwGWmRbDDWGRbDCgWmBhLDBawLrWJrB6zN6ATei78FrEJgF8pF8pAExu9AlC2EFsgb8UWQLJbYRbZWC2PF0JizFscLJWi6PW2BX8uOTde1MN8d9A48+mzrrtHR4HoM8tbU2fbi3WUXKUsrYowPaOseyetxbOdc7nI4ZtJzKF/wBppXVwBxuqHT3kQOBzJkyVGTqvNTy8+zW+SyG/RWaC0nqIG6t3eAAG7QAeqcqj6rCjBlOhB1BgezRZrxHEHiD1ETN+cq5oeWwyK1wbm/SIP0BPrIBxr8Okezh1TpvlJFSN6JvQHlIheAYvELwJeNLwCloNnjGeDZ4D2aBd41ngmaFK7QDtHM0C5gDs4wW6Y5zGawLopE3JI3Zm7CI+7M3IfdmbsCOUjDXJZEaRBqGUibskkRm7Cg7syG3Y0gDp0HedIDNY4GDa+sdLoO91H1jPttI/a1/3i/nAkho4NIf2+n+tr++v5xwzav62v76/nA41zscijjWNnYyf7PYdblUfqLSeJ90n4Gc2nq9rqnUqzVurAqylkZWU9II6xOX8rualLC12zXRSdWOK7+Zr/wDG/V3H4iVMcgmSVtLZ12Na1ORW1Vq6byNpqNRqDw6RpI2kIkbOzXosW2tijowZWHAqwOoInprkbyiXaOHVkjQOda7VHQty8G09h6R7DPLk7vzK7OuowLHtUot93lalIIJQIF3tOw6fhCuj78XegQZmsgLvxpeMLRhaA8vBs8azRsKxnjC0cY0iAMmMYwpWMZYAHMHrDOsZuQNgiax2kctcIEdZmhktaIdMeBXbjRRQxlqtIjwglFSMQyo5XZNmFh2ZFaFyhUHRS5rQnQvujpAm3bsrtvYptpZQWXXzWK/0TA4seVb3n/eiT/R3tzT+XhE+1MeOuvt6Y7lBzXXsxah6346hXGjfETVL+Se2MXXdptI7a28qvwMDaReY4ZB7Zol20NpVcLK7Rp/To0/FQIA8qMpendHemkDof2g9sUZJ7Zz1eV1/WtZ8GH1hBywt/q6/i0hrds3a9dC71rhR1a9Ldw65rGdy7PRRUPes/wC0fnNSzMt7nL2MWY/ADsA6hASoPnZb32NbYdXc6sRwGumn0gQYkXSBYbHzlqyK7bACq2rYx8nW/QdfRI009k7ng8syyq24liMAQykrqPxnDNm4eO5/T5LUDtGO93yIm1Ye0MXGpFWPfk5JBJBOItKjX2tYeHhCx2HC5TY9hCtrUx4ef6OveJdzieyaL8yxFay2qokb+5uF932aLw+PXO704QCKANAFULrxO6BoJFQjGmTHxiIFqoEczIQpE3YDIhhN2IVgDMYYUrGFYAXjNIdljd2BsCVw6VxFhlhCqkeIoiShYsSZAWZEiiAF8VG6VHhwgW2cvUWH4yYJkCss2UD1qfeUGQMjkzS/pUY799an5ibFMgaZfyEwm9LBxz3Iv0kC7m12a3TgIPd3x8jOhRDA5hdzXbL68Vl/tLR9YA81uyf6h/76z85vu0D+kbwkcwNJ/wDa3ZX9S/8AfWfnHDmx2WP2BPfbYfrNzMSBqtPN7s1ejHT+ZnP1lrici8ZdDVj094rHzMtZcbK/V/zGBU4vJ0DTXdResKBqR4S+CAAADgAAO6EMbAG1QMBZjyXGmBV2Y8jvVLayRLZFQCI2HsgGgNMYY4xhgNMbFMZ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30" name="AutoShape 10" descr="data:image/jpeg;base64,/9j/4AAQSkZJRgABAQAAAQABAAD/2wCEAAkGBxAPDxAPDxAQDw8QDw8NDw8QDw8ODQ0NFBEWFhQUFBQYHCggGBonGxQUITEhJSkrLi4uFx8zODMsNygtLisBCgoKDQ0MFAwMFCsZFBksLCs3LCwsNzcsLCwrKywrKyssKys3KysrLCwrLCsrKysrKysrKysrKysrKysrKysrK//AABEIAMoA+QMBIgACEQEDEQH/xAAcAAABBAMBAAAAAAAAAAAAAAADAQIEBQAGBwj/xABJEAACAgEBAwcJBAYHBwUAAAABAgADBBEFEiEGBzFBUXGBEyIyQmFykbHBFJKh0SMzQ0RiglJTg5OisvAkNFRzwtLhFRdjhPH/xAAWAQEBAQAAAAAAAAAAAAAAAAAAAQL/xAAWEQEBAQAAAAAAAAAAAAAAAAAAARH/2gAMAwEAAhEDEQA/AO0KY8QSmFWFOixBHQjBMmTIGTJkyBkyZMgZMmRIGRhjjGmA0xpjjGwpjQbCFMYwkAWEGwhmEYRAjMsE6yUywTLAhOkBYknOsjusKrrUkSxJZ2JIliQK91gXWTHWAcQITrAOsmOJHYQIrCN3YZhGaSjryGHWR64dYQQRYgiwjDMmTIGTJkyBkyZGPYo6SB3kCA+JItm08dfSvpXvtQfWR35QYQ6crH/vkP1gWJjTKizlXgDpyqvBi3ykd+WeAP2+vu12H6QL2N0muvy4wR0Na3dU31gLOXeN6teQ38iD5tCtnMa01NuXdfq41x72QfnAPy6b1cU/zW/ksg3AxpE0a7l5cP2FK+9Y3/iV9/OJcOvDTvYn/rgdFIjGWcsyOcm0fvWInuhD8yZXX85Fv/H1j3a6vosDr7LI7pOL384jn9/tPuKR8lldkctmb96zG7mtH1gdxsWQ7iB0kDvIE4Rkcp97pbKf3nY/NpAt20p/ZOfeIhXdMjNpX0ral77EH1lZft3DXpyaB/aKflOKvtbsq072/wDEjvtJj6ijxJlTXYsjlVgL+8oe7eb5CBwOUmJkWeSqt3n0LAFHTeA6dCRxnKMZjYCSABroCNfGbJyL2eTd5bqQ8PA/U6/CRXRHEHpDWCCgdaSFBgxHAyoMDHAwIMeDCCTI0GOgZFiTCdOJ/wDwQK3lDtZcPHe5uJA0rTrssPQP9dU4EbcjPyr7BXXksrbttt9jpWLTx3E3QTwHV0CbvzkbcstdKMfzr7mNOKnDzB697ewDj8ITYWw0xaEpTiFHnMfSssPFmPtJhY1WjZGWP2Gz18ciz6CG/wDR80jQNgoPZRcx+O8JuwxZn2aRWjjYeYP3nHHu4jH52RW2Nlf8Zp7mLSPnrN0bGgXx4GmPsa/rzsj+VMdPkkj2bFfrzMw/2qr8lE3GyiQ7qIRqFmxR13ZTe9lWfSRL9hUn0vKN719p+s2y6mQbqpUaqdhY46Kh4lz8zBNsykdFSfd1+c2G2qQra4FKcOsfs0H8iwb0jqAHgJZ2pIliwIDrI7iTrFkaxYERhAOsluIF1gRWEZukkAcSToO+HYSw2Dh79hcjzU6PfPRAlVYm6iVr6R0Ue1j0n5nwnRdgbOFNKLppwDHt004fT8Zr3J3Z/lsjeI8yrh7Cx4n8NB4mb4qaDXt4+HVI0BZBw7iC0gdW1maxIkqCb0UNGRRAMDCCCWEEIcJr3K7bNePTYbG3ERC9zdiDqHtPZLnOyhUhbpPQo7TOT52u2M84+u9g4dgfLb1crNHFafaq9J9sKfyQ2dZc77TyV3bskaUVkccXC6UT3j0mbYtUOtcKtcgjeRmGmS/JxfJwqA1Uj2Uy1aqAeuBT2VSFdTLq2qRLaoFDfRK++qX99crciuVFHfXIFyS5vrldekIqbUkO1ZZ3JIVqQK6wSO6ydYsi2LAhOsC4kqxYBxAjOs2jCx/IUKumrnQkdbWN0D46CVexMTylwJ9FPPPf1D4/KbnsPC8vkgn0KfPbs8oeCjwGp+EixsHJrZfkaUTpZuLntJ4sfEknxEub1h8SnQE+A7uv/XsjL1hUBxB7kOwg92B02ZE1mCEOEeojFhVEB6iPJABJ4AcSfZEUTX+Vu268amxrG3a6kNlzdJ0HQoHWTw4d0qNa5fbftJTGxOOXlE04w6qU9e9uwKOPfpLPk5sSvCxq8avUhB5zn0rbDxZ29pOplLyI2XZYz7Uy13cnKUCqsg/7JhdKV8fWPSZuarIpipCBI9RHgQB7kzchtImkABSBdJLIg3ECBZXIltcsnWRbVhVRfXKzJrl5ekrclIFDkpKy9JeZKSqyFlSqi5ZBuWWl6yvvWEV9qyI6ydYJFcQIdgkZxJlgjcSjfsAPQPObuEC02Ygpp1bgWHlG7dNOA+E6LyY2W1NCBhpdcfKWex26vAaD+WalycwPtWXWh/V16X29minzF8W/ymdW2dRqTZ1DzV+sjRHqCgAdAAEgXrLa5ZX3rArHEbpC2rBwOixRG6xRCCLCrBrHlwoLE6ADUnsEAW0MwUpr6x4IO09vdOX+TO2M/wAmfO2fg2b17a+bmZ44hPaq9J9sm8t9u3WumJif73l610dYxscenc3ZoNfHumx8ntj1YONXjUjRK101PpO54s7e0nUwLFVhQIgEcIDgIsQR0DIkdGwGtBtCGMaAFxI1gkppHsEKgXCVuQstrhK7JEClyVlTkiXWUJT5IlRVXyvvEssiV90IgWiRXku2RXgRLBJmDXupvH1uPcvV+cAte8wXt6e7rl3sfZ32vJpxh6Lnet09XHTi/wARovewhY3TkNs41YgtYHyuWRaBpxFRGlS/d46drGdATH3EVewcfaeuQdl44e7UDzKgCB1a9Cj/AF2S4uEiqu5ZX3rLW5ZBvWBT3rAbsnXpI25A3sGPEDrCKYQdZq/LTlDXjVWF20rqXftI6Wb1UHaddPEy12xtIY9eo/WN5tY9vb4TmWzqTtbO3m1bAwrNST6OZnD5qv4mBe8hNkWDym0ctdMzLAIQ8fsuL011DsOnE+2bmsBXDLCiiKI0RwhDhFjY6AsQzNYhgNMY0eYNoDGgLIZoF4VFtldkCWNwldkCBU5YlPlS3yz0ymyjKisvMrr+mWF8rrYES2RbJKtkYrqQO0wh2MmgLHr4DuE6DzdbP8nj25rjRryaqdekUVnQnxfXwUTSMbDfItqxquD3OtKfwA9LeCgt4TtWBgpv04tQ0ooRUA6hVWAAPHQfGRVzsjG8nSNfSf8ASN7CegeA0hbRJLyPZAhXLINyywtEh3CBWXpI25J1yyPpCto1iW3rWrO53VUFmPYBGgyn5XYORkYrJisouBFiq+u5bp6hI6O/2QjUuUuRkZy2+QdancCusvvaVVE+dpuj0tNfGXPJ+urEorx6qmCVrujQoST1k8RxJ1M5kOVuXQzV2Y9YdGKujF0dWHSCOMnUc4dq+liofdvb6pA6xXnj+g/+D/uh0zV7H+7r8py+rnLQeliW/wAtlZ+eknUc5+L62PlL4UN8rIV0lMpf4vuP+UeMle0+KsPpNBq5ztnet9oTvoY/5SZOx+crZTfvDr72PkL/ANMI3L7Qn9IeJAjluU+sv3hNaq5e7Kb9+oHvFk/zASdRyp2dZ6Odht/9inX4EwLreHaPjMJkSrOxn9G2hvdsrb5GSytB9HdI7RodYDSYxjMNa9n4mDdB7fvNAxjAsZj95+Osj2Oe0/h+UBLjK3KaSrHPbK/J49cKq8xpTZLS5yadfW/CVl+L/F+EIp7zIN0tb8f+IfCV91H8S+O9+UorbIypdAW7fNHd1yTbR/En+L8oCzU6JWpZyVrrUdL2MdFHiSPjIN15sdnedfnuOFeuLj6jpsYA2sO4bq/enT+T9GlZtPTYdR7g6PqZQ7O2UMenG2fWf1ahbGHDfuPnXWeLFjNvUBQFHAABQOwAaCBjGAsMIxgXMCPbIdslWmRLTAh3SPpJF0jwrY9YoaB3om/CA5mx8W9t67Hpsbo3mrUvp39MhvyR2c3Ti1ju3l+Rlnvx2/AobOQGzG/Ybvuu31kW7mw2c3R5Ve5lP0m1CyPW2Bot/NFiN6N9q96hvrKzJ5l9f1eaB71BPyadRW2EWyBxjI5lcz1MvFb3hcnyUyryeZrao9E4lnde66/eQTvwsjg8DzTk80+2U6MNX/5d+OfmwkCzkHtyriMHLX/l+d/kJnqcNF35R5BycnaWK5rsszcexdCa3e+pwD0aqT0R9XK7aSdGbkjvtc/Obzz87OarP+0aHcyK0Ib+JFClfwB8ZyvWEbLXy/2qvRm2+Irb5iSq+czao6b1b3qqz8hNQ1mawN3TnT2iPS+zt31EfIw686mV61FDd2+v1mt8kTR9qQZFVd9beYarXatX16g4IKN2Ho16Z3TZ/NlsDNpS+im1UfUebkXB63B0ZGDE6MCCCPZA55svnGS6wJkVCkMdBYrbyA/xajgPbNtpVvLeVtvWjCrVWDKyaXkrq283fw0lhkcyGy29C3Lr7rK2+ayvyeYug6CvPvCjpWytLPhoRpEuFmtV2xysw/Kv5NiyliVCKSoGvDj0SrblJjn1nHejfSbfkcxT/ss+v+0x21+IfT8JXX8yOePQycR+/wAshP8AhMK1x9sUHosHiGH0l9zbZePbtRC7Amiqy+lSDpbkgaKB7oLN4DskS7me2svQuM/u5Gmv3lEzYfNptqnMocUpTuWKxuN1bVoAePAEk8NeGkDuWwat5nub3F9vWx+Q+Mty0Bj1CtFQdCjTvPWYrNIFZoB2jmaAYwGWmRbDDWGRbDCgWmBhLDBawLrWJrB6zN6ATei78FrEJgF8pF8pAExu9AlC2EFsgb8UWQLJbYRbZWC2PF0JizFscLJWi6PW2BX8uOTde1MN8d9A48+mzrrtHR4HoM8tbU2fbi3WUXKUsrYowPaOseyetxbOdc7nI4ZtJzKF/wBppXVwBxuqHT3kQOBzJkyVGTqvNTy8+zW+SyG/RWaC0nqIG6t3eAAG7QAeqcqj6rCjBlOhB1BgezRZrxHEHiD1ETN+cq5oeWwyK1wbm/SIP0BPrIBxr8Okezh1TpvlJFSN6JvQHlIheAYvELwJeNLwCloNnjGeDZ4D2aBd41ngmaFK7QDtHM0C5gDs4wW6Y5zGawLopE3JI3Zm7CI+7M3IfdmbsCOUjDXJZEaRBqGUibskkRm7Cg7syG3Y0gDp0HedIDNY4GDa+sdLoO91H1jPttI/a1/3i/nAkho4NIf2+n+tr++v5xwzav62v76/nA41zscijjWNnYyf7PYdblUfqLSeJ90n4Gc2nq9rqnUqzVurAqylkZWU9II6xOX8rualLC12zXRSdWOK7+Zr/wDG/V3H4iVMcgmSVtLZ12Na1ORW1Vq6byNpqNRqDw6RpI2kIkbOzXosW2tijowZWHAqwOoInprkbyiXaOHVkjQOda7VHQty8G09h6R7DPLk7vzK7OuowLHtUot93lalIIJQIF3tOw6fhCuj78XegQZmsgLvxpeMLRhaA8vBs8azRsKxnjC0cY0iAMmMYwpWMZYAHMHrDOsZuQNgiax2kctcIEdZmhktaIdMeBXbjRRQxlqtIjwglFSMQyo5XZNmFh2ZFaFyhUHRS5rQnQvujpAm3bsrtvYptpZQWXXzWK/0TA4seVb3n/eiT/R3tzT+XhE+1MeOuvt6Y7lBzXXsxah6346hXGjfETVL+Se2MXXdptI7a28qvwMDaReY4ZB7Zol20NpVcLK7Rp/To0/FQIA8qMpendHemkDof2g9sUZJ7Zz1eV1/WtZ8GH1hBywt/q6/i0hrds3a9dC71rhR1a9Ldw65rGdy7PRRUPes/wC0fnNSzMt7nL2MWY/ADsA6hASoPnZb32NbYdXc6sRwGumn0gQYkXSBYbHzlqyK7bACq2rYx8nW/QdfRI009k7ng8syyq24liMAQykrqPxnDNm4eO5/T5LUDtGO93yIm1Ye0MXGpFWPfk5JBJBOItKjX2tYeHhCx2HC5TY9hCtrUx4ef6OveJdzieyaL8yxFay2qokb+5uF932aLw+PXO704QCKANAFULrxO6BoJFQjGmTHxiIFqoEczIQpE3YDIhhN2IVgDMYYUrGFYAXjNIdljd2BsCVw6VxFhlhCqkeIoiShYsSZAWZEiiAF8VG6VHhwgW2cvUWH4yYJkCss2UD1qfeUGQMjkzS/pUY799an5ibFMgaZfyEwm9LBxz3Iv0kC7m12a3TgIPd3x8jOhRDA5hdzXbL68Vl/tLR9YA81uyf6h/76z85vu0D+kbwkcwNJ/wDa3ZX9S/8AfWfnHDmx2WP2BPfbYfrNzMSBqtPN7s1ejHT+ZnP1lrici8ZdDVj094rHzMtZcbK/V/zGBU4vJ0DTXdResKBqR4S+CAAADgAAO6EMbAG1QMBZjyXGmBV2Y8jvVLayRLZFQCI2HsgGgNMYY4xhgNMbFMZ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32" name="AutoShape 12" descr="data:image/jpeg;base64,/9j/4AAQSkZJRgABAQAAAQABAAD/2wCEAAkGBxAPDxAPDxAQDw8QDw8NDw8QDw8ODQ0NFBEWFhQUFBQYHCggGBonGxQUITEhJSkrLi4uFx8zODMsNygtLisBCgoKDQ0MFAwMFCsZFBksLCs3LCwsNzcsLCwrKywrKyssKys3KysrLCwrLCsrKysrKysrKysrKysrKysrKysrK//AABEIAMoA+QMBIgACEQEDEQH/xAAcAAABBAMBAAAAAAAAAAAAAAADAQIEBQAGBwj/xABJEAACAgEBAwcJBAYHBwUAAAABAgADBBEFEiEGBzFBUXGBEyIyQmFykbHBFJKh0SMzQ0RiglJTg5OisvAkNFRzwtLhFRdjhPH/xAAWAQEBAQAAAAAAAAAAAAAAAAAAAQL/xAAWEQEBAQAAAAAAAAAAAAAAAAAAARH/2gAMAwEAAhEDEQA/AO0KY8QSmFWFOixBHQjBMmTIGTJkyBkyZMgZMmRIGRhjjGmA0xpjjGwpjQbCFMYwkAWEGwhmEYRAjMsE6yUywTLAhOkBYknOsjusKrrUkSxJZ2JIliQK91gXWTHWAcQITrAOsmOJHYQIrCN3YZhGaSjryGHWR64dYQQRYgiwjDMmTIGTJkyBkyZGPYo6SB3kCA+JItm08dfSvpXvtQfWR35QYQ6crH/vkP1gWJjTKizlXgDpyqvBi3ykd+WeAP2+vu12H6QL2N0muvy4wR0Na3dU31gLOXeN6teQ38iD5tCtnMa01NuXdfq41x72QfnAPy6b1cU/zW/ksg3AxpE0a7l5cP2FK+9Y3/iV9/OJcOvDTvYn/rgdFIjGWcsyOcm0fvWInuhD8yZXX85Fv/H1j3a6vosDr7LI7pOL384jn9/tPuKR8lldkctmb96zG7mtH1gdxsWQ7iB0kDvIE4Rkcp97pbKf3nY/NpAt20p/ZOfeIhXdMjNpX0ral77EH1lZft3DXpyaB/aKflOKvtbsq072/wDEjvtJj6ijxJlTXYsjlVgL+8oe7eb5CBwOUmJkWeSqt3n0LAFHTeA6dCRxnKMZjYCSABroCNfGbJyL2eTd5bqQ8PA/U6/CRXRHEHpDWCCgdaSFBgxHAyoMDHAwIMeDCCTI0GOgZFiTCdOJ/wDwQK3lDtZcPHe5uJA0rTrssPQP9dU4EbcjPyr7BXXksrbttt9jpWLTx3E3QTwHV0CbvzkbcstdKMfzr7mNOKnDzB697ewDj8ITYWw0xaEpTiFHnMfSssPFmPtJhY1WjZGWP2Gz18ciz6CG/wDR80jQNgoPZRcx+O8JuwxZn2aRWjjYeYP3nHHu4jH52RW2Nlf8Zp7mLSPnrN0bGgXx4GmPsa/rzsj+VMdPkkj2bFfrzMw/2qr8lE3GyiQ7qIRqFmxR13ZTe9lWfSRL9hUn0vKN719p+s2y6mQbqpUaqdhY46Kh4lz8zBNsykdFSfd1+c2G2qQra4FKcOsfs0H8iwb0jqAHgJZ2pIliwIDrI7iTrFkaxYERhAOsluIF1gRWEZukkAcSToO+HYSw2Dh79hcjzU6PfPRAlVYm6iVr6R0Ue1j0n5nwnRdgbOFNKLppwDHt004fT8Zr3J3Z/lsjeI8yrh7Cx4n8NB4mb4qaDXt4+HVI0BZBw7iC0gdW1maxIkqCb0UNGRRAMDCCCWEEIcJr3K7bNePTYbG3ERC9zdiDqHtPZLnOyhUhbpPQo7TOT52u2M84+u9g4dgfLb1crNHFafaq9J9sKfyQ2dZc77TyV3bskaUVkccXC6UT3j0mbYtUOtcKtcgjeRmGmS/JxfJwqA1Uj2Uy1aqAeuBT2VSFdTLq2qRLaoFDfRK++qX99crciuVFHfXIFyS5vrldekIqbUkO1ZZ3JIVqQK6wSO6ydYsi2LAhOsC4kqxYBxAjOs2jCx/IUKumrnQkdbWN0D46CVexMTylwJ9FPPPf1D4/KbnsPC8vkgn0KfPbs8oeCjwGp+EixsHJrZfkaUTpZuLntJ4sfEknxEub1h8SnQE+A7uv/XsjL1hUBxB7kOwg92B02ZE1mCEOEeojFhVEB6iPJABJ4AcSfZEUTX+Vu268amxrG3a6kNlzdJ0HQoHWTw4d0qNa5fbftJTGxOOXlE04w6qU9e9uwKOPfpLPk5sSvCxq8avUhB5zn0rbDxZ29pOplLyI2XZYz7Uy13cnKUCqsg/7JhdKV8fWPSZuarIpipCBI9RHgQB7kzchtImkABSBdJLIg3ECBZXIltcsnWRbVhVRfXKzJrl5ekrclIFDkpKy9JeZKSqyFlSqi5ZBuWWl6yvvWEV9qyI6ydYJFcQIdgkZxJlgjcSjfsAPQPObuEC02Ygpp1bgWHlG7dNOA+E6LyY2W1NCBhpdcfKWex26vAaD+WalycwPtWXWh/V16X29minzF8W/ymdW2dRqTZ1DzV+sjRHqCgAdAAEgXrLa5ZX3rArHEbpC2rBwOixRG6xRCCLCrBrHlwoLE6ADUnsEAW0MwUpr6x4IO09vdOX+TO2M/wAmfO2fg2b17a+bmZ44hPaq9J9sm8t9u3WumJif73l610dYxscenc3ZoNfHumx8ntj1YONXjUjRK101PpO54s7e0nUwLFVhQIgEcIDgIsQR0DIkdGwGtBtCGMaAFxI1gkppHsEKgXCVuQstrhK7JEClyVlTkiXWUJT5IlRVXyvvEssiV90IgWiRXku2RXgRLBJmDXupvH1uPcvV+cAte8wXt6e7rl3sfZ32vJpxh6Lnet09XHTi/wARovewhY3TkNs41YgtYHyuWRaBpxFRGlS/d46drGdATH3EVewcfaeuQdl44e7UDzKgCB1a9Cj/AF2S4uEiqu5ZX3rLW5ZBvWBT3rAbsnXpI25A3sGPEDrCKYQdZq/LTlDXjVWF20rqXftI6Wb1UHaddPEy12xtIY9eo/WN5tY9vb4TmWzqTtbO3m1bAwrNST6OZnD5qv4mBe8hNkWDym0ctdMzLAIQ8fsuL011DsOnE+2bmsBXDLCiiKI0RwhDhFjY6AsQzNYhgNMY0eYNoDGgLIZoF4VFtldkCWNwldkCBU5YlPlS3yz0ymyjKisvMrr+mWF8rrYES2RbJKtkYrqQO0wh2MmgLHr4DuE6DzdbP8nj25rjRryaqdekUVnQnxfXwUTSMbDfItqxquD3OtKfwA9LeCgt4TtWBgpv04tQ0ooRUA6hVWAAPHQfGRVzsjG8nSNfSf8ASN7CegeA0hbRJLyPZAhXLINyywtEh3CBWXpI25J1yyPpCto1iW3rWrO53VUFmPYBGgyn5XYORkYrJisouBFiq+u5bp6hI6O/2QjUuUuRkZy2+QdancCusvvaVVE+dpuj0tNfGXPJ+urEorx6qmCVrujQoST1k8RxJ1M5kOVuXQzV2Y9YdGKujF0dWHSCOMnUc4dq+liofdvb6pA6xXnj+g/+D/uh0zV7H+7r8py+rnLQeliW/wAtlZ+eknUc5+L62PlL4UN8rIV0lMpf4vuP+UeMle0+KsPpNBq5ztnet9oTvoY/5SZOx+crZTfvDr72PkL/ANMI3L7Qn9IeJAjluU+sv3hNaq5e7Kb9+oHvFk/zASdRyp2dZ6Odht/9inX4EwLreHaPjMJkSrOxn9G2hvdsrb5GSytB9HdI7RodYDSYxjMNa9n4mDdB7fvNAxjAsZj95+Osj2Oe0/h+UBLjK3KaSrHPbK/J49cKq8xpTZLS5yadfW/CVl+L/F+EIp7zIN0tb8f+IfCV91H8S+O9+UorbIypdAW7fNHd1yTbR/En+L8oCzU6JWpZyVrrUdL2MdFHiSPjIN15sdnedfnuOFeuLj6jpsYA2sO4bq/enT+T9GlZtPTYdR7g6PqZQ7O2UMenG2fWf1ahbGHDfuPnXWeLFjNvUBQFHAABQOwAaCBjGAsMIxgXMCPbIdslWmRLTAh3SPpJF0jwrY9YoaB3om/CA5mx8W9t67Hpsbo3mrUvp39MhvyR2c3Ti1ju3l+Rlnvx2/AobOQGzG/Ybvuu31kW7mw2c3R5Ve5lP0m1CyPW2Bot/NFiN6N9q96hvrKzJ5l9f1eaB71BPyadRW2EWyBxjI5lcz1MvFb3hcnyUyryeZrao9E4lnde66/eQTvwsjg8DzTk80+2U6MNX/5d+OfmwkCzkHtyriMHLX/l+d/kJnqcNF35R5BycnaWK5rsszcexdCa3e+pwD0aqT0R9XK7aSdGbkjvtc/Obzz87OarP+0aHcyK0Ib+JFClfwB8ZyvWEbLXy/2qvRm2+Irb5iSq+czao6b1b3qqz8hNQ1mawN3TnT2iPS+zt31EfIw686mV61FDd2+v1mt8kTR9qQZFVd9beYarXatX16g4IKN2Ho16Z3TZ/NlsDNpS+im1UfUebkXB63B0ZGDE6MCCCPZA55svnGS6wJkVCkMdBYrbyA/xajgPbNtpVvLeVtvWjCrVWDKyaXkrq283fw0lhkcyGy29C3Lr7rK2+ayvyeYug6CvPvCjpWytLPhoRpEuFmtV2xysw/Kv5NiyliVCKSoGvDj0SrblJjn1nHejfSbfkcxT/ss+v+0x21+IfT8JXX8yOePQycR+/wAshP8AhMK1x9sUHosHiGH0l9zbZePbtRC7Amiqy+lSDpbkgaKB7oLN4DskS7me2svQuM/u5Gmv3lEzYfNptqnMocUpTuWKxuN1bVoAePAEk8NeGkDuWwat5nub3F9vWx+Q+Mty0Bj1CtFQdCjTvPWYrNIFZoB2jmaAYwGWmRbDDWGRbDCgWmBhLDBawLrWJrB6zN6ATei78FrEJgF8pF8pAExu9AlC2EFsgb8UWQLJbYRbZWC2PF0JizFscLJWi6PW2BX8uOTde1MN8d9A48+mzrrtHR4HoM8tbU2fbi3WUXKUsrYowPaOseyetxbOdc7nI4ZtJzKF/wBppXVwBxuqHT3kQOBzJkyVGTqvNTy8+zW+SyG/RWaC0nqIG6t3eAAG7QAeqcqj6rCjBlOhB1BgezRZrxHEHiD1ETN+cq5oeWwyK1wbm/SIP0BPrIBxr8Okezh1TpvlJFSN6JvQHlIheAYvELwJeNLwCloNnjGeDZ4D2aBd41ngmaFK7QDtHM0C5gDs4wW6Y5zGawLopE3JI3Zm7CI+7M3IfdmbsCOUjDXJZEaRBqGUibskkRm7Cg7syG3Y0gDp0HedIDNY4GDa+sdLoO91H1jPttI/a1/3i/nAkho4NIf2+n+tr++v5xwzav62v76/nA41zscijjWNnYyf7PYdblUfqLSeJ90n4Gc2nq9rqnUqzVurAqylkZWU9II6xOX8rualLC12zXRSdWOK7+Zr/wDG/V3H4iVMcgmSVtLZ12Na1ORW1Vq6byNpqNRqDw6RpI2kIkbOzXosW2tijowZWHAqwOoInprkbyiXaOHVkjQOda7VHQty8G09h6R7DPLk7vzK7OuowLHtUot93lalIIJQIF3tOw6fhCuj78XegQZmsgLvxpeMLRhaA8vBs8azRsKxnjC0cY0iAMmMYwpWMZYAHMHrDOsZuQNgiax2kctcIEdZmhktaIdMeBXbjRRQxlqtIjwglFSMQyo5XZNmFh2ZFaFyhUHRS5rQnQvujpAm3bsrtvYptpZQWXXzWK/0TA4seVb3n/eiT/R3tzT+XhE+1MeOuvt6Y7lBzXXsxah6346hXGjfETVL+Se2MXXdptI7a28qvwMDaReY4ZB7Zol20NpVcLK7Rp/To0/FQIA8qMpendHemkDof2g9sUZJ7Zz1eV1/WtZ8GH1hBywt/q6/i0hrds3a9dC71rhR1a9Ldw65rGdy7PRRUPes/wC0fnNSzMt7nL2MWY/ADsA6hASoPnZb32NbYdXc6sRwGumn0gQYkXSBYbHzlqyK7bACq2rYx8nW/QdfRI009k7ng8syyq24liMAQykrqPxnDNm4eO5/T5LUDtGO93yIm1Ye0MXGpFWPfk5JBJBOItKjX2tYeHhCx2HC5TY9hCtrUx4ef6OveJdzieyaL8yxFay2qokb+5uF932aLw+PXO704QCKANAFULrxO6BoJFQjGmTHxiIFqoEczIQpE3YDIhhN2IVgDMYYUrGFYAXjNIdljd2BsCVw6VxFhlhCqkeIoiShYsSZAWZEiiAF8VG6VHhwgW2cvUWH4yYJkCss2UD1qfeUGQMjkzS/pUY799an5ibFMgaZfyEwm9LBxz3Iv0kC7m12a3TgIPd3x8jOhRDA5hdzXbL68Vl/tLR9YA81uyf6h/76z85vu0D+kbwkcwNJ/wDa3ZX9S/8AfWfnHDmx2WP2BPfbYfrNzMSBqtPN7s1ejHT+ZnP1lrici8ZdDVj094rHzMtZcbK/V/zGBU4vJ0DTXdResKBqR4S+CAAADgAAO6EMbAG1QMBZjyXGmBV2Y8jvVLayRLZFQCI2HsgGgNMYY4xhgNMbFMZ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34" name="AutoShape 14" descr="data:image/jpeg;base64,/9j/4AAQSkZJRgABAQAAAQABAAD/2wCEAAkGBxAPDxAPDxAQDw8QDw8NDw8QDw8ODQ0NFBEWFhQUFBQYHCggGBonGxQUITEhJSkrLi4uFx8zODMsNygtLisBCgoKDQ0MFAwMFCsZFBksLCs3LCwsNzcsLCwrKywrKyssKys3KysrLCwrLCsrKysrKysrKysrKysrKysrKysrK//AABEIAMoA+QMBIgACEQEDEQH/xAAcAAABBAMBAAAAAAAAAAAAAAADAQIEBQAGBwj/xABJEAACAgEBAwcJBAYHBwUAAAABAgADBBEFEiEGBzFBUXGBEyIyQmFykbHBFJKh0SMzQ0RiglJTg5OisvAkNFRzwtLhFRdjhPH/xAAWAQEBAQAAAAAAAAAAAAAAAAAAAQL/xAAWEQEBAQAAAAAAAAAAAAAAAAAAARH/2gAMAwEAAhEDEQA/AO0KY8QSmFWFOixBHQjBMmTIGTJkyBkyZMgZMmRIGRhjjGmA0xpjjGwpjQbCFMYwkAWEGwhmEYRAjMsE6yUywTLAhOkBYknOsjusKrrUkSxJZ2JIliQK91gXWTHWAcQITrAOsmOJHYQIrCN3YZhGaSjryGHWR64dYQQRYgiwjDMmTIGTJkyBkyZGPYo6SB3kCA+JItm08dfSvpXvtQfWR35QYQ6crH/vkP1gWJjTKizlXgDpyqvBi3ykd+WeAP2+vu12H6QL2N0muvy4wR0Na3dU31gLOXeN6teQ38iD5tCtnMa01NuXdfq41x72QfnAPy6b1cU/zW/ksg3AxpE0a7l5cP2FK+9Y3/iV9/OJcOvDTvYn/rgdFIjGWcsyOcm0fvWInuhD8yZXX85Fv/H1j3a6vosDr7LI7pOL384jn9/tPuKR8lldkctmb96zG7mtH1gdxsWQ7iB0kDvIE4Rkcp97pbKf3nY/NpAt20p/ZOfeIhXdMjNpX0ral77EH1lZft3DXpyaB/aKflOKvtbsq072/wDEjvtJj6ijxJlTXYsjlVgL+8oe7eb5CBwOUmJkWeSqt3n0LAFHTeA6dCRxnKMZjYCSABroCNfGbJyL2eTd5bqQ8PA/U6/CRXRHEHpDWCCgdaSFBgxHAyoMDHAwIMeDCCTI0GOgZFiTCdOJ/wDwQK3lDtZcPHe5uJA0rTrssPQP9dU4EbcjPyr7BXXksrbttt9jpWLTx3E3QTwHV0CbvzkbcstdKMfzr7mNOKnDzB697ewDj8ITYWw0xaEpTiFHnMfSssPFmPtJhY1WjZGWP2Gz18ciz6CG/wDR80jQNgoPZRcx+O8JuwxZn2aRWjjYeYP3nHHu4jH52RW2Nlf8Zp7mLSPnrN0bGgXx4GmPsa/rzsj+VMdPkkj2bFfrzMw/2qr8lE3GyiQ7qIRqFmxR13ZTe9lWfSRL9hUn0vKN719p+s2y6mQbqpUaqdhY46Kh4lz8zBNsykdFSfd1+c2G2qQra4FKcOsfs0H8iwb0jqAHgJZ2pIliwIDrI7iTrFkaxYERhAOsluIF1gRWEZukkAcSToO+HYSw2Dh79hcjzU6PfPRAlVYm6iVr6R0Ue1j0n5nwnRdgbOFNKLppwDHt004fT8Zr3J3Z/lsjeI8yrh7Cx4n8NB4mb4qaDXt4+HVI0BZBw7iC0gdW1maxIkqCb0UNGRRAMDCCCWEEIcJr3K7bNePTYbG3ERC9zdiDqHtPZLnOyhUhbpPQo7TOT52u2M84+u9g4dgfLb1crNHFafaq9J9sKfyQ2dZc77TyV3bskaUVkccXC6UT3j0mbYtUOtcKtcgjeRmGmS/JxfJwqA1Uj2Uy1aqAeuBT2VSFdTLq2qRLaoFDfRK++qX99crciuVFHfXIFyS5vrldekIqbUkO1ZZ3JIVqQK6wSO6ydYsi2LAhOsC4kqxYBxAjOs2jCx/IUKumrnQkdbWN0D46CVexMTylwJ9FPPPf1D4/KbnsPC8vkgn0KfPbs8oeCjwGp+EixsHJrZfkaUTpZuLntJ4sfEknxEub1h8SnQE+A7uv/XsjL1hUBxB7kOwg92B02ZE1mCEOEeojFhVEB6iPJABJ4AcSfZEUTX+Vu268amxrG3a6kNlzdJ0HQoHWTw4d0qNa5fbftJTGxOOXlE04w6qU9e9uwKOPfpLPk5sSvCxq8avUhB5zn0rbDxZ29pOplLyI2XZYz7Uy13cnKUCqsg/7JhdKV8fWPSZuarIpipCBI9RHgQB7kzchtImkABSBdJLIg3ECBZXIltcsnWRbVhVRfXKzJrl5ekrclIFDkpKy9JeZKSqyFlSqi5ZBuWWl6yvvWEV9qyI6ydYJFcQIdgkZxJlgjcSjfsAPQPObuEC02Ygpp1bgWHlG7dNOA+E6LyY2W1NCBhpdcfKWex26vAaD+WalycwPtWXWh/V16X29minzF8W/ymdW2dRqTZ1DzV+sjRHqCgAdAAEgXrLa5ZX3rArHEbpC2rBwOixRG6xRCCLCrBrHlwoLE6ADUnsEAW0MwUpr6x4IO09vdOX+TO2M/wAmfO2fg2b17a+bmZ44hPaq9J9sm8t9u3WumJif73l610dYxscenc3ZoNfHumx8ntj1YONXjUjRK101PpO54s7e0nUwLFVhQIgEcIDgIsQR0DIkdGwGtBtCGMaAFxI1gkppHsEKgXCVuQstrhK7JEClyVlTkiXWUJT5IlRVXyvvEssiV90IgWiRXku2RXgRLBJmDXupvH1uPcvV+cAte8wXt6e7rl3sfZ32vJpxh6Lnet09XHTi/wARovewhY3TkNs41YgtYHyuWRaBpxFRGlS/d46drGdATH3EVewcfaeuQdl44e7UDzKgCB1a9Cj/AF2S4uEiqu5ZX3rLW5ZBvWBT3rAbsnXpI25A3sGPEDrCKYQdZq/LTlDXjVWF20rqXftI6Wb1UHaddPEy12xtIY9eo/WN5tY9vb4TmWzqTtbO3m1bAwrNST6OZnD5qv4mBe8hNkWDym0ctdMzLAIQ8fsuL011DsOnE+2bmsBXDLCiiKI0RwhDhFjY6AsQzNYhgNMY0eYNoDGgLIZoF4VFtldkCWNwldkCBU5YlPlS3yz0ymyjKisvMrr+mWF8rrYES2RbJKtkYrqQO0wh2MmgLHr4DuE6DzdbP8nj25rjRryaqdekUVnQnxfXwUTSMbDfItqxquD3OtKfwA9LeCgt4TtWBgpv04tQ0ooRUA6hVWAAPHQfGRVzsjG8nSNfSf8ASN7CegeA0hbRJLyPZAhXLINyywtEh3CBWXpI25J1yyPpCto1iW3rWrO53VUFmPYBGgyn5XYORkYrJisouBFiq+u5bp6hI6O/2QjUuUuRkZy2+QdancCusvvaVVE+dpuj0tNfGXPJ+urEorx6qmCVrujQoST1k8RxJ1M5kOVuXQzV2Y9YdGKujF0dWHSCOMnUc4dq+liofdvb6pA6xXnj+g/+D/uh0zV7H+7r8py+rnLQeliW/wAtlZ+eknUc5+L62PlL4UN8rIV0lMpf4vuP+UeMle0+KsPpNBq5ztnet9oTvoY/5SZOx+crZTfvDr72PkL/ANMI3L7Qn9IeJAjluU+sv3hNaq5e7Kb9+oHvFk/zASdRyp2dZ6Odht/9inX4EwLreHaPjMJkSrOxn9G2hvdsrb5GSytB9HdI7RodYDSYxjMNa9n4mDdB7fvNAxjAsZj95+Osj2Oe0/h+UBLjK3KaSrHPbK/J49cKq8xpTZLS5yadfW/CVl+L/F+EIp7zIN0tb8f+IfCV91H8S+O9+UorbIypdAW7fNHd1yTbR/En+L8oCzU6JWpZyVrrUdL2MdFHiSPjIN15sdnedfnuOFeuLj6jpsYA2sO4bq/enT+T9GlZtPTYdR7g6PqZQ7O2UMenG2fWf1ahbGHDfuPnXWeLFjNvUBQFHAABQOwAaCBjGAsMIxgXMCPbIdslWmRLTAh3SPpJF0jwrY9YoaB3om/CA5mx8W9t67Hpsbo3mrUvp39MhvyR2c3Ti1ju3l+Rlnvx2/AobOQGzG/Ybvuu31kW7mw2c3R5Ve5lP0m1CyPW2Bot/NFiN6N9q96hvrKzJ5l9f1eaB71BPyadRW2EWyBxjI5lcz1MvFb3hcnyUyryeZrao9E4lnde66/eQTvwsjg8DzTk80+2U6MNX/5d+OfmwkCzkHtyriMHLX/l+d/kJnqcNF35R5BycnaWK5rsszcexdCa3e+pwD0aqT0R9XK7aSdGbkjvtc/Obzz87OarP+0aHcyK0Ib+JFClfwB8ZyvWEbLXy/2qvRm2+Irb5iSq+czao6b1b3qqz8hNQ1mawN3TnT2iPS+zt31EfIw686mV61FDd2+v1mt8kTR9qQZFVd9beYarXatX16g4IKN2Ho16Z3TZ/NlsDNpS+im1UfUebkXB63B0ZGDE6MCCCPZA55svnGS6wJkVCkMdBYrbyA/xajgPbNtpVvLeVtvWjCrVWDKyaXkrq283fw0lhkcyGy29C3Lr7rK2+ayvyeYug6CvPvCjpWytLPhoRpEuFmtV2xysw/Kv5NiyliVCKSoGvDj0SrblJjn1nHejfSbfkcxT/ss+v+0x21+IfT8JXX8yOePQycR+/wAshP8AhMK1x9sUHosHiGH0l9zbZePbtRC7Amiqy+lSDpbkgaKB7oLN4DskS7me2svQuM/u5Gmv3lEzYfNptqnMocUpTuWKxuN1bVoAePAEk8NeGkDuWwat5nub3F9vWx+Q+Mty0Bj1CtFQdCjTvPWYrNIFZoB2jmaAYwGWmRbDDWGRbDCgWmBhLDBawLrWJrB6zN6ATei78FrEJgF8pF8pAExu9AlC2EFsgb8UWQLJbYRbZWC2PF0JizFscLJWi6PW2BX8uOTde1MN8d9A48+mzrrtHR4HoM8tbU2fbi3WUXKUsrYowPaOseyetxbOdc7nI4ZtJzKF/wBppXVwBxuqHT3kQOBzJkyVGTqvNTy8+zW+SyG/RWaC0nqIG6t3eAAG7QAeqcqj6rCjBlOhB1BgezRZrxHEHiD1ETN+cq5oeWwyK1wbm/SIP0BPrIBxr8Okezh1TpvlJFSN6JvQHlIheAYvELwJeNLwCloNnjGeDZ4D2aBd41ngmaFK7QDtHM0C5gDs4wW6Y5zGawLopE3JI3Zm7CI+7M3IfdmbsCOUjDXJZEaRBqGUibskkRm7Cg7syG3Y0gDp0HedIDNY4GDa+sdLoO91H1jPttI/a1/3i/nAkho4NIf2+n+tr++v5xwzav62v76/nA41zscijjWNnYyf7PYdblUfqLSeJ90n4Gc2nq9rqnUqzVurAqylkZWU9II6xOX8rualLC12zXRSdWOK7+Zr/wDG/V3H4iVMcgmSVtLZ12Na1ORW1Vq6byNpqNRqDw6RpI2kIkbOzXosW2tijowZWHAqwOoInprkbyiXaOHVkjQOda7VHQty8G09h6R7DPLk7vzK7OuowLHtUot93lalIIJQIF3tOw6fhCuj78XegQZmsgLvxpeMLRhaA8vBs8azRsKxnjC0cY0iAMmMYwpWMZYAHMHrDOsZuQNgiax2kctcIEdZmhktaIdMeBXbjRRQxlqtIjwglFSMQyo5XZNmFh2ZFaFyhUHRS5rQnQvujpAm3bsrtvYptpZQWXXzWK/0TA4seVb3n/eiT/R3tzT+XhE+1MeOuvt6Y7lBzXXsxah6346hXGjfETVL+Se2MXXdptI7a28qvwMDaReY4ZB7Zol20NpVcLK7Rp/To0/FQIA8qMpendHemkDof2g9sUZJ7Zz1eV1/WtZ8GH1hBywt/q6/i0hrds3a9dC71rhR1a9Ldw65rGdy7PRRUPes/wC0fnNSzMt7nL2MWY/ADsA6hASoPnZb32NbYdXc6sRwGumn0gQYkXSBYbHzlqyK7bACq2rYx8nW/QdfRI009k7ng8syyq24liMAQykrqPxnDNm4eO5/T5LUDtGO93yIm1Ye0MXGpFWPfk5JBJBOItKjX2tYeHhCx2HC5TY9hCtrUx4ef6OveJdzieyaL8yxFay2qokb+5uF932aLw+PXO704QCKANAFULrxO6BoJFQjGmTHxiIFqoEczIQpE3YDIhhN2IVgDMYYUrGFYAXjNIdljd2BsCVw6VxFhlhCqkeIoiShYsSZAWZEiiAF8VG6VHhwgW2cvUWH4yYJkCss2UD1qfeUGQMjkzS/pUY799an5ibFMgaZfyEwm9LBxz3Iv0kC7m12a3TgIPd3x8jOhRDA5hdzXbL68Vl/tLR9YA81uyf6h/76z85vu0D+kbwkcwNJ/wDa3ZX9S/8AfWfnHDmx2WP2BPfbYfrNzMSBqtPN7s1ejHT+ZnP1lrici8ZdDVj094rHzMtZcbK/V/zGBU4vJ0DTXdResKBqR4S+CAAADgAAO6EMbAG1QMBZjyXGmBV2Y8jvVLayRLZFQCI2HsgGgNMYY4xhgNMbFMZA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36" name="AutoShape 16" descr="data:image/jpeg;base64,/9j/4AAQSkZJRgABAQAAAQABAAD/2wCEAAkGBhQSEBUUEhQUFRQUFBQVFBQVFRUUFBQUFBUVFBQUFBQXHCYeFxkkGRQUHy8gIycpLCwsFR4xNTAqNSYrLCkBCQoKDgwMFA8PFCkYFBgpKSk1KSkpLDUpKSoqKS0tLCkpKS01KzUpKTQpKTUsKSktNSk1NTEpLCk1NTUpKSwpKv/AABEIAPEA0QMBIgACEQEDEQH/xAAcAAABBAMBAAAAAAAAAAAAAAAAAQIDBAUGBwj/xABDEAACAQICBgcFBQcCBgMAAAAAAQIDEQQhBRIxQVFhBgcTcYGRoSIykrHBUnKi0fAjM0JTYsLhgvFDY4Oys9IVJCX/xAAYAQEBAQEBAAAAAAAAAAAAAAAAAQIDBP/EACIRAQEAAgICAAcAAAAAAAAAAAABAhEDIRMxEiJSccHw8f/aAAwDAQACEQMRAD8A7iAAAAV8TpGnT9+cI8nJJ+W0w+L6bUIe7rTf9KsvOVgNgA0bF9P6j/d04x5ybk/SyMNi+kuIqe9Uklwj7C/DYDpmIxkKfvzjH7zS+ZiMV0yw8NknN/0L6uyOcuq3m3dh2gHQ8L02w8ve1ofejdecbmUw+l6NT3KkHy1lfyeZyjtBO0A7HcU5Jh9K1KfuVJx7pNLyMph+mmIjtlGf3or5xsB0cDS8P1g/bpeMZfR/mZXDdNcPLbJw+9F/ONwM+BUw+lKU/cnCXdJN+W0tawCgAAAAAAAAAAAAAAAAAABR05WqQw1WVJpVI05Si2tZXir5rfsOQVun9ebarSqc+zlZfBl9TtVekpRlF7JJp9zVjzfjqEoTlG93GTi0+MXbau7gyDZsPpWnU2VFfhK8ZeUrNlpo0WdT7Sy+Jen1RPh8dOH7upJLgnrR+F3XlYbG5XEua5R6TzWU4Rlzi9V/C7r1RkKGn6Uv4tV8JrV9dj8wMk2NbG6+V/8AYTWKFYlxHIS5A5yE1hlxHICTXGuYxsTWAk7RlzDaer0/dqzXLWbXk8jH6wlwNowvT/ER97Umuas/ONvkZfCdZEH+8pyXOLUvR2OfNia4HWsL0yws/wDiKL4TTj67PUy1DGQmrwlGX3Wn8jh6mPhiWndNp8U7MbHcrinH8N0rxNP3as2uEnrL8VzMYTrIrL34Qn3Xi/qvQbHSANRwnWRQl78Zw8pL0z9DM4TpRhqnu1oX4N6r8pWKMqA2E01dO65DgAAAAODdPML2ePrrjUcl/rSn/cd5ON9cGG1MZGf8ylF+MXKL9NUlGjOZBVS8eOx+azGTqjHVIElNrY79/wCa/wAjXieKa9V6Z+gkpEU5AT4fGyhnTm4/deXitnmjJYbpXVj76jNfDLzWXoYGdn+e/wAxjb4+efqBumG6UUZe83B/1LL4lkZSlWUleMlJcU016HM3U4ryzFpYlxd4SafGLafoUdNuFzRsN0srQ95qa/qWfmjL4XpjSl76lB/FHzWfoBsFxGyth8ZCorwnGXc7+m1E9wFuNJcPh5TkowjKUnsjFNt+CNj0d0Cqz/eTjDjGP7Sa77NRXxAas0NOl4Xq7w6trupJ85qPpBfUWHRSgqrg8ItT+a6zd8vsa1zO+xzO4jkdA050WwcabblGg7ZVNeWrfhKM3Z+Duc7qVkm0vas3mrqL5q6vbwJMpfQkuEqiW1/ruKrqt8u7L12/Igq4mMdrX1NC5LF8F5/kRVMTxdl5Iw+K02lsSXN/kYTFaWct7ffs8gNywXT2rhHehNtXzjL92++P1Vmdo6FdKY6QwkayWq7uE47Upxtez3qzTXeeVauJb2u56E6io/8A5V/tVqj/AAwX0LB0QAAoDmXXdhP2NCr9mcoPunFSXrB+Z000/rXwXaaLrPfTcKi/0ySf4ZSA8/TqDO0IpzI9cgsOYxyI9YTWIh7kMbGtjWwpZMjaFbGtlQj7/Ma2OGgEZtO6dnxT+pk8L0lrw/i1lwnn67TFiAdM6HdalHDqUcRh29e16kLSkrbtWWTjvt893R8D010fjEv/ALKio56rnPDyW/3E7S8HkebBYzcc07NZpozrvavSWmOsSjTWrQvVklZPNQ73OWcvJ95pmP6Z4qr/AMTUXCmlH8W00bRWn6c/Zr3py3VqeS/6lPZ4qxdrYunFTUq93G2qor31fPPcZ8eNu7O13V/EYjPWnJuX2pNyl5vMp1selsu+byRgsRpxfwLxeZi8TpOUtr8EbRnsXpq38XgvzMPiNKt7MuZjZVG/8mU6P6KhWlLtLtRUX7yis29rs+GxZ5vPIDHzxLfP5eZbjoereKmnBTu1fLKNru23eitiGlUla1lJ6qV2rJu1t9rFrSem6laes/Z2pKN8tbN83ey8gKuMpKEpRTva+fgekOpejq6Ho85VH+K30PNNT3X3bz1H1U0tXRGG5xm/OrMQbaAAaAUNPYHtsLWpfzKVSPjKLS9Wi+JIDyJPaQykZrpbgOxx2Ip7o1qiX3XJuPo0Ybf+mZQ64MqyrO/j+vl6k0aqt+smFK2I2KxrCBjWKxAEEYojQCAhbAACPYKDQBYa9o8TeFQy/My1XRVOnQUqmtrzllqOMlqq+W2zztnd24GKms/MHd7W3bJcEuCAReY+E2k1dpPak7Xtx47RjqJEeu3sXiwiWUkR6+tsV+e7zFjQ45/InQVHGjxz5bEequrulq6Lwq/5MX8TcvqeWltPWHQ+lq6Pwq4Yej6wixBmAADQAAAPPXXHo/s9Jzluq06c/FLs360/U0S+Z2Hr4wGeGrJfzKbfwzj/AHnH7Zc19GZop4he28ks3ZLNLeknnlkuO0KM7P8AXh9PMfiIZ34/r52If1+Xzjx2AXLjWLTd0DQDQFsFghoWFsLYBlgHWCxQgjHWCxAJDGsyRLIintCo5yt+W/yGtSf9K835EqX+f8hYCONFd74seKFgCwoWAgWG1d5660FT1cLQXCjSXlCKPI+HjecVzR7AwkLU4LhGK8kiwTAAGgAAAaJ1y4DtNGSlvpVKc/Bvs3/3+h593vv+Z6m6XaP7fA4invlRqW+8ouUfxJHlySz718v9yUVpU9zKzpu/P9ee1eRenDMb3kDYR+Qth0VzuLqgR2CxJqhqgR2F1STVDVCI9UNUk1Q1QIrBYk1RLANSyIKizLKWRXqbQpiFFSABAFAAEYojAs6Jp61enHjOK82kev0jyZ0Ro6+Pw0eNekvOaPWhYAAAoAAAGzWWZ5a07o7scTWpfy6tSHwzaXpY9TnAetDRvZ6TrO2VRQqL/VFJ/ijIlGjOmJ2ZddAR0SCn2Yaha7ETswK+oGoWOzE1AiDUDVJ9QTVCoHEHEl1RHEIi1RriTao1xCoUvr8ytWWZbtt738ytW2gRhYVBYAAUtU8C9s/ZV0ubvb8yCmJYt4iUbKMVazb4t32XfcVrFGw9XNHW0rhV/wA6D+F630PUx5q6oaGtpfD8nOXlSm/nY9KlgAACgAAADlPXLo/9rQq/ahOm++DUo/8AfLyOrGlda2D18FGVr9nVi2+CkpQfrKIHF+yEdIdi7qzWWdvPPx2f7BSxCltyfo+H632dr7SCKVIY6ZccCOUAKjgN1SzKAxwIiBxGuJO4jXEogcRHElcRGgqFxGtErQ1oiK9tvf8ARFSusy61m+9fJFPEbQqMAQtgFhtvwzJZ4htt8SIAALCpDgN86lKN9KRf2adV/h1f7j0KcL6iaN8dUl9mhL1nTR3QsAAAUAAAAYjpZg+1wVeG90pNd8Vrr1ijLjZxurcQPNeNheL8H6/kY3638t/L6cW1ZG5dKei9TB1LSV6bfsVFsa3J8JW3eVzV6+HvnHJ5d3+H+stpEMpYpr3s16q75/Lbs7ixdNXX6tkyha23vtw3eG/lzebb6c7bOV+5K/Ljy/MLMkNaHRldJiMKjaGtErQxoIiaG2JWhjQETQ1olkhjIK09r8PkiliNpdqe8/D6lLE7QqNC2FQIAsKkLYlhhpOEpqMnCFteSi3GGtlHWklaN7PbwIMloLo3PE+1dQpqWrKbz9qyerGO92a5fIyfSalRoUI0KSSk5xnJPOq7RlaU3uXtZLyVjG4DpBOjQdKmknKbl2jzavGMbRjsT9l5u+3K20xjbbbbbbd227tt7W29rPL4+TPl+LO6xl6n5re5Jqe3VOoSl+2xEuFOC+Kd/wC07Qcm6haPs4qXOlH/AMjOsnsjAAAKAAAAAAAr47AQrQcKkVKMlZpq6ORdMuruphr1KF50drW2dNc/tR5+fE7KJKN9oHmKpTT2+fqVZQadn4NX3tt23p+vPedi6adWaqXrYVJS2ypbIy5x+y+Wx8jlWIw7hJwnFpp2cZKzTW5pkRHQneK8fndejHMZTjbL9bEtvgOuAo0UQBrQxokYxgMkiNolZFICtWXteC+bKWJ2l2vt8F82UsSRTBUhEOQCpGwaOlbR+I/qk1a7tlTunbZfb5s1+JsOFutG1rbHNp8lamvnbzIMGojlAkjTJo0SjsvUbQthK0uNVL4YJ/3HSjRup6hq6Ob+1Wm/KMF9DeSwAABQAAAAAAAAAAGr9L+gtLGx1l7FZL2aiW3lJb18jaAA836b0FVwtR060XF7n/DJcYvejHpno/TegaWKpunWipLc98Xxi9zOK9Lug1XBSbznRb9mols4Ka3PnsfoRGtgNC4CjWKJYBkiORJIimwK1f3vD6lPElvEbV3P5oqYgimJCiIVAPSNiotLRdTZeVTJcfbo3NdibVQlFaIqXteVSKjld/vYXs92xeSAw1KJapwK9BF2mgO6dWVHV0bS5yqP8bX0NqMD0GpaujsOv6L/ABSb+pnjQAAAAAAAAAAAAAAAAAI6+HjOLjJJpqzTV00+RIAHJOmvVhKnerhFeG2VLfHnDiuXlwObzXHceomjSOmvVvTxSdWhanX2v7NTlK2/n8wjigE+kNH1KFR06sXCcdqfzXFc0V0yBGQzZNJlepICtiHmu5/2lauT1nmvH6EFbYRTUKhEAD4m19jH/wCH1mva7eCi88k6uats3Gppm1YisloinG+cq8WlvaTm38gMXQL1KJRw50boB0BliHGtiIuNBe7F5Oq//Xnv3FR1DoxT1cFh1wo0/WKZkxIxsrLYhSqAAAAAAAAAAAAAAAAAAAACjpfSEqUIuEYzcpxglOoqSvJ2itZp3bdkklvLxh+kehniVSjeSUKsZtxlqyVrq6e52b2cjWOt9+mct66adp7GQx9aeDq4NvEwV4zo1YThDZfXrNR1Ur5rVe5WbaOd6Y6K1sNPVmlq3lHtL/s3OLalFNpZ8nt2ncaHRqnSs6EFSmo6usvabTd5a13ebvtbedlwRLidEOdNwlaUZPWeSV5POTylvZjmyvXjx/rXHPrrz3itFzjG9tkXKSutZasnCXs3u0mlnzMZXoSUdZpqN0rvLOSk1ZPavZlnyOq9O+itejCdanSjVhqThNx1u1jTnOVSonGLtZuTWsleKv3rmGldOOstX+HWUlnndJryzeRw4byXG+Sav793Tk+DfyemMm9n63DKuzxHN7P1uY2ps8Ts5mIEAXAUu1NIzqUqdGytTb1bXvJvWtf4nsIMBgaleoqdKLnOTsklc7t1edVkMIlWxKjOu84x2xpd3GXPcBiOrzqvbUa+MjZZOFF7XwdTguR1qMUlZZJZJLYkKBoAAAAAAAAAAAAAAAAAAAAAAAAAAAAAABy7rA6oY1tavgUoVc3KjkoVOLhuhLlsfI6iAHkTE4edObhUjKE4u0oyTUotbU09gyWzxR6V6Z9XuH0jG81qVkvZrRXtclNfxx9VuZyPTHVBj6TtCCrRvlKm16xdmjI0WxneivQuvj6qjSi1Fe/UfuxXN8eRv3RDqVk2qmOerFZ9jFpyf3msku465gdH06MFTpQjCC2RirL/ACxoYPof0Ew+j4WprWqNe1VfvPu4I2QANAAAAAAAAAAAAAAAAAAAAAAAAAAAAAAAAAAAAAEFY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38" name="AutoShape 18" descr="data:image/jpeg;base64,/9j/4AAQSkZJRgABAQAAAQABAAD/2wCEAAkGBhQSEBUUEhQUFRQUFBQVFBQVFRUUFBQUFBUVFBQUFBQXHCYeFxkkGRQUHy8gIycpLCwsFR4xNTAqNSYrLCkBCQoKDgwMFA8PFCkYFBgpKSk1KSkpLDUpKSoqKS0tLCkpKS01KzUpKTQpKTUsKSktNSk1NTEpLCk1NTUpKSwpKv/AABEIAPEA0QMBIgACEQEDEQH/xAAcAAABBAMBAAAAAAAAAAAAAAAAAQIDBAUGBwj/xABDEAACAQICBgcFBQcCBgMAAAAAAQIDEQQhBRIxQVFhBgcTcYGRoSIykrHBUnKi0fAjM0JTYsLhgvFDY4Oys9IVJCX/xAAYAQEBAQEBAAAAAAAAAAAAAAAAAQIDBP/EACIRAQEAAgICAAcAAAAAAAAAAAABAhEDIRMxEiJSccHw8f/aAAwDAQACEQMRAD8A7iAAAAV8TpGnT9+cI8nJJ+W0w+L6bUIe7rTf9KsvOVgNgA0bF9P6j/d04x5ybk/SyMNi+kuIqe9Uklwj7C/DYDpmIxkKfvzjH7zS+ZiMV0yw8NknN/0L6uyOcuq3m3dh2gHQ8L02w8ve1ofejdecbmUw+l6NT3KkHy1lfyeZyjtBO0A7HcU5Jh9K1KfuVJx7pNLyMph+mmIjtlGf3or5xsB0cDS8P1g/bpeMZfR/mZXDdNcPLbJw+9F/ONwM+BUw+lKU/cnCXdJN+W0tawCgAAAAAAAAAAAAAAAAAABR05WqQw1WVJpVI05Si2tZXir5rfsOQVun9ebarSqc+zlZfBl9TtVekpRlF7JJp9zVjzfjqEoTlG93GTi0+MXbau7gyDZsPpWnU2VFfhK8ZeUrNlpo0WdT7Sy+Jen1RPh8dOH7upJLgnrR+F3XlYbG5XEua5R6TzWU4Rlzi9V/C7r1RkKGn6Uv4tV8JrV9dj8wMk2NbG6+V/8AYTWKFYlxHIS5A5yE1hlxHICTXGuYxsTWAk7RlzDaer0/dqzXLWbXk8jH6wlwNowvT/ER97Umuas/ONvkZfCdZEH+8pyXOLUvR2OfNia4HWsL0yws/wDiKL4TTj67PUy1DGQmrwlGX3Wn8jh6mPhiWndNp8U7MbHcrinH8N0rxNP3as2uEnrL8VzMYTrIrL34Qn3Xi/qvQbHSANRwnWRQl78Zw8pL0z9DM4TpRhqnu1oX4N6r8pWKMqA2E01dO65DgAAAAODdPML2ePrrjUcl/rSn/cd5ON9cGG1MZGf8ylF+MXKL9NUlGjOZBVS8eOx+azGTqjHVIElNrY79/wCa/wAjXieKa9V6Z+gkpEU5AT4fGyhnTm4/deXitnmjJYbpXVj76jNfDLzWXoYGdn+e/wAxjb4+efqBumG6UUZe83B/1LL4lkZSlWUleMlJcU016HM3U4ryzFpYlxd4SafGLafoUdNuFzRsN0srQ95qa/qWfmjL4XpjSl76lB/FHzWfoBsFxGyth8ZCorwnGXc7+m1E9wFuNJcPh5TkowjKUnsjFNt+CNj0d0Cqz/eTjDjGP7Sa77NRXxAas0NOl4Xq7w6trupJ85qPpBfUWHRSgqrg8ItT+a6zd8vsa1zO+xzO4jkdA050WwcabblGg7ZVNeWrfhKM3Z+Duc7qVkm0vas3mrqL5q6vbwJMpfQkuEqiW1/ruKrqt8u7L12/Igq4mMdrX1NC5LF8F5/kRVMTxdl5Iw+K02lsSXN/kYTFaWct7ffs8gNywXT2rhHehNtXzjL92++P1Vmdo6FdKY6QwkayWq7uE47Upxtez3qzTXeeVauJb2u56E6io/8A5V/tVqj/AAwX0LB0QAAoDmXXdhP2NCr9mcoPunFSXrB+Z000/rXwXaaLrPfTcKi/0ySf4ZSA8/TqDO0IpzI9cgsOYxyI9YTWIh7kMbGtjWwpZMjaFbGtlQj7/Ma2OGgEZtO6dnxT+pk8L0lrw/i1lwnn67TFiAdM6HdalHDqUcRh29e16kLSkrbtWWTjvt893R8D010fjEv/ALKio56rnPDyW/3E7S8HkebBYzcc07NZpozrvavSWmOsSjTWrQvVklZPNQ73OWcvJ95pmP6Z4qr/AMTUXCmlH8W00bRWn6c/Zr3py3VqeS/6lPZ4qxdrYunFTUq93G2qor31fPPcZ8eNu7O13V/EYjPWnJuX2pNyl5vMp1selsu+byRgsRpxfwLxeZi8TpOUtr8EbRnsXpq38XgvzMPiNKt7MuZjZVG/8mU6P6KhWlLtLtRUX7yis29rs+GxZ5vPIDHzxLfP5eZbjoereKmnBTu1fLKNru23eitiGlUla1lJ6qV2rJu1t9rFrSem6laes/Z2pKN8tbN83ey8gKuMpKEpRTva+fgekOpejq6Ho85VH+K30PNNT3X3bz1H1U0tXRGG5xm/OrMQbaAAaAUNPYHtsLWpfzKVSPjKLS9Wi+JIDyJPaQykZrpbgOxx2Ip7o1qiX3XJuPo0Ybf+mZQ64MqyrO/j+vl6k0aqt+smFK2I2KxrCBjWKxAEEYojQCAhbAACPYKDQBYa9o8TeFQy/My1XRVOnQUqmtrzllqOMlqq+W2zztnd24GKms/MHd7W3bJcEuCAReY+E2k1dpPak7Xtx47RjqJEeu3sXiwiWUkR6+tsV+e7zFjQ45/InQVHGjxz5bEequrulq6Lwq/5MX8TcvqeWltPWHQ+lq6Pwq4Yej6wixBmAADQAAAPPXXHo/s9Jzluq06c/FLs360/U0S+Z2Hr4wGeGrJfzKbfwzj/AHnH7Zc19GZop4he28ks3ZLNLeknnlkuO0KM7P8AXh9PMfiIZ34/r52If1+Xzjx2AXLjWLTd0DQDQFsFghoWFsLYBlgHWCxQgjHWCxAJDGsyRLIintCo5yt+W/yGtSf9K835EqX+f8hYCONFd74seKFgCwoWAgWG1d5660FT1cLQXCjSXlCKPI+HjecVzR7AwkLU4LhGK8kiwTAAGgAAAaJ1y4DtNGSlvpVKc/Bvs3/3+h593vv+Z6m6XaP7fA4invlRqW+8ouUfxJHlySz718v9yUVpU9zKzpu/P9ee1eRenDMb3kDYR+Qth0VzuLqgR2CxJqhqgR2F1STVDVCI9UNUk1Q1QIrBYk1RLANSyIKizLKWRXqbQpiFFSABAFAAEYojAs6Jp61enHjOK82kev0jyZ0Ro6+Pw0eNekvOaPWhYAAAoAAAGzWWZ5a07o7scTWpfy6tSHwzaXpY9TnAetDRvZ6TrO2VRQqL/VFJ/ijIlGjOmJ2ZddAR0SCn2Yaha7ETswK+oGoWOzE1AiDUDVJ9QTVCoHEHEl1RHEIi1RriTao1xCoUvr8ytWWZbtt738ytW2gRhYVBYAAUtU8C9s/ZV0ubvb8yCmJYt4iUbKMVazb4t32XfcVrFGw9XNHW0rhV/wA6D+F630PUx5q6oaGtpfD8nOXlSm/nY9KlgAACgAAADlPXLo/9rQq/ahOm++DUo/8AfLyOrGlda2D18FGVr9nVi2+CkpQfrKIHF+yEdIdi7qzWWdvPPx2f7BSxCltyfo+H632dr7SCKVIY6ZccCOUAKjgN1SzKAxwIiBxGuJO4jXEogcRHElcRGgqFxGtErQ1oiK9tvf8ARFSusy61m+9fJFPEbQqMAQtgFhtvwzJZ4htt8SIAALCpDgN86lKN9KRf2adV/h1f7j0KcL6iaN8dUl9mhL1nTR3QsAAAUAAAAYjpZg+1wVeG90pNd8Vrr1ijLjZxurcQPNeNheL8H6/kY3638t/L6cW1ZG5dKei9TB1LSV6bfsVFsa3J8JW3eVzV6+HvnHJ5d3+H+stpEMpYpr3s16q75/Lbs7ixdNXX6tkyha23vtw3eG/lzebb6c7bOV+5K/Ljy/MLMkNaHRldJiMKjaGtErQxoIiaG2JWhjQETQ1olkhjIK09r8PkiliNpdqe8/D6lLE7QqNC2FQIAsKkLYlhhpOEpqMnCFteSi3GGtlHWklaN7PbwIMloLo3PE+1dQpqWrKbz9qyerGO92a5fIyfSalRoUI0KSSk5xnJPOq7RlaU3uXtZLyVjG4DpBOjQdKmknKbl2jzavGMbRjsT9l5u+3K20xjbbbbbbd227tt7W29rPL4+TPl+LO6xl6n5re5Jqe3VOoSl+2xEuFOC+Kd/wC07Qcm6haPs4qXOlH/AMjOsnsjAAAKAAAAAAAr47AQrQcKkVKMlZpq6ORdMuruphr1KF50drW2dNc/tR5+fE7KJKN9oHmKpTT2+fqVZQadn4NX3tt23p+vPedi6adWaqXrYVJS2ypbIy5x+y+Wx8jlWIw7hJwnFpp2cZKzTW5pkRHQneK8fndejHMZTjbL9bEtvgOuAo0UQBrQxokYxgMkiNolZFICtWXteC+bKWJ2l2vt8F82UsSRTBUhEOQCpGwaOlbR+I/qk1a7tlTunbZfb5s1+JsOFutG1rbHNp8lamvnbzIMGojlAkjTJo0SjsvUbQthK0uNVL4YJ/3HSjRup6hq6Ob+1Wm/KMF9DeSwAABQAAAAAAAAAAGr9L+gtLGx1l7FZL2aiW3lJb18jaAA836b0FVwtR060XF7n/DJcYvejHpno/TegaWKpunWipLc98Xxi9zOK9Lug1XBSbznRb9mols4Ka3PnsfoRGtgNC4CjWKJYBkiORJIimwK1f3vD6lPElvEbV3P5oqYgimJCiIVAPSNiotLRdTZeVTJcfbo3NdibVQlFaIqXteVSKjld/vYXs92xeSAw1KJapwK9BF2mgO6dWVHV0bS5yqP8bX0NqMD0GpaujsOv6L/ABSb+pnjQAAAAAAAAAAAAAAAAAI6+HjOLjJJpqzTV00+RIAHJOmvVhKnerhFeG2VLfHnDiuXlwObzXHceomjSOmvVvTxSdWhanX2v7NTlK2/n8wjigE+kNH1KFR06sXCcdqfzXFc0V0yBGQzZNJlepICtiHmu5/2lauT1nmvH6EFbYRTUKhEAD4m19jH/wCH1mva7eCi88k6uats3Gppm1YisloinG+cq8WlvaTm38gMXQL1KJRw50boB0BliHGtiIuNBe7F5Oq//Xnv3FR1DoxT1cFh1wo0/WKZkxIxsrLYhSqAAAAAAAAAAAAAAAAAAAACjpfSEqUIuEYzcpxglOoqSvJ2itZp3bdkklvLxh+kehniVSjeSUKsZtxlqyVrq6e52b2cjWOt9+mct66adp7GQx9aeDq4NvEwV4zo1YThDZfXrNR1Ur5rVe5WbaOd6Y6K1sNPVmlq3lHtL/s3OLalFNpZ8nt2ncaHRqnSs6EFSmo6usvabTd5a13ebvtbedlwRLidEOdNwlaUZPWeSV5POTylvZjmyvXjx/rXHPrrz3itFzjG9tkXKSutZasnCXs3u0mlnzMZXoSUdZpqN0rvLOSk1ZPavZlnyOq9O+itejCdanSjVhqThNx1u1jTnOVSonGLtZuTWsleKv3rmGldOOstX+HWUlnndJryzeRw4byXG+Sav793Tk+DfyemMm9n63DKuzxHN7P1uY2ps8Ts5mIEAXAUu1NIzqUqdGytTb1bXvJvWtf4nsIMBgaleoqdKLnOTsklc7t1edVkMIlWxKjOu84x2xpd3GXPcBiOrzqvbUa+MjZZOFF7XwdTguR1qMUlZZJZJLYkKBoAAAAAAAAAAAAAAAAAAAAAAAAAAAAAABy7rA6oY1tavgUoVc3KjkoVOLhuhLlsfI6iAHkTE4edObhUjKE4u0oyTUotbU09gyWzxR6V6Z9XuH0jG81qVkvZrRXtclNfxx9VuZyPTHVBj6TtCCrRvlKm16xdmjI0WxneivQuvj6qjSi1Fe/UfuxXN8eRv3RDqVk2qmOerFZ9jFpyf3msku465gdH06MFTpQjCC2RirL/ACxoYPof0Ew+j4WprWqNe1VfvPu4I2QANAAAAAAAAAAAAAAAAAAAAAAAAAAAAAAAAAAAAAEFY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42" name="AutoShape 22" descr="data:image/jpeg;base64,/9j/4AAQSkZJRgABAQAAAQABAAD/2wCEAAkGBxQQERIQEBQPFRUXEBAWGBEYFBUaFxUUFxQWGBYSFRYYHyggGBslGxYUITEhJikrLi4uFx8zODMsNygtLiwBCgoKBQUFDgUFDisZExkrKysrKysrKysrKysrKysrKysrKysrKysrKysrKysrKysrKysrKysrKysrKysrKysrK//AABEIANIA8AMBIgACEQEDEQH/xAAbAAEAAgMBAQAAAAAAAAAAAAAABAYDBQcCAf/EAEYQAAEDAQUFAwkFBQYHAQAAAAEAAgMRBAUhMUEGElFhcSKBkQcTMkJSYqGx8CNTcsHRQ4KS0uEzNKKywuIUFWN0k8PxJP/EABQBAQAAAAAAAAAAAAAAAAAAAAD/xAAUEQEAAAAAAAAAAAAAAAAAAAAA/9oADAMBAAIRAxEAPwDuKIiAiIgIiICIiAiIgIiICIiAi8yyBoLnEAAVLiaADiSclT7625a2rLK0PP3jq7n7ozd8O9BcXOAFSQANVpbbtXZYsDKHngwF3xHZ+K5reF6TWg1mke73a9kdGjAeChoL7aPKAwf2cMh/E5rflvLDZttJ5niOGzhzj6ocT3k0AA5nBau5dk5JQJJz5mLn6bh7rTl1PgVbLIGxN8zZGbo1f6zubifz+CDYR250bAbRuecP7NhJA6k/XVY23z7TCOh/UJZbAB2n9o/D+qn7tUGKK843a06inxyUtpriMeahTWFjs2gcxh8lDNjfGaxPPQ/VCg3SLWWe9KHdlG6eOngtk01xGI4oPqIiAiIgIiICIiAiIgIiICIiAiKPbrbHAwySuaxo1Op4AZk8ggkLSX7tNDZatJ35PumnEfiPqj48iqrf22j5ass1Y2e367unsD48wqmTr9V4oNnfN+zWs/aOo2uEbcGju1PM/BaxF6jYXENaCSSAAMyTgAEHqzWd0j2xxtLnONA0Zk/Wqvd03FFYgHy7ss+YHqR9OfPPhRZbnu1tgj0Noe3tOz3B7DfrE46AKVDHjvHE/XxQZNx0p3pCen6DRTYWBooBRYWFZmFBIYszSo7Ssgcg9uWF69FyxuKDDMwOFCKqLFI6A9ntM1b9ZKW4rA8oNpZ52yN3mn9QeBWVV5khidvsy1boQt7BMHtDm5H6oUGRERAREQEREBERAREQEWuvi+obK2srsSMIxi53QcOZoFS7deNqvCoaPNQHSpo4e8c39Bh80G8v7bOOGrIKSv8Aa9Rp5kekeQ8QqNaZZ7W7zjy950JwaBwboB0W+stxxx4kb7uLsu5uXzUiRqCsf8rfruDvP6KNPZ3M9Id+is0rVBtMW8COKDRK4bE3aGNdbZBWlWxA6uyc/wCY7nclVbHZnSyMib6T3taORJpU8hn3LpFuDWBkEeDI2hoHOmZ5/wBUGIOLiXOxJKzsKjNKzNKCS0rK1yjNcsjXIJTXL2HKMHL0HIM5cvBcvG8vLnIPrisLitFeW21ggJbJaoN4Gm4wmV1eBbEHEKLYNvLBaJBFHaWB5IAa9kke8SaAAyNAJrpWqCwvKyXbOY30xLTmOHvLyY6Yvw5ese7TqVhmmqN0YDgNep1QWVFr7ntW83cObfi3T66LYICIiAiIgIi0V/bUQ2WrB9pJ9205H33er0xPJBuppmsaXvLWtAqXEgADiSVUrw2qkncYbvYXHWYjBvMA4Dq7wKhsu+0W9wktjiyOtWwNw+Hq9TV2eSstjsTImhkbQ1o0HzPE8ygr9h2cAPnbQ4zSHEl1S2vf6Xf4LavYp7mKPI1Br5GqJK1bGVqhytQa+VqhytWwlChyhA2GswNqklOUTJD0cTuj/DvrevcSSTmSSepUDYttLNapfakazuAB/wDYVOQAVka5Y0BQSWuWQOUZrl7DkEkOR8oaC5xAABJcSAABmSTkFpdodoYbBF560OoMQ1gxfI72GN1PPIakLlN57RyXk+tqO7ACC2xtd2Kg1DpnYGV2WfZFMkHRJ9s3WhxiuuJs1CQbZISyysOI7JHanIIyZhiMVq71uxr2714Wma1uz81XzVmbjUbsDD2qYCrya0Vatm18dmYASBQUaxudBo0aD4KiX7tnPaSQ0mNnI9o9XadyCx7SX5DADHEI2DSNjWj4NyXP7RM6Z+AJJNA0Ykk5ADUqOTXErqfkg2KL3tvG0toxprAwj03jKb8LdOJx0xDsNia5sUTZCXPbFGHu9p4aA53eQV6cV9cV5QZrHP5t7XaVx6HP65KzqpKx3ZLvRN4jDw/pRBKREQFitNobG0vkcGtAqXHIL5bLUyFjpJHBrWipJ+sTyXNL1vSW8ZgwVbGDUM0aPbfTN3yyGpIbO9NpprW8w2MOYzWTJxHEn1B8T8FJuS4o4KOPbk9sjL8I065r7d1lbE0MYMNTqTxPNbSIoJkQUpjFFiKmRFB5kYokrVOkKhyoIMoUOUKdKoUqCDKFAtbqNceDSfALYyrUXw+kbudB4n9KoNvsj/cJP+5P+WNS1B2KfWyWlmrZWv7iG/yFTkBERAWr2m2hiu+zutE2mDWA4yPIwYPDE6AEraLgPlevp1ot7oa/Z2cebaPfIBkd1rQdGBBXdoNoZ7dObRO6rsmtHosboxg0HzzNSsAvV4FG4c1ARB6keXElxJJ1K8re7N7I2q8D/wDnjO5Whmd2Y2/vankKnkuzbHeTqz2DdlfSecftHDssP/TZjQ+8anhTJBTvJ95MnSFtqvBpbHgWWY4OfqHSj1W+7mdaDPsgAAAAAAAAAwAAyAGgREBERAW4uF+D28wfHD8lp1sriPbcPc+RH6oN2vhK+qq7eXx5qLzDD25AQeUfrHvy/i4IK1tdfptUvm4yTE11Ggeu7Lf6aDx1Uq6rKImU1OLjz4dAtJc0FXb50wHX+g+asMRQbCIqZEVr4nKXG5BsInKUx618b1na9BKc9R5HL4XrE96DDKVElKkSOUSUoIsq0F/yei3mSe7AfMreylVK8Z/OSOcMsh0GvzPeg3/k/tFJpITlLCR+83IeBf4LeEUwOaod3WwwSxzNzY8OpxGre8VHeujXg0EtlYaskaHtPGo/+HvQRV8WSOIuxwAGbjkPrhmvfnA30M/bOf7o0659EHwQ0xfUe76x/lHM+BXN9tvJi23Wh9qs8ohc+hfG5pc0uoBvBwNRWmOBx4ZLoZKIOPWXyMPr9ra4wPcic7/MWq3XJ5M7BZqOdG6dw9aY7zf/ABgBpHUFXNEHljQAAAAAKAAUAHADRekRAREQEREBbG4x9ofwH5ha5bW4W4vPJo+aDbudQVXH7+vD/ibRJLmCaN/AMG+OfUldH2vtnmbLIRmW7o6uO78ASe5ctszauHj4INzY2brQ36rqp8Tlr4nKVG5BsYnKVG9a+NykxvQbBj1la9QWPWUPQZbXbGxNL3kAAEkk4ADMlUS8fKCS4izx1HtOJFejRjTqR0Ujba1l+7Zm0LnkBrOJcaBx5DtHkQ0ra3PsvC1rGbrTu4lxGLjqT+iCuQbdSg/awgji04+Bz8QrFd19RWkVjdjq04EdQpl5XFFSm43wCpF6XKYX+dgJa4ZU+XRBYb8tu43cae04eDePeq4sFnthlJ3/AE69qvz6LOgK77E3gJYzZJKFzKviqcxqyvInwPJUhZbLaHRPbIw0c1wIPP8ATTvQdCmeSaO0qN3IDkBovCzRWltriFpiwOUjNWuAx7ufCh4rCgIiICIiAiIgIiICIiAt9csdI6+04n8vyWms9mdIaNHfoOpVmiYGtDRkAB4IKZ5SZ+xFHxeXfwt/3hUqy5kqz+Ud/wBrEODX/Hd/RVaEoNlG5So3LXRuUqN6DYRvUhj1AY9Z2PQT2vWQPUJr1kEiCsXzaxHb4nvBIbHIRTPeO8366q3XLa95ocdfqipu2DBvxuBxBcCPdcMz3tHitpszbatAQXO0doKu3nDWq3UctQoNubVBz28rP5uQObn8xqFna6oqpt+xYVWvhyQZEREGwuS932STzkeINA5hye3geB4HTxBvcRjtLPP2Y1HrR+sw8KfXLBc0Uq7rwks7xJC4td8HD2XDUIL0iw3ftDZ7VQS0gl9r9m49dOhp1Knz2F7MaVHtDEIIyL4vqAiIgIgUplhNC+QtjYMS5xpQccfzogigVwHgs9oEdnb5y1PDRpGMXO5AD65haq8tq44QWWMb7sjO4YD8I1+A6qpOfJaZRvF8kjyBjiSTkBwHwCC8XNeslunDI2+as8dHOaPSfj2WucOJGQ0DgSVcFrdn7qFlhbGKF2b3cXHPuGQ6LZIOd+UUfbRn3Xf6f1VTaVdvKRD/AGT+ZH8Q/wBipCCTG9SY3qAxyzseg2DHrOx6gMeszXoJ7XrBbrd5sYYuOQ/MrDJaA0VPhxPBaiWQuJccz9UQY7R26l1STmVHu+1GF6krBaIN7qgu92XgHtFCpc7qhc5s9okiOFVPO0ElKYoJe0coAote1tKDksTGOldvPrTPHX+izuNTVB8REQEREBbG7L8ns2EUjg32Di3+E5d1FrkQW+DbUO/vFnY46vYaHwP8ymM2jsTsxaGdQD8iVREQX7/ndh+9m/gd/Kscm09jb6LLQ89wH+YfJUVEFrtO27xhZ4Yo/ePaP5Dxqq9b7xltBrNI9/AE4Do0YDuCirJZ4HSODGNc5xNA0CpKDwBXALo+xuzn/Djz0w+1cMG/dtP+o68MuNfuy2ygs9JpqOl0bm2Ppxdz004m0ICIiCubdWTfsziM24+GJ+Ad4rmK7VbYPORuZxHxXHLdZjFI+M6ONOmh8KIMC9tcvCIJLHrM2RQQ5enP0Qep5d48tP1WJEQEREHktX1tRwX1EH0uJz8F8REBERAREQEREBERARSbBYJJ37kTHOdyyA4k5AdVfrh2Mjho+0Ukf7P7NvcfSPXDkgqlxbMTWqjqbkf3jhmPcb63XLmuiXNckVlbSJuJGMhxc7qdByGC2KICIiAiIgKg7f3VRwnaMDn4/kT/AIuSvyjXhZBNG6N1MR8UHF0Uy9rA6zyujcDmadOH1+ahoCIiAiIgIiICIiAiIgIiICIiAiLZXNcc1qNIm9kHGQ4NHfqeQQa0BWu4di5JaPtFY2ex67u4+h348tVa7i2ZhstHU35PvHDL8A9X581u0EawWGOBgZE1rW8BqeJOZPMqSiICIiAiIgIiICIiCv7V3ELSzeaO2B3n9T8/BcxmiLCWuFCPqq7cqxtTsyJwZIhR+o48xz5a9cw5qiyWiB0bi1wIOKxoCIiAiIgIiICIiAiIgLJBA6RwYxrnOOTQKk9y3dw7Ky2mj3fZx+2Ri4e43Xrl1XQroueKyt3Ym0JzecXO6n8skFYuHYgCklrNT9yDh++4Z9B4lXSKIMAa0BrQKBoAAA4ADJe0QEREBERAREQEREBERAREQEREGovzZ+O1Akjdf7YGf4hr1zXPL42flsx7TSW1wcMQeh/LA8l1peXsDgQQCDmCKg9Qg4gi6femx8E1SysbuWLfDTuIVXt2xM7P7PdeORFfB1PzQVhFOtF0Tx+nFIOZa6njSihuYRngg8ovobXJSoLsmk9CKV3MMcR4gUQREVisexlpk9JrIxxc4V8G1PjRWS7dhoY6GZzpTw9FvgDU+Pcgot23ZLaHbsLC7icmt/E44BX64djo4KPmpLJwp2GnkD6R5nwCscEDY2hjGta0ZNaAAOgCyICIiAiIgIiICIiAiIgIiICIiAiIgIiICIiAiIgL4QiIAC+oiAiIgIiICIiAiIgIiICIiAiIgIiICIi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44" name="AutoShape 24" descr="data:image/jpeg;base64,/9j/4AAQSkZJRgABAQAAAQABAAD/2wCEAAkGBxQQERIQEBQPFRUXEBAWGBEYFBUaFxUUFxQWGBYSFRYYHyggGBslGxYUITEhJikrLi4uFx8zODMsNygtLiwBCgoKBQUFDgUFDisZExkrKysrKysrKysrKysrKysrKysrKysrKysrKysrKysrKysrKysrKysrKysrKysrKysrK//AABEIANIA8AMBIgACEQEDEQH/xAAbAAEAAgMBAQAAAAAAAAAAAAAABAYDBQcCAf/EAEYQAAEDAQUFAwkFBQYHAQAAAAEAAgMRBAUhMUEGElFhcSKBkQcTMkJSYqGx8CNTcsHRQ4KS0uEzNKKywuIUFWN0k8PxJP/EABQBAQAAAAAAAAAAAAAAAAAAAAD/xAAUEQEAAAAAAAAAAAAAAAAAAAAA/9oADAMBAAIRAxEAPwDuKIiAiIgIiICIiAiIgIiICIiAi8yyBoLnEAAVLiaADiSclT7625a2rLK0PP3jq7n7ozd8O9BcXOAFSQANVpbbtXZYsDKHngwF3xHZ+K5reF6TWg1mke73a9kdGjAeChoL7aPKAwf2cMh/E5rflvLDZttJ5niOGzhzj6ocT3k0AA5nBau5dk5JQJJz5mLn6bh7rTl1PgVbLIGxN8zZGbo1f6zubifz+CDYR250bAbRuecP7NhJA6k/XVY23z7TCOh/UJZbAB2n9o/D+qn7tUGKK843a06inxyUtpriMeahTWFjs2gcxh8lDNjfGaxPPQ/VCg3SLWWe9KHdlG6eOngtk01xGI4oPqIiAiIgIiICIiAiIgIiICIiAiKPbrbHAwySuaxo1Op4AZk8ggkLSX7tNDZatJ35PumnEfiPqj48iqrf22j5ass1Y2e367unsD48wqmTr9V4oNnfN+zWs/aOo2uEbcGju1PM/BaxF6jYXENaCSSAAMyTgAEHqzWd0j2xxtLnONA0Zk/Wqvd03FFYgHy7ss+YHqR9OfPPhRZbnu1tgj0Noe3tOz3B7DfrE46AKVDHjvHE/XxQZNx0p3pCen6DRTYWBooBRYWFZmFBIYszSo7Ssgcg9uWF69FyxuKDDMwOFCKqLFI6A9ntM1b9ZKW4rA8oNpZ52yN3mn9QeBWVV5khidvsy1boQt7BMHtDm5H6oUGRERAREQEREBERAREQEWuvi+obK2srsSMIxi53QcOZoFS7deNqvCoaPNQHSpo4e8c39Bh80G8v7bOOGrIKSv8Aa9Rp5kekeQ8QqNaZZ7W7zjy950JwaBwboB0W+stxxx4kb7uLsu5uXzUiRqCsf8rfruDvP6KNPZ3M9Id+is0rVBtMW8COKDRK4bE3aGNdbZBWlWxA6uyc/wCY7nclVbHZnSyMib6T3taORJpU8hn3LpFuDWBkEeDI2hoHOmZ5/wBUGIOLiXOxJKzsKjNKzNKCS0rK1yjNcsjXIJTXL2HKMHL0HIM5cvBcvG8vLnIPrisLitFeW21ggJbJaoN4Gm4wmV1eBbEHEKLYNvLBaJBFHaWB5IAa9kke8SaAAyNAJrpWqCwvKyXbOY30xLTmOHvLyY6Yvw5ese7TqVhmmqN0YDgNep1QWVFr7ntW83cObfi3T66LYICIiAiIgIi0V/bUQ2WrB9pJ9205H33er0xPJBuppmsaXvLWtAqXEgADiSVUrw2qkncYbvYXHWYjBvMA4Dq7wKhsu+0W9wktjiyOtWwNw+Hq9TV2eSstjsTImhkbQ1o0HzPE8ygr9h2cAPnbQ4zSHEl1S2vf6Xf4LavYp7mKPI1Br5GqJK1bGVqhytQa+VqhytWwlChyhA2GswNqklOUTJD0cTuj/DvrevcSSTmSSepUDYttLNapfakazuAB/wDYVOQAVka5Y0BQSWuWQOUZrl7DkEkOR8oaC5xAABJcSAABmSTkFpdodoYbBF560OoMQ1gxfI72GN1PPIakLlN57RyXk+tqO7ACC2xtd2Kg1DpnYGV2WfZFMkHRJ9s3WhxiuuJs1CQbZISyysOI7JHanIIyZhiMVq71uxr2714Wma1uz81XzVmbjUbsDD2qYCrya0Vatm18dmYASBQUaxudBo0aD4KiX7tnPaSQ0mNnI9o9XadyCx7SX5DADHEI2DSNjWj4NyXP7RM6Z+AJJNA0Ykk5ADUqOTXErqfkg2KL3tvG0toxprAwj03jKb8LdOJx0xDsNia5sUTZCXPbFGHu9p4aA53eQV6cV9cV5QZrHP5t7XaVx6HP65KzqpKx3ZLvRN4jDw/pRBKREQFitNobG0vkcGtAqXHIL5bLUyFjpJHBrWipJ+sTyXNL1vSW8ZgwVbGDUM0aPbfTN3yyGpIbO9NpprW8w2MOYzWTJxHEn1B8T8FJuS4o4KOPbk9sjL8I065r7d1lbE0MYMNTqTxPNbSIoJkQUpjFFiKmRFB5kYokrVOkKhyoIMoUOUKdKoUqCDKFAtbqNceDSfALYyrUXw+kbudB4n9KoNvsj/cJP+5P+WNS1B2KfWyWlmrZWv7iG/yFTkBERAWr2m2hiu+zutE2mDWA4yPIwYPDE6AEraLgPlevp1ot7oa/Z2cebaPfIBkd1rQdGBBXdoNoZ7dObRO6rsmtHosboxg0HzzNSsAvV4FG4c1ARB6keXElxJJ1K8re7N7I2q8D/wDnjO5Whmd2Y2/vankKnkuzbHeTqz2DdlfSecftHDssP/TZjQ+8anhTJBTvJ95MnSFtqvBpbHgWWY4OfqHSj1W+7mdaDPsgAAAAAAAAAwAAyAGgREBERAW4uF+D28wfHD8lp1sriPbcPc+RH6oN2vhK+qq7eXx5qLzDD25AQeUfrHvy/i4IK1tdfptUvm4yTE11Ggeu7Lf6aDx1Uq6rKImU1OLjz4dAtJc0FXb50wHX+g+asMRQbCIqZEVr4nKXG5BsInKUx618b1na9BKc9R5HL4XrE96DDKVElKkSOUSUoIsq0F/yei3mSe7AfMreylVK8Z/OSOcMsh0GvzPeg3/k/tFJpITlLCR+83IeBf4LeEUwOaod3WwwSxzNzY8OpxGre8VHeujXg0EtlYaskaHtPGo/+HvQRV8WSOIuxwAGbjkPrhmvfnA30M/bOf7o0659EHwQ0xfUe76x/lHM+BXN9tvJi23Wh9qs8ohc+hfG5pc0uoBvBwNRWmOBx4ZLoZKIOPWXyMPr9ra4wPcic7/MWq3XJ5M7BZqOdG6dw9aY7zf/ABgBpHUFXNEHljQAAAAAKAAUAHADRekRAREQEREBbG4x9ofwH5ha5bW4W4vPJo+aDbudQVXH7+vD/ibRJLmCaN/AMG+OfUldH2vtnmbLIRmW7o6uO78ASe5ctszauHj4INzY2brQ36rqp8Tlr4nKVG5BsYnKVG9a+NykxvQbBj1la9QWPWUPQZbXbGxNL3kAAEkk4ADMlUS8fKCS4izx1HtOJFejRjTqR0Ujba1l+7Zm0LnkBrOJcaBx5DtHkQ0ra3PsvC1rGbrTu4lxGLjqT+iCuQbdSg/awgji04+Bz8QrFd19RWkVjdjq04EdQpl5XFFSm43wCpF6XKYX+dgJa4ZU+XRBYb8tu43cae04eDePeq4sFnthlJ3/AE69qvz6LOgK77E3gJYzZJKFzKviqcxqyvInwPJUhZbLaHRPbIw0c1wIPP8ATTvQdCmeSaO0qN3IDkBovCzRWltriFpiwOUjNWuAx7ufCh4rCgIiICIiAiIgIiICIiAt9csdI6+04n8vyWms9mdIaNHfoOpVmiYGtDRkAB4IKZ5SZ+xFHxeXfwt/3hUqy5kqz+Ud/wBrEODX/Hd/RVaEoNlG5So3LXRuUqN6DYRvUhj1AY9Z2PQT2vWQPUJr1kEiCsXzaxHb4nvBIbHIRTPeO8366q3XLa95ocdfqipu2DBvxuBxBcCPdcMz3tHitpszbatAQXO0doKu3nDWq3UctQoNubVBz28rP5uQObn8xqFna6oqpt+xYVWvhyQZEREGwuS932STzkeINA5hye3geB4HTxBvcRjtLPP2Y1HrR+sw8KfXLBc0Uq7rwks7xJC4td8HD2XDUIL0iw3ftDZ7VQS0gl9r9m49dOhp1Knz2F7MaVHtDEIIyL4vqAiIgIgUplhNC+QtjYMS5xpQccfzogigVwHgs9oEdnb5y1PDRpGMXO5AD65haq8tq44QWWMb7sjO4YD8I1+A6qpOfJaZRvF8kjyBjiSTkBwHwCC8XNeslunDI2+as8dHOaPSfj2WucOJGQ0DgSVcFrdn7qFlhbGKF2b3cXHPuGQ6LZIOd+UUfbRn3Xf6f1VTaVdvKRD/AGT+ZH8Q/wBipCCTG9SY3qAxyzseg2DHrOx6gMeszXoJ7XrBbrd5sYYuOQ/MrDJaA0VPhxPBaiWQuJccz9UQY7R26l1STmVHu+1GF6krBaIN7qgu92XgHtFCpc7qhc5s9okiOFVPO0ElKYoJe0coAote1tKDksTGOldvPrTPHX+izuNTVB8REQEREBbG7L8ns2EUjg32Di3+E5d1FrkQW+DbUO/vFnY46vYaHwP8ymM2jsTsxaGdQD8iVREQX7/ndh+9m/gd/Kscm09jb6LLQ89wH+YfJUVEFrtO27xhZ4Yo/ePaP5Dxqq9b7xltBrNI9/AE4Do0YDuCirJZ4HSODGNc5xNA0CpKDwBXALo+xuzn/Djz0w+1cMG/dtP+o68MuNfuy2ygs9JpqOl0bm2Ppxdz004m0ICIiCubdWTfsziM24+GJ+Ad4rmK7VbYPORuZxHxXHLdZjFI+M6ONOmh8KIMC9tcvCIJLHrM2RQQ5enP0Qep5d48tP1WJEQEREHktX1tRwX1EH0uJz8F8REBERAREQEREBERARSbBYJJ37kTHOdyyA4k5AdVfrh2Mjho+0Ukf7P7NvcfSPXDkgqlxbMTWqjqbkf3jhmPcb63XLmuiXNckVlbSJuJGMhxc7qdByGC2KICIiAiIgKg7f3VRwnaMDn4/kT/AIuSvyjXhZBNG6N1MR8UHF0Uy9rA6zyujcDmadOH1+ahoCIiAiIgIiICIiAiIgIiICIiAiLZXNcc1qNIm9kHGQ4NHfqeQQa0BWu4di5JaPtFY2ex67u4+h348tVa7i2ZhstHU35PvHDL8A9X581u0EawWGOBgZE1rW8BqeJOZPMqSiICIiAiIgIiICIiCv7V3ELSzeaO2B3n9T8/BcxmiLCWuFCPqq7cqxtTsyJwZIhR+o48xz5a9cw5qiyWiB0bi1wIOKxoCIiAiIgIiICIiAiIgLJBA6RwYxrnOOTQKk9y3dw7Ky2mj3fZx+2Ri4e43Xrl1XQroueKyt3Ym0JzecXO6n8skFYuHYgCklrNT9yDh++4Z9B4lXSKIMAa0BrQKBoAAA4ADJe0QEREBERAREQEREBERAREQEREGovzZ+O1Akjdf7YGf4hr1zXPL42flsx7TSW1wcMQeh/LA8l1peXsDgQQCDmCKg9Qg4gi6femx8E1SysbuWLfDTuIVXt2xM7P7PdeORFfB1PzQVhFOtF0Tx+nFIOZa6njSihuYRngg8ovobXJSoLsmk9CKV3MMcR4gUQREVisexlpk9JrIxxc4V8G1PjRWS7dhoY6GZzpTw9FvgDU+Pcgot23ZLaHbsLC7icmt/E44BX64djo4KPmpLJwp2GnkD6R5nwCscEDY2hjGta0ZNaAAOgCyICIiAiIgIiICIiAiIgIiICIiAiIgIiICIiAiIgL4QiIAC+oiAiIgIiICIiAiIgIiICIiAiIgIiICIi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5146" name="Picture 26" descr="https://encrypted-tbn0.gstatic.com/images?q=tbn:ANd9GcSWxbfOpKivzzJIkpjnQFL6QFyBg5VW2BdQL1ch-kTiQjKz5QTd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4644008" y="4365104"/>
            <a:ext cx="823767" cy="691965"/>
          </a:xfrm>
          <a:prstGeom prst="rect">
            <a:avLst/>
          </a:prstGeom>
          <a:noFill/>
        </p:spPr>
      </p:pic>
      <p:cxnSp>
        <p:nvCxnSpPr>
          <p:cNvPr id="37" name="Łącznik prosty 36"/>
          <p:cNvCxnSpPr/>
          <p:nvPr/>
        </p:nvCxnSpPr>
        <p:spPr>
          <a:xfrm>
            <a:off x="4355976" y="1124744"/>
            <a:ext cx="0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50" name="AutoShape 30" descr="data:image/jpeg;base64,/9j/4AAQSkZJRgABAQAAAQABAAD/2wCEAAkGBxQSEhQUExQWFBUUFhQUFhQXFxQUFRcXFBQWFxcWFBYYHCggGBolHBQUITEhJSorLi4uFx8zODMuNygtLisBCgoKDg0MFA8PFCwZFBksLDAwKywsLCssLCsrNyssLCwrKywsKys4KzgsKzc3Kzc3OCstLCssLCs3ODcrKysrK//AABEIAOYA2wMBIgACEQEDEQH/xAAcAAEAAgMBAQEAAAAAAAAAAAAABQYCAwQHAQj/xABEEAACAQIDBQUEBwQKAQUAAAABAgADEQQhMQUGEkFRImFxkaETMoGxQlJicpLB0QcUI/AzQ1NzgqKys8LhJBZjg+Ly/8QAFwEBAQEBAAAAAAAAAAAAAAAAAAECA//EABoRAQEBAQEBAQAAAAAAAAAAAAABEQIxQRL/2gAMAwEAAhEDEQA/APcIiICIiAiIgIiICIiAiIgIiICImuu/CrHoCfIQIF94GViOFSASBqDYHrNtHeVTqjDlkQfnaQBWaqCnhGWufnn+cC2pt6kdeIeI/SdFPalE6VF+OXzlMtNWHPZB63b8Rv8AIiB6AlZW0YHwIPymyefiZ4fGVBmHYZtbtHQG35QL7Egt3MTUqF+NiyqABe2p75OwEREBERAREQEREBERAREQEREBERARE5MbtGnS4faOFLX4RmWNtbKMzaB1zi2w9qL94t5kCfU2rRP9Yo8ez/qtOLb+IBpqFIN25EHQHpArtf3T4EeYsPW02ATXV5Dqy+h4v+MzBhGNc9k21sbeNp94Rp8PKY1eQ6svobn0BmVoHxgALnQZ+U10qFlAOoAv48/W8zr+7brZfxEL+czhU/uxTtTY9XI/CAPneTMj9gpahT+0C34iT+ckICIiAiIgIiICIiAiIgIiICIiAiIgJ57XxXtsbimvcU2WgvcKaguB/jLeUv1eqEVmbRQWPgBc/KeVbp1C1Jqja1aj1D4u14E9eaKH9LU6cNPprxVNPI6903LKzu9tSrUavYKw9tUIJvfhJPCt+g5QLM3vL3cTeVh/yM2TgGKcG7UjpbslW68tefpMhtJPpcS/eUj1gdTntKPvN5WX/mZmZxYXaFN3cKwJTgHMZm7ZX1yK6Ttga6mqjvv8Ap/PhmVXQ9SLDxOQ9TMT7/gv+o//AE9Zx7ar8FMm9rB3PWyIzZdDxcED0WhT4VVRyAHkJnPLtzdpV2w6lqtQkkm5ctlfIZyzUds1hqwb7yj/AI2gWuJDbP21xsFcAXyBF7X5XB085MwEREBERAREQEREBERAREQERECvftAxnstn4luZT2Y/+Vgn/KU7d2nw0KY+yJLftgxFsNRpj+trrfwVWJ9Ss4MGLIo7hA6MTX4Ed/qK7fhUn8pW9xaVqPFzYkzv3pxHBhKx6rwj/GwX5Ez5u3S4KCDugTIM+mYXn0GBX2pCptBxbs06KAjQFmJa5tqbESXGAUe6WT7rEemkitgnjr4up1q8A8KYC/lJ+8DnFCoPdqkn7QVr/EC8gt8KlZaBLFOEqaWXFxE1HpnTwptLNeVffipf93pfXq8XwQAf8oEvu9R4KCD7IkopnPhVsoHQD5TcDA7tmpxVEHePTOXCVjd5L1b9AfWWeAiIgIiICIiAiIgInPXxYXvPT9TOCvjjYktwgZnkAOpMCWJmPtV6jzEgf3gtmAx7z2fnn6Tlxe0fZ5EAnoGzHjcZQJ7EY8D3c+/lIzau9dHDJx1rjoq9pmPRVlbxeOrHt5C12BJC01sDmb5n4AkygY3av71WBBNUBQW4Lqy5gAk1SNeQGfLOZ/U3DE/v7vRQxlXB+xZm9nxM6lbcJc08idCwCm9su+SGHxqkZMJXRgsKigcFWi9hf2yuhPjxZTTXcIVCnjZrlUWxYganuUdTlNDDfDavtKi0FPZQgvbQv07wB6nuln2RV/hr4Shrstw5Zs8yfPrJ7A7RZOyCDbUZEjxHKBbw0PW4QWPIE+QvIOjtnqJxbwbyIKTU1BNSopUdFDC3ET+Ug79zlthwx1cs58WMnQ0hdhYhBRRQRkALSUVoHRxSp7bb2m0KKckQH4ksflaWfilK2TjfbY6pV5Hsr91QAPQX+MovKGbLznV5mGgWfdinkzfz/OUnZG7v07Ugeuf5/mZJQEREBERARE4dp7TSiO0e0fdXmf0EDqr11QXYgDTPmeg75GYnaBbIZD1MhK+02c3Y/DkBKfvFvylE8FIcTg52PD5kaD18NYF9fE58KjibK4Btb7x+j4a9BPiUbkFzxEZgaKp6qOv2jn0tpPHMNvrUBJYaknskqc/O8nMD+0IfSLr94Bh5i5gemlpE7R2Rx3KVPZkm5JUP8MzlIjAb5U6mQZGPQGx/Cc5L0tt0zqSviIEXtXdd8Qqq9YjhQoOEDhzv2ih1OZ5yM2ZuSmGILOzdtH4lLDiZbizIBYJmcuI6y5U8WjaMD8ZmWknMnhqlPtRauJfMMqWpgGxFxctl4kD/AAyt7zqj1yEVkFMKOKmQg4yLkk2zNmUefWenYjCU3zZFJ6lRfz1kFi926JJK8aEkkkMSLnXJrwPOaSVktw4moV+rU7QP+JuL5Ta2NxAtalSqfWsQCe/s8J9JcH3ZYnsWqHl2GB81vIvEbEYXuh+Fm9NYEKm2k0q0nok89R49oCaw+Gd7tXDVObPdeI+XB5SROFIyDW7jcf5TeclXZgPvUlPeBY+aZwO4KyrdVLj7BVvW9p0JinHMyvps9UYmmXpsehDehzmdOtik0rrVH1aq2P4tfWUW+hj29hWqM2VOm9hzLcJt5ZSpbusaZuRN+FxVVQWei9RyTd1am1gbZIt8l0yGs3YautQmwZSNQ6FNe/Q+cC04faqEZ3E7qFdWyDX/ACHU9wlX/dssvPW86MKrKCOJu0LMLkAj6tumZ84HseyXDUabLoyhhcWNmzFxyyInXKXsLbWIYBbh7DmBkB1ItLdhapZbm19DbSBuiIgIiIGLuACToBc/CUDaitVqNUOpOQ6DkB/PWXXa72pN32HmRKwbc4HnG+e0qlP+DSvf6bDkLXCjv5ygsxGt/jr65y91LVSXOZclz/iN7fAWHwmips5TqBLiqXxz7xyy193lOgt4SOxGwHGhv45Rgiy/ePj/ANzsw20qye5UcDpxEr+HSc9bA1F1U/DOcp/nlILNhd666+9wt4i1/itgPKS2E39K5Orp3qwdfW0ogbvmQc+PiIHrGB34pPl7RCTybsH1Ak1S2yjag/AgieFG3T+fjNtDEunuVGTwJHy1gx76m1uzwq9raWHCfA8yPjOHEMWJJN7855Lhd58Sn01cfaA+YsZL4bfYj36bDvVr+htCLrXp31F/HOR1TBr0t4Er6DKcGG3uoPq/D98FfXSSlPFK4upBHUEH5SDiqYHvy6EA/pOV8B3D4Ej00kwbTErAiKeHZRYKdb8ufhlOzDUmGpOf0b5fHledXDPoWBgKc2IkzVZ9A4jYaAjibvB90d+WZ5eOlHfgiVNwSD1GRk0d4KtKmWFm4RcqQMxzPZF7/OQ1Kb6tThp1HOSohue8iyqO8kgWgWvdfbzYoPx0xTK8JsG4smvrlkctM5Oym7gDtVvCn83lyloRESDi2yt6L91j5EGVPEC6sPsn5S6YpOJGHVSPSUu8DyamSAPAToTGMO+Y4tOGo6/Vdx5MR+U1EzQkaW0BzynWldWkGIBhU69JT0nJiNko2qgziTEsOc6qW0iNRII/E7sKfduvh/3IvEbvVV0IPpLvs3alINd1uLMACLgMVIUkfSAbhNu6TGGw2GrKCKwRiDdSOwDYEKL2y94Xv0sIHj9bCVE95T5X+U03nr20Ng8C8ZKMpKrkTe7LxWtb7w8VMg8TsFG5Dygee2i0tWK3V+rl/PQyIxWwqqcr+kCLuevyPzmVOoVNxkeoJU+k+1aTL7wI8ZheQSuH3hrJpUbwazj43z8pK4XfBsuNFPUqxU/ha/zlViB6Bht56Lakr94ZeYuJI4fFU2zRgfut+U8uAlg3V2Oaze0e/s0PgXYcgR9Ecz8OtgvgbjyFwvNswT3KeX3vLPMddJQAALADIAZAfCcoedWGFwzswSmgu7nQDoLaseQhHXQQWZmYIiC7udFH5nukXjMWa7AAFKK/0dM6k/2tXq55D6I77zHHYw1iAAUpIb06Z1uP6yr1c9Po+M+0hmJqRmrXuViESpX4mVb8AHEQL2L5C8uoM8axtLjYgns3a469B856tu4P/Fof3Sf6RHU+rEhERMqSjYgcLsOjMPImXmVLbuBdajuFJQ9q4ztlncajnA8q3iThxNUfav8AiAPzJkWagva+etu6Te+S2rhhoyDPvFwfThlM22LlD3EfIyiZ4p84pgyWwq1FB4uwM7sDxAjrre0naW52KNNXYBWIvwZ3sdLgjsnujVQb1QJznENyNp143ZFamTxofEZj0keRGo3jFt3GbUx/iPAzjnyBN4fbJGXEbdDe0ksPttTr6G8qUAwL7SxqNzE28KnpKImKI5zsobVYcz5wLPX2YjagSGxu6yHMC3hl8plQ26ef6fOSFLbKnXKFVHFbsVF9037j+o/SRVfAVE1U/DOenJXRuYmNXDo3IQjzXZWBNeslJTbiOZ+qoF2bxAB+Np6ZSohFCoOFVFlXoB38z38zNu72xk9rVqADsotMeLnjb0Wn5yZqbPkoicLRLta4VQCzu3uoii7M3cJpxeM9rw2BWimdJGFmY/29UfXa9wv0QeRJA6ce4UCj9b+NVPVKbcNOme41AzW5inbQyIarc3muYjqQzoontDxE4qbTqw57Q8ZtH1z2j4n5z1bYQthqA/8Aap/6BPKX1PiZ65s9bUqY6Ig8lEx0R0RETLRIzeR7Yd/tWU+BOf6fGSc14iiHUqwuGFjA8yxeyadQWI/68OkrW1dxDVFqTHivdRYEnLTlPQ8Ru/VV+EWKk5Pe2X2hreTOAwK0hYZk6sdT+ggVjcfc39zpKazCpVyIFgUpEckJ95s/e8uptTU5vny0Diq4JG1A8pC7R3RoVdUF+tv0lm4Z8tA8y2j+zjnTcjuOYlZ2huhiaX0OIdV/Qz3IrNbUgYR+da1FkNmUqe8ETXPf8bselUFmQHxErG0v2f0XzS6Hu/SVXk8+Ay37S3BrJmhDDyMruL2XWpe/TI77XHmIHIDMlYiarzF6wUXMDrXFMOf8/CdlDarjWQlNuI8R5aD850BoHpu6OJvh+M6u7sf8NkHogk2MUCCel/SU/dh29hQzsl619Bn7Q2BuNLcXlLEiZqt78RtqDkLdNeQ5azNFb2lXvVr9zrS+FJAD/n4z8ZxhpqrMfa1v7+v/ALzQDOs8R10nnbhG7S+IkYhnXh6vCQemco7KYLtwqCWY2AGpJnsVIWAHQAeUq+5e7nsF9tVH8Vxkv9mp5fePPylrnPq6QiIkUmFR7T6zTWRA53a+sxm5qc1lIGE+xafDA+z5E+QBnyfYtCMbT4Vmc+QND05yYnAq2oBkiZB717w0sDR9pUzY3FOmD2qjW0HQDK55QKb+0LBYTD0GZgBVqBhRUAcbMBme5RcXPhzInkbVixufh0E6d4ttVcVWarVa7HK30VUXsiDkoufU6m8j1aFblczcmIInOJkso9P3PcthEtqWcf5yc/KTVJiGF7A3FuRuPnK/uU3/AIiWzPHUA8b3k9RckgnK1gFNjY82B10NtBM0VSoP4tb++r/7zzMCGX+NX/v8R/vNNwWdZ4jGmJfdw9278OJqjLWih/3WH+nz6SK3I3b/AHphWqL/AAFPZB/rSPmg9fOepgTPVV9iImQvMSZyY8VfoWItYrfhbxDSEbaVamLWvb6L3J+DZEnxgWUmY3kBgt5kb+kRqQuQG99D33AuvxHxk1RrK44lYMp0KkEeYgbJiRMogYcM+FZsi0DVwRwTZafLQNfBHBNlp8gYezj2Ymc4Nr7UTDpdu0xySmPec/kOp0HlA496NuUcDRNWrmSeGnTHvVHtcKvlmeQ8j+et59vVMTWarWa7tkqi/BTXkqjkPmbkyY/aBtypVrn2jh3W/ZHuUg1uyo65c8+spoS8DTwX+M9A2dsunwqjDIC0qFHD8PaOvJefjJ6hXZwoV+EhgdSPhIJjEblU3F0NvDKQuL3QrJ7vaHl6y1bMxrDXi+JU+RAHrJvD44HXOBAbn9ij7NsmV2Njlk1rEevlJ/UgnOxyvyuLfImbmoUn1Aml8AE7Rcimt2YZE8KgsbX0NgYFXrvatiO6vX/3GOcvm6W5q1EWtiQSGzWicgV5Gr1v9Xz1sNO6WwWxtVMZilUIl/Y0+EDjz99/rDIa6kXyGvpM1oxRAAAAABkAMgANABMoiQIiICYVKQYWYAjoc5nECHxuwEf3WKZg5ZjW5HUX8ZD1t2qlIl6JIPNkJDH73M/G8uEQKdR25iKRtVQVQOfuP4mwsfDhXxkrg94qFTLi9melSy+TX4T5yYrUFcWZQ3iPlIXHbs03uVyPfn66/OBLgz7KTitlYjDf0VRkHUdpfwns3+8JIbO29W/rkQj6ykq3xXMHzHhAs0ThpbXotbthScrMQuZ5Z5EzuEBPk+2le3u3pp4JLZPWYdin0+0/RfUwJHau00oKSxBaxIW9j4nouWs8a3r3uqVWYUSbtk1bQ2B92iPor3//AKnBtLaVbEOz1ajOXtfMgWF7ALoFFzYTkWnAgf3A6nxJnTs7ZLVeIjJEF3c6DoO9jyEk6uCL2Aawyvlpc69/hJqs68K06Y4KSe6vMnm7nmx9NIFW/dWJuROqlQ7pO06MncDsFqhFIXDtb2hH9Uh1UH+0YZdwJ8QFX2TRrVai06FySQPrDwE9Q/8AQrhQVqqWsOJWBC8Vs7MOV+6WTYm71HC3NNFBIAuAAAANF6fnJaB5piNhYime1SY96dsf5c/MSU2Nu01XOupWnl/DOTPYg2YclyFwdRcaGXeIHxFAAAFgMgOQ7hPsRAREQEREBERAREQEREBOHFbJpP8AR4T1XI/oZ3RAqG1N0S1+Ehx0OR8j2SfKNk7CxdH+jqBADlTcl0IHLhF+DlmLeEt8QKxtXbOKo0mvhf4n0XVi9HvY2HELfVIz6ieSbQWo7s9VizMbszWzP3gSvwv3Wn6Ckfj9iUK1+OmpP1h2W/EM4HgZokcpmlKenbR/Z6puaL27my/zKLH4qZWNobsV6PvIbfW+j+Jbjz4YEBTpTop0p0fu5GoI8R+YuPWS+ysAxI4BxOdDbs0/tH6zdBA+bK2a3EFUXqnna4og/SPWoeQ5fL0fYWx1w6WA7WpJzJJ1JPMzHYOxlw6dWOZJzNzqSeZktAREQEREBERAREQEREBERAREQEREBERAREQEREBERAj8XsShU96kt+oup81tM8DsmlR/o0sepJY+ZMRA7YiICIiAiIgIiICIiAiIg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52" name="AutoShape 32" descr="data:image/jpeg;base64,/9j/4AAQSkZJRgABAQAAAQABAAD/2wCEAAkGBxQSEhQUExQWFBUUFhQUFhQXFxQUFRcXFBQWFxcWFBYYHCggGBolHBQUITEhJSorLi4uFx8zODMuNygtLisBCgoKDg0MFA8PFCwZFBksLDAwKywsLCssLCsrNyssLCwrKywsKys4KzgsKzc3Kzc3OCstLCssLCs3ODcrKysrK//AABEIAOYA2wMBIgACEQEDEQH/xAAcAAEAAgMBAQEAAAAAAAAAAAAABQYCAwQHAQj/xABEEAACAQIDBQUEBwQKAQUAAAABAgADEQQhMQUGEkFRImFxkaETMoGxQlJicpLB0QcUI/AzQ1NzgqKys8LhJBZjg+Ly/8QAFwEBAQEBAAAAAAAAAAAAAAAAAAECA//EABoRAQEBAQEBAQAAAAAAAAAAAAABEQIxQRL/2gAMAwEAAhEDEQA/APcIiICIiAiIgIiICIiAiIgIiICImuu/CrHoCfIQIF94GViOFSASBqDYHrNtHeVTqjDlkQfnaQBWaqCnhGWufnn+cC2pt6kdeIeI/SdFPalE6VF+OXzlMtNWHPZB63b8Rv8AIiB6AlZW0YHwIPymyefiZ4fGVBmHYZtbtHQG35QL7Egt3MTUqF+NiyqABe2p75OwEREBERAREQEREBERAREQEREBERARE5MbtGnS4faOFLX4RmWNtbKMzaB1zi2w9qL94t5kCfU2rRP9Yo8ez/qtOLb+IBpqFIN25EHQHpArtf3T4EeYsPW02ATXV5Dqy+h4v+MzBhGNc9k21sbeNp94Rp8PKY1eQ6svobn0BmVoHxgALnQZ+U10qFlAOoAv48/W8zr+7brZfxEL+czhU/uxTtTY9XI/CAPneTMj9gpahT+0C34iT+ckICIiAiIgIiICIiAiIgIiICIiAiIgJ57XxXtsbimvcU2WgvcKaguB/jLeUv1eqEVmbRQWPgBc/KeVbp1C1Jqja1aj1D4u14E9eaKH9LU6cNPprxVNPI6903LKzu9tSrUavYKw9tUIJvfhJPCt+g5QLM3vL3cTeVh/yM2TgGKcG7UjpbslW68tefpMhtJPpcS/eUj1gdTntKPvN5WX/mZmZxYXaFN3cKwJTgHMZm7ZX1yK6Ttga6mqjvv8Ap/PhmVXQ9SLDxOQ9TMT7/gv+o//AE9Zx7ar8FMm9rB3PWyIzZdDxcED0WhT4VVRyAHkJnPLtzdpV2w6lqtQkkm5ctlfIZyzUds1hqwb7yj/AI2gWuJDbP21xsFcAXyBF7X5XB085MwEREBERAREQEREBERAREQERECvftAxnstn4luZT2Y/+Vgn/KU7d2nw0KY+yJLftgxFsNRpj+trrfwVWJ9Ss4MGLIo7hA6MTX4Ed/qK7fhUn8pW9xaVqPFzYkzv3pxHBhKx6rwj/GwX5Ez5u3S4KCDugTIM+mYXn0GBX2pCptBxbs06KAjQFmJa5tqbESXGAUe6WT7rEemkitgnjr4up1q8A8KYC/lJ+8DnFCoPdqkn7QVr/EC8gt8KlZaBLFOEqaWXFxE1HpnTwptLNeVffipf93pfXq8XwQAf8oEvu9R4KCD7IkopnPhVsoHQD5TcDA7tmpxVEHePTOXCVjd5L1b9AfWWeAiIgIiICIiAiIgInPXxYXvPT9TOCvjjYktwgZnkAOpMCWJmPtV6jzEgf3gtmAx7z2fnn6Tlxe0fZ5EAnoGzHjcZQJ7EY8D3c+/lIzau9dHDJx1rjoq9pmPRVlbxeOrHt5C12BJC01sDmb5n4AkygY3av71WBBNUBQW4Lqy5gAk1SNeQGfLOZ/U3DE/v7vRQxlXB+xZm9nxM6lbcJc08idCwCm9su+SGHxqkZMJXRgsKigcFWi9hf2yuhPjxZTTXcIVCnjZrlUWxYganuUdTlNDDfDavtKi0FPZQgvbQv07wB6nuln2RV/hr4Shrstw5Zs8yfPrJ7A7RZOyCDbUZEjxHKBbw0PW4QWPIE+QvIOjtnqJxbwbyIKTU1BNSopUdFDC3ET+Ug79zlthwx1cs58WMnQ0hdhYhBRRQRkALSUVoHRxSp7bb2m0KKckQH4ksflaWfilK2TjfbY6pV5Hsr91QAPQX+MovKGbLznV5mGgWfdinkzfz/OUnZG7v07Ugeuf5/mZJQEREBERARE4dp7TSiO0e0fdXmf0EDqr11QXYgDTPmeg75GYnaBbIZD1MhK+02c3Y/DkBKfvFvylE8FIcTg52PD5kaD18NYF9fE58KjibK4Btb7x+j4a9BPiUbkFzxEZgaKp6qOv2jn0tpPHMNvrUBJYaknskqc/O8nMD+0IfSLr94Bh5i5gemlpE7R2Rx3KVPZkm5JUP8MzlIjAb5U6mQZGPQGx/Cc5L0tt0zqSviIEXtXdd8Qqq9YjhQoOEDhzv2ih1OZ5yM2ZuSmGILOzdtH4lLDiZbizIBYJmcuI6y5U8WjaMD8ZmWknMnhqlPtRauJfMMqWpgGxFxctl4kD/AAyt7zqj1yEVkFMKOKmQg4yLkk2zNmUefWenYjCU3zZFJ6lRfz1kFi926JJK8aEkkkMSLnXJrwPOaSVktw4moV+rU7QP+JuL5Ta2NxAtalSqfWsQCe/s8J9JcH3ZYnsWqHl2GB81vIvEbEYXuh+Fm9NYEKm2k0q0nok89R49oCaw+Gd7tXDVObPdeI+XB5SROFIyDW7jcf5TeclXZgPvUlPeBY+aZwO4KyrdVLj7BVvW9p0JinHMyvps9UYmmXpsehDehzmdOtik0rrVH1aq2P4tfWUW+hj29hWqM2VOm9hzLcJt5ZSpbusaZuRN+FxVVQWei9RyTd1am1gbZIt8l0yGs3YautQmwZSNQ6FNe/Q+cC04faqEZ3E7qFdWyDX/ACHU9wlX/dssvPW86MKrKCOJu0LMLkAj6tumZ84HseyXDUabLoyhhcWNmzFxyyInXKXsLbWIYBbh7DmBkB1ItLdhapZbm19DbSBuiIgIiIGLuACToBc/CUDaitVqNUOpOQ6DkB/PWXXa72pN32HmRKwbc4HnG+e0qlP+DSvf6bDkLXCjv5ygsxGt/jr65y91LVSXOZclz/iN7fAWHwmips5TqBLiqXxz7xyy193lOgt4SOxGwHGhv45Rgiy/ePj/ANzsw20qye5UcDpxEr+HSc9bA1F1U/DOcp/nlILNhd666+9wt4i1/itgPKS2E39K5Orp3qwdfW0ogbvmQc+PiIHrGB34pPl7RCTybsH1Ak1S2yjag/AgieFG3T+fjNtDEunuVGTwJHy1gx76m1uzwq9raWHCfA8yPjOHEMWJJN7855Lhd58Sn01cfaA+YsZL4bfYj36bDvVr+htCLrXp31F/HOR1TBr0t4Er6DKcGG3uoPq/D98FfXSSlPFK4upBHUEH5SDiqYHvy6EA/pOV8B3D4Ej00kwbTErAiKeHZRYKdb8ufhlOzDUmGpOf0b5fHledXDPoWBgKc2IkzVZ9A4jYaAjibvB90d+WZ5eOlHfgiVNwSD1GRk0d4KtKmWFm4RcqQMxzPZF7/OQ1Kb6tThp1HOSohue8iyqO8kgWgWvdfbzYoPx0xTK8JsG4smvrlkctM5Oym7gDtVvCn83lyloRESDi2yt6L91j5EGVPEC6sPsn5S6YpOJGHVSPSUu8DyamSAPAToTGMO+Y4tOGo6/Vdx5MR+U1EzQkaW0BzynWldWkGIBhU69JT0nJiNko2qgziTEsOc6qW0iNRII/E7sKfduvh/3IvEbvVV0IPpLvs3alINd1uLMACLgMVIUkfSAbhNu6TGGw2GrKCKwRiDdSOwDYEKL2y94Xv0sIHj9bCVE95T5X+U03nr20Ng8C8ZKMpKrkTe7LxWtb7w8VMg8TsFG5Dygee2i0tWK3V+rl/PQyIxWwqqcr+kCLuevyPzmVOoVNxkeoJU+k+1aTL7wI8ZheQSuH3hrJpUbwazj43z8pK4XfBsuNFPUqxU/ha/zlViB6Bht56Lakr94ZeYuJI4fFU2zRgfut+U8uAlg3V2Oaze0e/s0PgXYcgR9Ecz8OtgvgbjyFwvNswT3KeX3vLPMddJQAALADIAZAfCcoedWGFwzswSmgu7nQDoLaseQhHXQQWZmYIiC7udFH5nukXjMWa7AAFKK/0dM6k/2tXq55D6I77zHHYw1iAAUpIb06Z1uP6yr1c9Po+M+0hmJqRmrXuViESpX4mVb8AHEQL2L5C8uoM8axtLjYgns3a469B856tu4P/Fof3Sf6RHU+rEhERMqSjYgcLsOjMPImXmVLbuBdajuFJQ9q4ztlncajnA8q3iThxNUfav8AiAPzJkWagva+etu6Te+S2rhhoyDPvFwfThlM22LlD3EfIyiZ4p84pgyWwq1FB4uwM7sDxAjrre0naW52KNNXYBWIvwZ3sdLgjsnujVQb1QJznENyNp143ZFamTxofEZj0keRGo3jFt3GbUx/iPAzjnyBN4fbJGXEbdDe0ksPttTr6G8qUAwL7SxqNzE28KnpKImKI5zsobVYcz5wLPX2YjagSGxu6yHMC3hl8plQ26ef6fOSFLbKnXKFVHFbsVF9037j+o/SRVfAVE1U/DOenJXRuYmNXDo3IQjzXZWBNeslJTbiOZ+qoF2bxAB+Np6ZSohFCoOFVFlXoB38z38zNu72xk9rVqADsotMeLnjb0Wn5yZqbPkoicLRLta4VQCzu3uoii7M3cJpxeM9rw2BWimdJGFmY/29UfXa9wv0QeRJA6ce4UCj9b+NVPVKbcNOme41AzW5inbQyIarc3muYjqQzoontDxE4qbTqw57Q8ZtH1z2j4n5z1bYQthqA/8Aap/6BPKX1PiZ65s9bUqY6Ig8lEx0R0RETLRIzeR7Yd/tWU+BOf6fGSc14iiHUqwuGFjA8yxeyadQWI/68OkrW1dxDVFqTHivdRYEnLTlPQ8Ru/VV+EWKk5Pe2X2hreTOAwK0hYZk6sdT+ggVjcfc39zpKazCpVyIFgUpEckJ95s/e8uptTU5vny0Diq4JG1A8pC7R3RoVdUF+tv0lm4Z8tA8y2j+zjnTcjuOYlZ2huhiaX0OIdV/Qz3IrNbUgYR+da1FkNmUqe8ETXPf8bselUFmQHxErG0v2f0XzS6Hu/SVXk8+Ay37S3BrJmhDDyMruL2XWpe/TI77XHmIHIDMlYiarzF6wUXMDrXFMOf8/CdlDarjWQlNuI8R5aD850BoHpu6OJvh+M6u7sf8NkHogk2MUCCel/SU/dh29hQzsl619Bn7Q2BuNLcXlLEiZqt78RtqDkLdNeQ5azNFb2lXvVr9zrS+FJAD/n4z8ZxhpqrMfa1v7+v/ALzQDOs8R10nnbhG7S+IkYhnXh6vCQemco7KYLtwqCWY2AGpJnsVIWAHQAeUq+5e7nsF9tVH8Vxkv9mp5fePPylrnPq6QiIkUmFR7T6zTWRA53a+sxm5qc1lIGE+xafDA+z5E+QBnyfYtCMbT4Vmc+QND05yYnAq2oBkiZB717w0sDR9pUzY3FOmD2qjW0HQDK55QKb+0LBYTD0GZgBVqBhRUAcbMBme5RcXPhzInkbVixufh0E6d4ttVcVWarVa7HK30VUXsiDkoufU6m8j1aFblczcmIInOJkso9P3PcthEtqWcf5yc/KTVJiGF7A3FuRuPnK/uU3/AIiWzPHUA8b3k9RckgnK1gFNjY82B10NtBM0VSoP4tb++r/7zzMCGX+NX/v8R/vNNwWdZ4jGmJfdw9278OJqjLWih/3WH+nz6SK3I3b/AHphWqL/AAFPZB/rSPmg9fOepgTPVV9iImQvMSZyY8VfoWItYrfhbxDSEbaVamLWvb6L3J+DZEnxgWUmY3kBgt5kb+kRqQuQG99D33AuvxHxk1RrK44lYMp0KkEeYgbJiRMogYcM+FZsi0DVwRwTZafLQNfBHBNlp8gYezj2Ymc4Nr7UTDpdu0xySmPec/kOp0HlA496NuUcDRNWrmSeGnTHvVHtcKvlmeQ8j+et59vVMTWarWa7tkqi/BTXkqjkPmbkyY/aBtypVrn2jh3W/ZHuUg1uyo65c8+spoS8DTwX+M9A2dsunwqjDIC0qFHD8PaOvJefjJ6hXZwoV+EhgdSPhIJjEblU3F0NvDKQuL3QrJ7vaHl6y1bMxrDXi+JU+RAHrJvD44HXOBAbn9ij7NsmV2Njlk1rEevlJ/UgnOxyvyuLfImbmoUn1Aml8AE7Rcimt2YZE8KgsbX0NgYFXrvatiO6vX/3GOcvm6W5q1EWtiQSGzWicgV5Gr1v9Xz1sNO6WwWxtVMZilUIl/Y0+EDjz99/rDIa6kXyGvpM1oxRAAAAABkAMgANABMoiQIiICYVKQYWYAjoc5nECHxuwEf3WKZg5ZjW5HUX8ZD1t2qlIl6JIPNkJDH73M/G8uEQKdR25iKRtVQVQOfuP4mwsfDhXxkrg94qFTLi9melSy+TX4T5yYrUFcWZQ3iPlIXHbs03uVyPfn66/OBLgz7KTitlYjDf0VRkHUdpfwns3+8JIbO29W/rkQj6ykq3xXMHzHhAs0ThpbXotbthScrMQuZ5Z5EzuEBPk+2le3u3pp4JLZPWYdin0+0/RfUwJHau00oKSxBaxIW9j4nouWs8a3r3uqVWYUSbtk1bQ2B92iPor3//AKnBtLaVbEOz1ajOXtfMgWF7ALoFFzYTkWnAgf3A6nxJnTs7ZLVeIjJEF3c6DoO9jyEk6uCL2Aawyvlpc69/hJqs68K06Y4KSe6vMnm7nmx9NIFW/dWJuROqlQ7pO06MncDsFqhFIXDtb2hH9Uh1UH+0YZdwJ8QFX2TRrVai06FySQPrDwE9Q/8AQrhQVqqWsOJWBC8Vs7MOV+6WTYm71HC3NNFBIAuAAAANF6fnJaB5piNhYime1SY96dsf5c/MSU2Nu01XOupWnl/DOTPYg2YclyFwdRcaGXeIHxFAAAFgMgOQ7hPsRAREQEREBERAREQEREBOHFbJpP8AR4T1XI/oZ3RAqG1N0S1+Ehx0OR8j2SfKNk7CxdH+jqBADlTcl0IHLhF+DlmLeEt8QKxtXbOKo0mvhf4n0XVi9HvY2HELfVIz6ieSbQWo7s9VizMbszWzP3gSvwv3Wn6Ckfj9iUK1+OmpP1h2W/EM4HgZokcpmlKenbR/Z6puaL27my/zKLH4qZWNobsV6PvIbfW+j+Jbjz4YEBTpTop0p0fu5GoI8R+YuPWS+ysAxI4BxOdDbs0/tH6zdBA+bK2a3EFUXqnna4og/SPWoeQ5fL0fYWx1w6WA7WpJzJJ1JPMzHYOxlw6dWOZJzNzqSeZktAREQEREBERAREQEREBERAREQEREBERAREQEREBERAj8XsShU96kt+oup81tM8DsmlR/o0sepJY+ZMRA7YiICIiAiIgIiICIiAiIg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56" name="AutoShape 36" descr="data:image/jpeg;base64,/9j/4AAQSkZJRgABAQAAAQABAAD/2wCEAAkGBxQSEhQUExQWFBUUFhQUFhQXFxQUFRcXFBQWFxcWFBYYHCggGBolHBQUITEhJSorLi4uFx8zODMuNygtLisBCgoKDg0MFA8PFCwZFBksLDAwKywsLCssLCsrNyssLCwrKywsKys4KzgsKzc3Kzc3OCstLCssLCs3ODcrKysrK//AABEIAOYA2wMBIgACEQEDEQH/xAAcAAEAAgMBAQEAAAAAAAAAAAAABQYCAwQHAQj/xABEEAACAQIDBQUEBwQKAQUAAAABAgADEQQhMQUGEkFRImFxkaETMoGxQlJicpLB0QcUI/AzQ1NzgqKys8LhJBZjg+Ly/8QAFwEBAQEBAAAAAAAAAAAAAAAAAAECA//EABoRAQEBAQEBAQAAAAAAAAAAAAABEQIxQRL/2gAMAwEAAhEDEQA/APcIiICIiAiIgIiICIiAiIgIiICImuu/CrHoCfIQIF94GViOFSASBqDYHrNtHeVTqjDlkQfnaQBWaqCnhGWufnn+cC2pt6kdeIeI/SdFPalE6VF+OXzlMtNWHPZB63b8Rv8AIiB6AlZW0YHwIPymyefiZ4fGVBmHYZtbtHQG35QL7Egt3MTUqF+NiyqABe2p75OwEREBERAREQEREBERAREQEREBERARE5MbtGnS4faOFLX4RmWNtbKMzaB1zi2w9qL94t5kCfU2rRP9Yo8ez/qtOLb+IBpqFIN25EHQHpArtf3T4EeYsPW02ATXV5Dqy+h4v+MzBhGNc9k21sbeNp94Rp8PKY1eQ6svobn0BmVoHxgALnQZ+U10qFlAOoAv48/W8zr+7brZfxEL+czhU/uxTtTY9XI/CAPneTMj9gpahT+0C34iT+ckICIiAiIgIiICIiAiIgIiICIiAiIgJ57XxXtsbimvcU2WgvcKaguB/jLeUv1eqEVmbRQWPgBc/KeVbp1C1Jqja1aj1D4u14E9eaKH9LU6cNPprxVNPI6903LKzu9tSrUavYKw9tUIJvfhJPCt+g5QLM3vL3cTeVh/yM2TgGKcG7UjpbslW68tefpMhtJPpcS/eUj1gdTntKPvN5WX/mZmZxYXaFN3cKwJTgHMZm7ZX1yK6Ttga6mqjvv8Ap/PhmVXQ9SLDxOQ9TMT7/gv+o//AE9Zx7ar8FMm9rB3PWyIzZdDxcED0WhT4VVRyAHkJnPLtzdpV2w6lqtQkkm5ctlfIZyzUds1hqwb7yj/AI2gWuJDbP21xsFcAXyBF7X5XB085MwEREBERAREQEREBERAREQERECvftAxnstn4luZT2Y/+Vgn/KU7d2nw0KY+yJLftgxFsNRpj+trrfwVWJ9Ss4MGLIo7hA6MTX4Ed/qK7fhUn8pW9xaVqPFzYkzv3pxHBhKx6rwj/GwX5Ez5u3S4KCDugTIM+mYXn0GBX2pCptBxbs06KAjQFmJa5tqbESXGAUe6WT7rEemkitgnjr4up1q8A8KYC/lJ+8DnFCoPdqkn7QVr/EC8gt8KlZaBLFOEqaWXFxE1HpnTwptLNeVffipf93pfXq8XwQAf8oEvu9R4KCD7IkopnPhVsoHQD5TcDA7tmpxVEHePTOXCVjd5L1b9AfWWeAiIgIiICIiAiIgInPXxYXvPT9TOCvjjYktwgZnkAOpMCWJmPtV6jzEgf3gtmAx7z2fnn6Tlxe0fZ5EAnoGzHjcZQJ7EY8D3c+/lIzau9dHDJx1rjoq9pmPRVlbxeOrHt5C12BJC01sDmb5n4AkygY3av71WBBNUBQW4Lqy5gAk1SNeQGfLOZ/U3DE/v7vRQxlXB+xZm9nxM6lbcJc08idCwCm9su+SGHxqkZMJXRgsKigcFWi9hf2yuhPjxZTTXcIVCnjZrlUWxYganuUdTlNDDfDavtKi0FPZQgvbQv07wB6nuln2RV/hr4Shrstw5Zs8yfPrJ7A7RZOyCDbUZEjxHKBbw0PW4QWPIE+QvIOjtnqJxbwbyIKTU1BNSopUdFDC3ET+Ug79zlthwx1cs58WMnQ0hdhYhBRRQRkALSUVoHRxSp7bb2m0KKckQH4ksflaWfilK2TjfbY6pV5Hsr91QAPQX+MovKGbLznV5mGgWfdinkzfz/OUnZG7v07Ugeuf5/mZJQEREBERARE4dp7TSiO0e0fdXmf0EDqr11QXYgDTPmeg75GYnaBbIZD1MhK+02c3Y/DkBKfvFvylE8FIcTg52PD5kaD18NYF9fE58KjibK4Btb7x+j4a9BPiUbkFzxEZgaKp6qOv2jn0tpPHMNvrUBJYaknskqc/O8nMD+0IfSLr94Bh5i5gemlpE7R2Rx3KVPZkm5JUP8MzlIjAb5U6mQZGPQGx/Cc5L0tt0zqSviIEXtXdd8Qqq9YjhQoOEDhzv2ih1OZ5yM2ZuSmGILOzdtH4lLDiZbizIBYJmcuI6y5U8WjaMD8ZmWknMnhqlPtRauJfMMqWpgGxFxctl4kD/AAyt7zqj1yEVkFMKOKmQg4yLkk2zNmUefWenYjCU3zZFJ6lRfz1kFi926JJK8aEkkkMSLnXJrwPOaSVktw4moV+rU7QP+JuL5Ta2NxAtalSqfWsQCe/s8J9JcH3ZYnsWqHl2GB81vIvEbEYXuh+Fm9NYEKm2k0q0nok89R49oCaw+Gd7tXDVObPdeI+XB5SROFIyDW7jcf5TeclXZgPvUlPeBY+aZwO4KyrdVLj7BVvW9p0JinHMyvps9UYmmXpsehDehzmdOtik0rrVH1aq2P4tfWUW+hj29hWqM2VOm9hzLcJt5ZSpbusaZuRN+FxVVQWei9RyTd1am1gbZIt8l0yGs3YautQmwZSNQ6FNe/Q+cC04faqEZ3E7qFdWyDX/ACHU9wlX/dssvPW86MKrKCOJu0LMLkAj6tumZ84HseyXDUabLoyhhcWNmzFxyyInXKXsLbWIYBbh7DmBkB1ItLdhapZbm19DbSBuiIgIiIGLuACToBc/CUDaitVqNUOpOQ6DkB/PWXXa72pN32HmRKwbc4HnG+e0qlP+DSvf6bDkLXCjv5ygsxGt/jr65y91LVSXOZclz/iN7fAWHwmips5TqBLiqXxz7xyy193lOgt4SOxGwHGhv45Rgiy/ePj/ANzsw20qye5UcDpxEr+HSc9bA1F1U/DOcp/nlILNhd666+9wt4i1/itgPKS2E39K5Orp3qwdfW0ogbvmQc+PiIHrGB34pPl7RCTybsH1Ak1S2yjag/AgieFG3T+fjNtDEunuVGTwJHy1gx76m1uzwq9raWHCfA8yPjOHEMWJJN7855Lhd58Sn01cfaA+YsZL4bfYj36bDvVr+htCLrXp31F/HOR1TBr0t4Er6DKcGG3uoPq/D98FfXSSlPFK4upBHUEH5SDiqYHvy6EA/pOV8B3D4Ej00kwbTErAiKeHZRYKdb8ufhlOzDUmGpOf0b5fHledXDPoWBgKc2IkzVZ9A4jYaAjibvB90d+WZ5eOlHfgiVNwSD1GRk0d4KtKmWFm4RcqQMxzPZF7/OQ1Kb6tThp1HOSohue8iyqO8kgWgWvdfbzYoPx0xTK8JsG4smvrlkctM5Oym7gDtVvCn83lyloRESDi2yt6L91j5EGVPEC6sPsn5S6YpOJGHVSPSUu8DyamSAPAToTGMO+Y4tOGo6/Vdx5MR+U1EzQkaW0BzynWldWkGIBhU69JT0nJiNko2qgziTEsOc6qW0iNRII/E7sKfduvh/3IvEbvVV0IPpLvs3alINd1uLMACLgMVIUkfSAbhNu6TGGw2GrKCKwRiDdSOwDYEKL2y94Xv0sIHj9bCVE95T5X+U03nr20Ng8C8ZKMpKrkTe7LxWtb7w8VMg8TsFG5Dygee2i0tWK3V+rl/PQyIxWwqqcr+kCLuevyPzmVOoVNxkeoJU+k+1aTL7wI8ZheQSuH3hrJpUbwazj43z8pK4XfBsuNFPUqxU/ha/zlViB6Bht56Lakr94ZeYuJI4fFU2zRgfut+U8uAlg3V2Oaze0e/s0PgXYcgR9Ecz8OtgvgbjyFwvNswT3KeX3vLPMddJQAALADIAZAfCcoedWGFwzswSmgu7nQDoLaseQhHXQQWZmYIiC7udFH5nukXjMWa7AAFKK/0dM6k/2tXq55D6I77zHHYw1iAAUpIb06Z1uP6yr1c9Po+M+0hmJqRmrXuViESpX4mVb8AHEQL2L5C8uoM8axtLjYgns3a469B856tu4P/Fof3Sf6RHU+rEhERMqSjYgcLsOjMPImXmVLbuBdajuFJQ9q4ztlncajnA8q3iThxNUfav8AiAPzJkWagva+etu6Te+S2rhhoyDPvFwfThlM22LlD3EfIyiZ4p84pgyWwq1FB4uwM7sDxAjrre0naW52KNNXYBWIvwZ3sdLgjsnujVQb1QJznENyNp143ZFamTxofEZj0keRGo3jFt3GbUx/iPAzjnyBN4fbJGXEbdDe0ksPttTr6G8qUAwL7SxqNzE28KnpKImKI5zsobVYcz5wLPX2YjagSGxu6yHMC3hl8plQ26ef6fOSFLbKnXKFVHFbsVF9037j+o/SRVfAVE1U/DOenJXRuYmNXDo3IQjzXZWBNeslJTbiOZ+qoF2bxAB+Np6ZSohFCoOFVFlXoB38z38zNu72xk9rVqADsotMeLnjb0Wn5yZqbPkoicLRLta4VQCzu3uoii7M3cJpxeM9rw2BWimdJGFmY/29UfXa9wv0QeRJA6ce4UCj9b+NVPVKbcNOme41AzW5inbQyIarc3muYjqQzoontDxE4qbTqw57Q8ZtH1z2j4n5z1bYQthqA/8Aap/6BPKX1PiZ65s9bUqY6Ig8lEx0R0RETLRIzeR7Yd/tWU+BOf6fGSc14iiHUqwuGFjA8yxeyadQWI/68OkrW1dxDVFqTHivdRYEnLTlPQ8Ru/VV+EWKk5Pe2X2hreTOAwK0hYZk6sdT+ggVjcfc39zpKazCpVyIFgUpEckJ95s/e8uptTU5vny0Diq4JG1A8pC7R3RoVdUF+tv0lm4Z8tA8y2j+zjnTcjuOYlZ2huhiaX0OIdV/Qz3IrNbUgYR+da1FkNmUqe8ETXPf8bselUFmQHxErG0v2f0XzS6Hu/SVXk8+Ay37S3BrJmhDDyMruL2XWpe/TI77XHmIHIDMlYiarzF6wUXMDrXFMOf8/CdlDarjWQlNuI8R5aD850BoHpu6OJvh+M6u7sf8NkHogk2MUCCel/SU/dh29hQzsl619Bn7Q2BuNLcXlLEiZqt78RtqDkLdNeQ5azNFb2lXvVr9zrS+FJAD/n4z8ZxhpqrMfa1v7+v/ALzQDOs8R10nnbhG7S+IkYhnXh6vCQemco7KYLtwqCWY2AGpJnsVIWAHQAeUq+5e7nsF9tVH8Vxkv9mp5fePPylrnPq6QiIkUmFR7T6zTWRA53a+sxm5qc1lIGE+xafDA+z5E+QBnyfYtCMbT4Vmc+QND05yYnAq2oBkiZB717w0sDR9pUzY3FOmD2qjW0HQDK55QKb+0LBYTD0GZgBVqBhRUAcbMBme5RcXPhzInkbVixufh0E6d4ttVcVWarVa7HK30VUXsiDkoufU6m8j1aFblczcmIInOJkso9P3PcthEtqWcf5yc/KTVJiGF7A3FuRuPnK/uU3/AIiWzPHUA8b3k9RckgnK1gFNjY82B10NtBM0VSoP4tb++r/7zzMCGX+NX/v8R/vNNwWdZ4jGmJfdw9278OJqjLWih/3WH+nz6SK3I3b/AHphWqL/AAFPZB/rSPmg9fOepgTPVV9iImQvMSZyY8VfoWItYrfhbxDSEbaVamLWvb6L3J+DZEnxgWUmY3kBgt5kb+kRqQuQG99D33AuvxHxk1RrK44lYMp0KkEeYgbJiRMogYcM+FZsi0DVwRwTZafLQNfBHBNlp8gYezj2Ymc4Nr7UTDpdu0xySmPec/kOp0HlA496NuUcDRNWrmSeGnTHvVHtcKvlmeQ8j+et59vVMTWarWa7tkqi/BTXkqjkPmbkyY/aBtypVrn2jh3W/ZHuUg1uyo65c8+spoS8DTwX+M9A2dsunwqjDIC0qFHD8PaOvJefjJ6hXZwoV+EhgdSPhIJjEblU3F0NvDKQuL3QrJ7vaHl6y1bMxrDXi+JU+RAHrJvD44HXOBAbn9ij7NsmV2Njlk1rEevlJ/UgnOxyvyuLfImbmoUn1Aml8AE7Rcimt2YZE8KgsbX0NgYFXrvatiO6vX/3GOcvm6W5q1EWtiQSGzWicgV5Gr1v9Xz1sNO6WwWxtVMZilUIl/Y0+EDjz99/rDIa6kXyGvpM1oxRAAAAABkAMgANABMoiQIiICYVKQYWYAjoc5nECHxuwEf3WKZg5ZjW5HUX8ZD1t2qlIl6JIPNkJDH73M/G8uEQKdR25iKRtVQVQOfuP4mwsfDhXxkrg94qFTLi9melSy+TX4T5yYrUFcWZQ3iPlIXHbs03uVyPfn66/OBLgz7KTitlYjDf0VRkHUdpfwns3+8JIbO29W/rkQj6ykq3xXMHzHhAs0ThpbXotbthScrMQuZ5Z5EzuEBPk+2le3u3pp4JLZPWYdin0+0/RfUwJHau00oKSxBaxIW9j4nouWs8a3r3uqVWYUSbtk1bQ2B92iPor3//AKnBtLaVbEOz1ajOXtfMgWF7ALoFFzYTkWnAgf3A6nxJnTs7ZLVeIjJEF3c6DoO9jyEk6uCL2Aawyvlpc69/hJqs68K06Y4KSe6vMnm7nmx9NIFW/dWJuROqlQ7pO06MncDsFqhFIXDtb2hH9Uh1UH+0YZdwJ8QFX2TRrVai06FySQPrDwE9Q/8AQrhQVqqWsOJWBC8Vs7MOV+6WTYm71HC3NNFBIAuAAAANF6fnJaB5piNhYime1SY96dsf5c/MSU2Nu01XOupWnl/DOTPYg2YclyFwdRcaGXeIHxFAAAFgMgOQ7hPsRAREQEREBERAREQEREBOHFbJpP8AR4T1XI/oZ3RAqG1N0S1+Ehx0OR8j2SfKNk7CxdH+jqBADlTcl0IHLhF+DlmLeEt8QKxtXbOKo0mvhf4n0XVi9HvY2HELfVIz6ieSbQWo7s9VizMbszWzP3gSvwv3Wn6Ckfj9iUK1+OmpP1h2W/EM4HgZokcpmlKenbR/Z6puaL27my/zKLH4qZWNobsV6PvIbfW+j+Jbjz4YEBTpTop0p0fu5GoI8R+YuPWS+ysAxI4BxOdDbs0/tH6zdBA+bK2a3EFUXqnna4og/SPWoeQ5fL0fYWx1w6WA7WpJzJJ1JPMzHYOxlw6dWOZJzNzqSeZktAREQEREBERAREQEREBERAREQEREBERAREQEREBERAj8XsShU96kt+oup81tM8DsmlR/o0sepJY+ZMRA7YiICIiAiIgIiICIiAiIg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58" name="AutoShape 38" descr="data:image/jpeg;base64,/9j/4AAQSkZJRgABAQAAAQABAAD/2wCEAAkGBxQSEhUUEhQWFBUXFBYUFBYXFBgVFRUYFxUWGBYXGBcYHSggGBolGxUUITEiJSkrLi4uGB8zODMtNygtLisBCgoKDg0OGhAQGy0mHyQsLCwsNywsKywsLCwtLCwsLCwsLCwsLCwsLDAsLCwsLSwsLCwsLCwsLCwsLCwsLCwsLP/AABEIANkA6AMBIgACEQEDEQH/xAAcAAABBAMBAAAAAAAAAAAAAAAAAwQFBgECBwj/xABLEAACAQIDBAcFAgsGBgAHAAABAgADEQQSIQUxQVEGE2FxgZGhByIyscEjQhRSYnKCkqKywtHhCCQz0vDxFUNjc6OzFhclNFNkg//EABoBAQEBAQEBAQAAAAAAAAAAAAABAwIEBQb/xAAtEQEBAAIBAwEFBwUAAAAAAAAAAQIRAwQSITEiQVFx0QUTFEJhofAygZGx4f/aAAwDAQACEQMRAD8A7jCEIBCYZgBc6Aak8pznbvtewtCqaVGm+IYA3IIRdBc2JvfdA6PMTjtX2zVj/h4ID8+qT8gJF432wbQAJFHDoO52Pq0Du0zPO9D2nbVroGWrTQG/w0V4Ej714z2j0y2plJOMqDsUKvyEuh6Tmr1AN5A7zaeXsBtTGYmmrVMXiDfMD9q3BjyMa7TwbBSS7sbX1Yn5xoen622cOnx16S99VB9ZH4vppgKYLPiqdhvIJb90Geeui3/26Hj71zx0Zo+2mC1MjsjQ7C/tU2YACMQWvuy0qlzqRxUcjGNb2w4AfCuIfuo2H7RE410Uog0bkah3Hr/WTfUDkI0LvW9ttDMUp4Su7WvYlF4jv5xjtD211UUsuBsPy6v+UTnK0MuOXk1NvSSHSDDZqLgfimBbv/mvtCoA1PD4dVZQyk52NiL87RnX9oO1jr1lGmPyaIP7xMhNhn+70f8Atp+6I8dbypszwftP2qGd+tFTIy3U0kyFfeuNBe+7dO4dA+lSbSwq11GRgSlVL3yON9uw7xOKvQXKQAOMtP8AZ8qZWx9LgKlNwO8OPoJKrskIQkBCEIBCEIBCEIBCEIBCEIFW9peKangKuTQsVQnsY6+e7xnnvD7KGcVCSSLkctQRf1noj2jUs2z63ZkbydZwhZYNgojfHUcykdkcCZIlEZ0aH2Vjwdh6x/i6OZSOyJbNQL1g5VD6qp+sfEQIzo0tqNuTuP2jJHE0sykdkQwC2NQDhUPqqn6x9AjejiZaOXk7jydpJutxaNsFoXHKofVVP1joQI/YVHIKi8qreoU/WSka4b46g/KVvNQP4Y5hDLFUPtqL9rr5ox+kfVFuCOYtG+L3oeVQeoI+scXgNtlLloovJQvlp9I8jTAH3e53H7bRzeAPukz7C6mXaGNTnSRvJ7fxSFMfeyGtl21UW/x4Z/EhkP0MlWO9whCQEIQgEIQgEIQgEIQgEIQgQ3TGnmwOJH/Rc+Qv9J585989I7XpZqFVedJx5qZ5ucWOotmVXHc6hh6ESwAmwM0mwlCOHNncfmn0t/DHimM6f+K3ai+hb+cd3gJUD9o/6J8xb+GOwYzT/FbtRfQt/OOgYQlh9Hqd6nzUD+GOo0T/ABW7UT0Lx0IUjSP2r9qIfV/6RzeNCftR20z6MP8ANHN4Qjjz7oPJ6Z/bWOLxrtA/ZseQv5a/SOM0BLBn4xyc+oB+scXjTDH36n5wPmij6RwWgbM0S9ntbJt7DflCovnRqfUCZdox6Mvk21gSONZV/WBU/OSrHp2EISAhCEAhCEAhCEAhCEAhCEDWotwRzBE8yVVs7L+KxX9U5fpPTs83beodXiq68q1W3jUY/WWBlMzTPA1JRqTaqO1G9Cv845BjCtU99P0h6X/hjgPAyX+1XtRvQr/Mx0HkdVf30/SHpf8AhjktCMPVtVHah9GX/NF+tkdUb7RD2MPkf4Y5DjiR5wrNSp9oh7HH7p/hjwPInE1hmp6/eN+7I39IumMA7YDrGi9NxzVh6GbUql1B5gH0jZsXcGyk6cNYnh6rKihhayqCW90aAc4C9N/tX/NQ+rj6RzmkKcYoqM5q0/hC2FVCLDMdwub3I179OST7dUEgtTFjwao/llp5T+tIJwtI6jiRS2hgqhIAXE0ySbAAZxcm+4WjCjtrrCQHUW3fZkEjnq8Sq4c4h1vmdQdQqjMRxAIGkbHrlTfdMzjlHp9jMPhrUsFVNOhR0Lo7XVBvd7CwCi5PZDZ/thauzInVAg2W6MpcfjLmf0teQdjhOZ1faPW4UqY8WP1kdifaDiz8LIncgP714HXYTj9D2jYxTr1Tj8qnY+aEW8pcejHT6hiiKdT7Csdys11f8x9LnsNjAt8IQgEIQgEIlicSlNS9RlRRqWYhQO8mQOK6a4VPhZqn/bQkeZsPWBYzPPftHw5p4+sSNGcsD3/1vLztLpziHYiivVLeykhGa3M6keAHjOUdLtqPjKvWV1VsvuBgps9r6kg2ueyUMXxiDe6jvYX8rzQbQTg1+4M37oMiU91mVvdQ3KldLa7uel492hsHL+DN1ztSrKGdit2p+9ZhlzWYgHdcbo2E8ZjSXQqNFJJzAqDcEEXYDgTFV2t+MVTsvfuItvHaBLTsn2bUcZZKGJamwTrWZ0zdYr5QMqqy2ym4PaTyjPb/ALKquHrLTGIR1ZQwYoyMTcggLcjS343GTYrlTaqkqesGhJ0VuRH4vaZq22U5v+qP80sVD2ZMfirEdgpr8+s+kk8N7MKP3nqHucD06v6y+U2oT7YW98jG3NwPTKZq22z92mviWJ9CJ1aj7OMEvxLf85qg9Q4+UXXY2yqZsfwcEcCKbbjb74J9Y0bcefbVQ7gi9yg/vXi1CvjKo+zFVv8At0yPVFnWjtPBUnApuipbfTpkW7AEUD/eb4jpXhglgatRuDZBp5kRpXLE2BtGqNaWIt/1MyD/AMhEdYX2d49/+Wq99VD6IWPpOgJ0zpJYrRqM3M1TTH6q3EzU9oVU/DRQd7M3ytGhTKnszxFJTVrvTFJCpqBDUz5MwzkFqeW4W515Sz7d9n+CwlCpUVKtYpTLjNVtewJ+4o00HnNMd0wxFam9NxTCOrIwCHVWFiLkngY2r7exNRMjVCVtltlUacrgXMaRzvAbRekUqU7jq6ucAkMgLDcEYHgpBJvw8egbO6aVq6+7XqqeKqyU7fqKNJEjAou6mg/REc7KXrASugBsb6eUaD/aBeshFSpWcEEe9XqkeIzWI7DOe7S2c1Fri9gbgjeOU6SKQHH0jXE4BH339IVXNidKjolc9gqf5v5+fOWgveRFPo1h1N8pbW9i2nkLSUJtAwxibqDoRcQZpreVVw6Le0GvhLJiM2IoDTNvr0h2f/lXs+LvnW9kbVo4qmKtCotRDxU7jxBG8HsM86Zo52VtKthanW4aoaT/AHhvSoOVRNzd+8c5NI9HwlW6E9Lxjk99OqqgHMt7obHKxRuV+B1hIKv7UcawxCIxDUlRHKX1UljZyvK62v2Svq99RIv284pqW1aTobMMJS7iOtr3BHEHiJGbA24rAW+Em1r6o34pPEcVPHvBlNLRmsNbznYxdwbjOCzEK7uQt2a1spXgQe+X6vVHVsw3ZWPkDOc0xoO4fKUFpl6hqBVqE2p3y/FaxN9CB6TNpm0Ce6L9JHwVQVFAqZabU1Q3C2Zs1r2v8RJkntnp9iMQVOSlTy3sVVideZZvHdKYPi8PrFhGhLN0mxR060juVb+drxrU2jWY3aq5PPOR8jI9D757APmYvACxY6kk8zrvigSN8K92bvA9P6x1e0I1VdSOVoqEjXAPfOfyvkBHucQMUwuZVJIvc8NwB+tpOVNlItEuM5ax0AVh+yb+nZKynvVbjcFIvw1I/lFsQrVFKqpfha5sPAG8m4pyKRQAMLGw+UVUxX8EqW0oZBpqysnq+kTbCEixqUk7etptbwRifSAniXspPZM9HjajfmxP+vKI1qNG2WrjKf6Ie5/WpgesWp47CUgFFV2A3WpAftdYflJcpBJh7xJqsjv/AIlwysQtOq2l9XWx8OrB9Yxr9M1UnJhk/Sapf/2Eekky3RN5yd1/KaZiTbjyvK5V6bVvu06K/wD8aRPnkv6xvV6Z4xv+c69isyjyvadC5rs6sdeqqW55GI8wJq2CYfEyL2GrSU+TODOd19rVn1aoSeel/OINinO92P6RjY6S1GmurV6S95c/+tGjTFbVwlO32vXai60w17X1IZgttL8PEb5zuEbHevZ/txWx+HSkuWmwcdp+ycj1AhKR7J8Z/fcLfhXVfBtB+9aEUTH9otbbQonnhEHlWrf5pzDA4w0muNRuZeDDl/I8DOsf2kE/vWFPPDsPKp/WcdkV0LZW2RUVqYYNdCfeYLcWtYng/C3GQ9SiyfGpXvBA8Cd8r+zm+0Hbcf68pasJUdR7rsvcxt5TqIe7Gw+EqJ9rUZHB1uwCEcMul78xeb7XpYMJ9jU98bhZyG7CToD2yF2xtl0UrcEsCNQCbcZBJtM8QSe+w8rRtJEnQf32JuBYAXHfHOblrII7TbgFHn/OaNtCod7eg/lJtU5h1ILFuNra23d8Xc6akDvN/wB28haVdt5LbuZ+U1akp4TP7zye5KUalNL3qqbm5tY+hImz7To8XZu4ZfWzSBbDDgdeEQGhnUy2J8bYoKLLTc/nNcfs5Zr/AMfH3aCDtN29HzSH75qN0u3Pcmh0krj4cifmoqnzQCIVdv4htGrOewkkftXkWzaiZbeJE8lmxbk/E3gbfKJmoWvck95vNW0N4ZhvgadWd4G6O6uoUjmDEKeIsIsj+5fiJzlt02qGzL4iNsUPeibOTqZrLMdAhCE6UQhCAQhCBbvZc/8A9Rww/wD2aH/sEJv7JqWbamFH/WQ/qkt/DMQL3/aVX7XBnnTrDyan/OcWncP7S9I/3FuH94U/+Ej5GcPgKYdrOp5EfOXLCjSUi8ugqWpM3JS3peWCrbXr56rHgDlHh/W8ZzJMxICb0RqLzSZgSQaK5tIyo1IFGY2UEnkJhcN1MctMYupwHON0OsUegwNmsD2mbrg2PcN54TaTUVpnEE4xzQwSnUvpe2mh13R5jNkhVupPbc+ukW6TtRTbtZpYnmYt1dpbei3SSnhqFWnldKj1KdRatLJmyp/ymzfcJ97S+u8EQuOKnUMOzmygseQFz5CSOE6M4uqQKeGrNfdam1jYgGxItoSPOX2h7ThSVRRwoGUaFqpO/qy+5bkM1PNv0zGMK3tMxhN0Wkn6Ba5tTAJBO+1JBy0Okbd9jn1ekUZlYWZSVYHeCDYg+M0jnHuzuzvqXZmY2sCWJJ7tSY2lcCEIQCEIQCEIQCEIQOjewrB59qUm4IKjnwpMo9aiwlr/ALOuy/tMRXI+CmtIHtqNncd4FNPOECze3XYjYjCU3AuKTNmPFc+UK3dmUA/nTzXUQgkHQg2PhPYHtApZtm4u28UHcd6DOP3Z5V29h7kVAN+jdjcD3EfKUQ8ttU/3Zv8At/wypS4JSvQy86dv2Ygp0yJiZkD1cLcXAv3a27xNqFQpwHkIzp1LRdT2+soffhV9CQo/Nt6iKYarRUg5zm5KGPzmcNs8tqdN14rWpBVzXNhpf6ARuL2eSdVgWFqdQg8wF+kZYtbfdCA6gZ7/AC0irYhyNBpGzJfVtZLXcwYRFO99fQSZobQXIQ3AWtz7JDmkJkp239ZzdVe0qtEH7w8QR9DFVww/GX9r+USXD1LXCGw/1u3zHWkbxDuJGhsq+pcEfkj6n+UcjZ6r93x3/OR2GxRB93fJsYlbC5UHjut2zTHXwY5y79SX4KrArlUjjw/2le2pspqRuNUO48R2GTr7RXcLt3Lf5zDYxnuBSJB56eHbF0klVS0LSUr7MNzqifkmotx4DWJ1NmFRdnRRe17VD8kk0XwjjMSVwezqdQm1Rjltf7MAG/IluzlHP/CqQ/GPewt6D6yIgYSfGGpD7g8Sx9CbRakVG4KO5VB87QK7SpMxsoLHkAT8pJYLYdZnQGmVzMFXN7pYk6AA6kXI4SYFdjpmPmZcfZfsfrsbSYi4RusP6Oo9bSjsHs/6LDZuFFHMHqMxqVWG4uQBZb/dAUDwvxhLLCQNNq0Oso1EOoZGUjmCCCPIzzDtvZXUVXouLrqBfiOHiNPET1NV3TlvtK6M9apqIPeGsDz1isKUfKfA8wdxlyw40kZjKAJGYaqb9oIOo9I9wOKVhcH6Siq7Uw/V1WXhe47jqI1lq25gOtAZdWHqJBjZVX8TzKj5mNBjFqFS2h3fKPl2M/EoPEn90Ga1Nmhd737l/mRGg/w+M93KfAjW/hHC1abLZtV5a3HdpINKxpiwOl7i9tJYejlEYhCcoZ1OosTa+42B3HXyMsnjtTzLtF16SD4XYdhH1jdMOx5+Ck/KXU9GcW3+DSqdmWlTHqwvNdmdB9pF3NanUAABGZrKbmxIy3BNuHbJljcZtpjncstKi2CfnYdoy/OIOuU3J3doPynRsZ7N6xpqwygkgm98wGo18REsV7MqnUu2cXC3AtMsc5lNx9Hj6TLPC3xv5qLQ2xlN9TYW36HvBm2I27m3Ux4k38wRJs+zzEKRexU/eAJtzuLjw1tLdhegWGVQGFyeLECw52uZzly4Rnh0PNldWaclqYq/DzJPzMzSqOfhHks7DhehOEVjmUHQkA6jQXIuLcNRJRdkYajlamq2sbqdSLd+p4b+czy6iSbkbY/ZuVvnL9nIsFsfF1fhpufMS1bF6C41iM1NbcbnXwM6dsmsl7LppcDsllwjRhy3LzF5elx45q+VCwPsfzi9SvYHcQgzDs10335x/g/Y7hwWFZmqKRbQkN38lt2CdFwbcPGb1LmxBy2PvAjePPSerutj5dnblXmXbHQnE4DE1aAR6qkhqVQLpUp62N9wYbiOBHIi6NPovjam6jl/OZf4bz0btFadU5XNMBTcMW99Tx3i1ues3wux6ZAKkMDuI1Ebc2Werz/hfZxjH+JkTuzN/KTWC9klQ/HXb9FQvzvO6U9nIOEXXDqOEI5Ps72T0VtnZ272t+7aX7YOwKeGW1JQvdxk6EEzaALCZhAwwjDHYUMCCN8kJqywOB+0XooaLGrTHum+a3znO8E2VG7j8p6u2nsxaqlWFwZzLbHsjpuWNJ2p3vcLa3kQbeEso5Z1wAAmjYkTodP2Pm/v13I5AKPpJPC+yXDD4szd7sR5XtLsciq4wCMKlUubIC5/JBPynofA+zrCU91FL88ov5ydw3Rqku5APCTY8wYXo1jKx9zD1D3rk9WtOs9Fej1XZ9SnWJDZVCugGjKQAyn5g8wJ1NNlKNwA8IhitnAi1oE5hKiOiulsrAEEcjMY3D9YpXyPI8DKns/abYO9NgWQm6W3qSdfDj5847rdKbkdUM41vlBI3G12tprbhprLMbZtlnz4cd83yzXw7IcrKbEEs4Fw3Eg919L2JtukdRxK2IBDJz7wND4ESYbpErUyShB/Fbjz8O2V/EdK8Ora0yRbXRbLdjpcC+o56Ti3GPZxfaEnr5iH6QU3Sm4S7IVIBXV1uNCAN9vOVHYHSRUf7WtporU7KffAsSvu5jew0JFtdOMt2G22taoVSjUGumUFgATpwtyG+0hulGGwQrEYgIKyhc3ugn3gCA4GhIv4Tz3Cbfa4eow6nXZl5nrvcbbZ6T0WFqVBne4AVfiJJ0JUHTvNpauiXR7EVaYqYhMOof8A5b0mqVKa/im7KA1xr7p+so2Ex2GpW6pVIBv9mLbuJ3TpeyukjOqVAeuZst6FIZyFLWNQtcWtYnXtGskwwnqw+0uTLj7eOZfPX1Nto9FuqIZGyi+9VyjxBYgeAEbnpVQpNkVS5Fgztu3a2C6b++XPbIV6DZiQpHvEHLp32JA4aTl2Op0Fay0qQ10N2e/65+kZTs9GHRzLl3M7bPhta16SB/gqjdeyBc1vImM8V0jsCC1VraH4/oJtsHaIRbCnTykWNqarcdpUC/jLlhMUKltMvZbf4xjrL8zXlv3N88c18/8AjntKtWq+9SwlVvyimUHxe15Y+jf4ZTa9Wmi0Tqwz3Ze0WFj2i8tT9ugjc1VFgMuVu2178gBNceKY3bycvWZ8suOpJ/Pedq1xcTaJ01Ciw+d/nFJq8QhCEAhCEAhCEDBE0KRSEBDqRDqRF5iAmKc2CTaEDGWJvSiszAru2tnB1PPhK5h6qUsx6vNVa4bKirl4XUixN+I7Jfq1O8qXSPZh1dNDax7RLMrJ4ZcvFM5+sRWz1ztlyrqBZgAACNPhI907+fCSFToXTqEZnBJPvZRbQcAeFufhpIbZGM6msGrMXplShzEAU7kENlAP3l8iZdcMgHvUWDcxcG9yT2c98x9i3z6s+DDx5cf6ditRxTYfBnqqeQZmX473bTNfkL+Mr+C2Abhq9N6rZvfDMdQT8Skmzdt9Z17pF0dNap+EU/de1np1NAQDoQy3HPv0kTjqtdBk/BiCBvQq9u33SfWY8l5N1+o6ecGeGNl869Lrx/aoTDbOwq6JQAY7jYAeZtH2FweVt6oNyFbpqCdGYNpru0tIYPiiQz0mNj74YE5hqQUIN1NhuI4R9i9sGmpBw1U87Ui3D8kbph2Zy7se3v488dT3fJLY3H1DSNsS4W1iLqFIHDQXkZh8ECFa5IIBF9+vOVdukbVrU6VOy67hqvgot5mWfZex61WnTKU20t8VXJdQd6XuNd249ms6nDnmwz6jh4JMpPF8bk9607IQWtxHCTOEqEGw38hG2y9hh8rU691uM2gJ3AkK40O+17TONqV6dwaTUk5p79+1nGvymmOHbN15OTnx5ctS/wCfCzjEAAFyFJ0NyB85quKp3910ueTrv7ryiVcdTO+5/Rv9Ih+EJ9ym3ghH0nf4j9HnnQ438/8Ar6r5isTTuMxW3LMunb/tExt6jf4tOdj/ALyjulY6iibDeSVFu3UxliKtVd6qo01zAgX4m0n4i+6Lek6bCe3y/wA/d1ilUDAFSCDqCOM3nN9jbZrYVlzMKtF73CAkg81J08OM6FhcStRQyG6kXB/1uM3wz7o+fyTCZWYXcLQhCduBCEIBCEIBCEIBMQhAJmYmYGCI1xNC4juasIHNel2wTYtTJU6kW3dx7DKvh9r16C9WpsUIa4OYLmW26+h4WFrTsmNwoYEGc96UdFxV9whQCQM5QOyKT73VhiFVyNzcJLjMmOeNl78Lq/oS2H0vrV7dWwsrFd7FSAt/iIJzEsNDY+kVxnSQhWNcFQLklVV2O7QDMGIA7OO8zbHYcUSKdLRFAsWPvOTbe6i5awGgEg1zVGZWcqCQjMfeqsM3wqNAFYG3vMe4zif1duo4/Gc0u9/tPodbJ6WPUa2H2fisSg3MFCIb9uRhbtzSc63a9UlqWBw+HB3Cs6Ow01tkO89slKS4qrTzU8lCmLgZ2IYADQjqyVXu07pG7WxuMRFC18MCoIIDPUZjvuwBHK1u2bdkre9Rnn5u0eOjmLqkGtWwVGqbl6a0gzHwW2vid8jtpUcZR+zpYiq7XICLhqQy66hLtc7uHKTNHHVmSwIpu1+sZMPTObuDWtrzzaRHD7Kqdd1pNSppYB8gtvzWIBte/AaWnNw+FMufmymrah8HVx2HqCo9Wtn0VkOHYU7WOV2pp8RO74A3dOq7HxdSpSU11VWIF8pzI3dcAjuYAiVXD4HEgWWowGYt7zmobEWye9plGnDeO2OV2NVYWaoba/CAt788oH9JLJfM8Jh369q7PtudHQwLINN5Xl2jjKPiKro3ulswIsNbHnrwMu3/AAUt8bu/5zk/MxejsNB90eUzvDNuMuGW7l0gsBtcW1Vrka2B949o7rRrUwVWo10DBddG3C/LU6W0l0pbOUcBHVPDAS/dYtsvanlTtn9GalwXc2B0Ggt2aDUd8teytmrRvlJu3xXOhPPLuB8I9VIoBOphJ6JMZPRmEITpRCEIBCEIBCYEzAxMwhAIQhAIQhA1ZYyxeDDixEfzRoFNxPRa9XrQ5DaW3ELbkCN/b385lOjIzFyfeO87j/SW1poYc9mPwV9dgqbZrtbQXJNo6o7FQblHlJcTcQ6ME2eBwiy4QR3MwEBhhNxRiwgIGgpzISbwga5Zm0zCAQhCAQhC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60" name="AutoShape 40" descr="data:image/jpeg;base64,/9j/4AAQSkZJRgABAQAAAQABAAD/2wCEAAkGBxQSEhUUEhQWFBUXFBYUFBYXFBgVFRUYFxUWGBYXGBcYHSggGBolGxUUITEiJSkrLi4uGB8zODMtNygtLisBCgoKDg0OGhAQGy0mHyQsLCwsNywsKywsLCwtLCwsLCwsLCwsLCwsLDAsLCwsLSwsLCwsLCwsLCwsLCwsLCwsLP/AABEIANkA6AMBIgACEQEDEQH/xAAcAAABBAMBAAAAAAAAAAAAAAAAAwQFBgECBwj/xABLEAACAQIDBAcFAgsGBgAHAAABAgADEQQSIQUxQVEGE2FxgZGhByIyscEjQhRSYnKCkqKywtHhCCQz0vDxFUNjc6OzFhclNFNkg//EABoBAQEBAQEBAQAAAAAAAAAAAAABAwIEBQb/xAAtEQEBAAIBAwEFBwUAAAAAAAAAAQIRAwQSITEiQVFx0QUTFEJhofAygZGx4f/aAAwDAQACEQMRAD8A7jCEIBCYZgBc6Aak8pznbvtewtCqaVGm+IYA3IIRdBc2JvfdA6PMTjtX2zVj/h4ID8+qT8gJF432wbQAJFHDoO52Pq0Du0zPO9D2nbVroGWrTQG/w0V4Ej714z2j0y2plJOMqDsUKvyEuh6Tmr1AN5A7zaeXsBtTGYmmrVMXiDfMD9q3BjyMa7TwbBSS7sbX1Yn5xoen622cOnx16S99VB9ZH4vppgKYLPiqdhvIJb90Geeui3/26Hj71zx0Zo+2mC1MjsjQ7C/tU2YACMQWvuy0qlzqRxUcjGNb2w4AfCuIfuo2H7RE410Uog0bkah3Hr/WTfUDkI0LvW9ttDMUp4Su7WvYlF4jv5xjtD211UUsuBsPy6v+UTnK0MuOXk1NvSSHSDDZqLgfimBbv/mvtCoA1PD4dVZQyk52NiL87RnX9oO1jr1lGmPyaIP7xMhNhn+70f8Atp+6I8dbypszwftP2qGd+tFTIy3U0kyFfeuNBe+7dO4dA+lSbSwq11GRgSlVL3yON9uw7xOKvQXKQAOMtP8AZ8qZWx9LgKlNwO8OPoJKrskIQkBCEIBCEIBCEIBCEIBCEIFW9peKangKuTQsVQnsY6+e7xnnvD7KGcVCSSLkctQRf1noj2jUs2z63ZkbydZwhZYNgojfHUcykdkcCZIlEZ0aH2Vjwdh6x/i6OZSOyJbNQL1g5VD6qp+sfEQIzo0tqNuTuP2jJHE0sykdkQwC2NQDhUPqqn6x9AjejiZaOXk7jydpJutxaNsFoXHKofVVP1joQI/YVHIKi8qreoU/WSka4b46g/KVvNQP4Y5hDLFUPtqL9rr5ox+kfVFuCOYtG+L3oeVQeoI+scXgNtlLloovJQvlp9I8jTAH3e53H7bRzeAPukz7C6mXaGNTnSRvJ7fxSFMfeyGtl21UW/x4Z/EhkP0MlWO9whCQEIQgEIQgEIQgEIQgEIQgQ3TGnmwOJH/Rc+Qv9J585989I7XpZqFVedJx5qZ5ucWOotmVXHc6hh6ESwAmwM0mwlCOHNncfmn0t/DHimM6f+K3ai+hb+cd3gJUD9o/6J8xb+GOwYzT/FbtRfQt/OOgYQlh9Hqd6nzUD+GOo0T/ABW7UT0Lx0IUjSP2r9qIfV/6RzeNCftR20z6MP8ANHN4Qjjz7oPJ6Z/bWOLxrtA/ZseQv5a/SOM0BLBn4xyc+oB+scXjTDH36n5wPmij6RwWgbM0S9ntbJt7DflCovnRqfUCZdox6Mvk21gSONZV/WBU/OSrHp2EISAhCEAhCEAhCEAhCEAhCEDWotwRzBE8yVVs7L+KxX9U5fpPTs83beodXiq68q1W3jUY/WWBlMzTPA1JRqTaqO1G9Cv845BjCtU99P0h6X/hjgPAyX+1XtRvQr/Mx0HkdVf30/SHpf8AhjktCMPVtVHah9GX/NF+tkdUb7RD2MPkf4Y5DjiR5wrNSp9oh7HH7p/hjwPInE1hmp6/eN+7I39IumMA7YDrGi9NxzVh6GbUql1B5gH0jZsXcGyk6cNYnh6rKihhayqCW90aAc4C9N/tX/NQ+rj6RzmkKcYoqM5q0/hC2FVCLDMdwub3I179OST7dUEgtTFjwao/llp5T+tIJwtI6jiRS2hgqhIAXE0ySbAAZxcm+4WjCjtrrCQHUW3fZkEjnq8Sq4c4h1vmdQdQqjMRxAIGkbHrlTfdMzjlHp9jMPhrUsFVNOhR0Lo7XVBvd7CwCi5PZDZ/thauzInVAg2W6MpcfjLmf0teQdjhOZ1faPW4UqY8WP1kdifaDiz8LIncgP714HXYTj9D2jYxTr1Tj8qnY+aEW8pcejHT6hiiKdT7Csdys11f8x9LnsNjAt8IQgEIQgEIlicSlNS9RlRRqWYhQO8mQOK6a4VPhZqn/bQkeZsPWBYzPPftHw5p4+sSNGcsD3/1vLztLpziHYiivVLeykhGa3M6keAHjOUdLtqPjKvWV1VsvuBgps9r6kg2ueyUMXxiDe6jvYX8rzQbQTg1+4M37oMiU91mVvdQ3KldLa7uel492hsHL+DN1ztSrKGdit2p+9ZhlzWYgHdcbo2E8ZjSXQqNFJJzAqDcEEXYDgTFV2t+MVTsvfuItvHaBLTsn2bUcZZKGJamwTrWZ0zdYr5QMqqy2ym4PaTyjPb/ALKquHrLTGIR1ZQwYoyMTcggLcjS343GTYrlTaqkqesGhJ0VuRH4vaZq22U5v+qP80sVD2ZMfirEdgpr8+s+kk8N7MKP3nqHucD06v6y+U2oT7YW98jG3NwPTKZq22z92mviWJ9CJ1aj7OMEvxLf85qg9Q4+UXXY2yqZsfwcEcCKbbjb74J9Y0bcefbVQ7gi9yg/vXi1CvjKo+zFVv8At0yPVFnWjtPBUnApuipbfTpkW7AEUD/eb4jpXhglgatRuDZBp5kRpXLE2BtGqNaWIt/1MyD/AMhEdYX2d49/+Wq99VD6IWPpOgJ0zpJYrRqM3M1TTH6q3EzU9oVU/DRQd7M3ytGhTKnszxFJTVrvTFJCpqBDUz5MwzkFqeW4W515Sz7d9n+CwlCpUVKtYpTLjNVtewJ+4o00HnNMd0wxFam9NxTCOrIwCHVWFiLkngY2r7exNRMjVCVtltlUacrgXMaRzvAbRekUqU7jq6ucAkMgLDcEYHgpBJvw8egbO6aVq6+7XqqeKqyU7fqKNJEjAou6mg/REc7KXrASugBsb6eUaD/aBeshFSpWcEEe9XqkeIzWI7DOe7S2c1Fri9gbgjeOU6SKQHH0jXE4BH339IVXNidKjolc9gqf5v5+fOWgveRFPo1h1N8pbW9i2nkLSUJtAwxibqDoRcQZpreVVw6Le0GvhLJiM2IoDTNvr0h2f/lXs+LvnW9kbVo4qmKtCotRDxU7jxBG8HsM86Zo52VtKthanW4aoaT/AHhvSoOVRNzd+8c5NI9HwlW6E9Lxjk99OqqgHMt7obHKxRuV+B1hIKv7UcawxCIxDUlRHKX1UljZyvK62v2Svq99RIv284pqW1aTobMMJS7iOtr3BHEHiJGbA24rAW+Em1r6o34pPEcVPHvBlNLRmsNbznYxdwbjOCzEK7uQt2a1spXgQe+X6vVHVsw3ZWPkDOc0xoO4fKUFpl6hqBVqE2p3y/FaxN9CB6TNpm0Ce6L9JHwVQVFAqZabU1Q3C2Zs1r2v8RJkntnp9iMQVOSlTy3sVVideZZvHdKYPi8PrFhGhLN0mxR060juVb+drxrU2jWY3aq5PPOR8jI9D757APmYvACxY6kk8zrvigSN8K92bvA9P6x1e0I1VdSOVoqEjXAPfOfyvkBHucQMUwuZVJIvc8NwB+tpOVNlItEuM5ax0AVh+yb+nZKynvVbjcFIvw1I/lFsQrVFKqpfha5sPAG8m4pyKRQAMLGw+UVUxX8EqW0oZBpqysnq+kTbCEixqUk7etptbwRifSAniXspPZM9HjajfmxP+vKI1qNG2WrjKf6Ie5/WpgesWp47CUgFFV2A3WpAftdYflJcpBJh7xJqsjv/AIlwysQtOq2l9XWx8OrB9Yxr9M1UnJhk/Sapf/2Eekky3RN5yd1/KaZiTbjyvK5V6bVvu06K/wD8aRPnkv6xvV6Z4xv+c69isyjyvadC5rs6sdeqqW55GI8wJq2CYfEyL2GrSU+TODOd19rVn1aoSeel/OINinO92P6RjY6S1GmurV6S95c/+tGjTFbVwlO32vXai60w17X1IZgttL8PEb5zuEbHevZ/txWx+HSkuWmwcdp+ycj1AhKR7J8Z/fcLfhXVfBtB+9aEUTH9otbbQonnhEHlWrf5pzDA4w0muNRuZeDDl/I8DOsf2kE/vWFPPDsPKp/WcdkV0LZW2RUVqYYNdCfeYLcWtYng/C3GQ9SiyfGpXvBA8Cd8r+zm+0Hbcf68pasJUdR7rsvcxt5TqIe7Gw+EqJ9rUZHB1uwCEcMul78xeb7XpYMJ9jU98bhZyG7CToD2yF2xtl0UrcEsCNQCbcZBJtM8QSe+w8rRtJEnQf32JuBYAXHfHOblrII7TbgFHn/OaNtCod7eg/lJtU5h1ILFuNra23d8Xc6akDvN/wB28haVdt5LbuZ+U1akp4TP7zye5KUalNL3qqbm5tY+hImz7To8XZu4ZfWzSBbDDgdeEQGhnUy2J8bYoKLLTc/nNcfs5Zr/AMfH3aCDtN29HzSH75qN0u3Pcmh0krj4cifmoqnzQCIVdv4htGrOewkkftXkWzaiZbeJE8lmxbk/E3gbfKJmoWvck95vNW0N4ZhvgadWd4G6O6uoUjmDEKeIsIsj+5fiJzlt02qGzL4iNsUPeibOTqZrLMdAhCE6UQhCAQhCBbvZc/8A9Rww/wD2aH/sEJv7JqWbamFH/WQ/qkt/DMQL3/aVX7XBnnTrDyan/OcWncP7S9I/3FuH94U/+Ej5GcPgKYdrOp5EfOXLCjSUi8ugqWpM3JS3peWCrbXr56rHgDlHh/W8ZzJMxICb0RqLzSZgSQaK5tIyo1IFGY2UEnkJhcN1MctMYupwHON0OsUegwNmsD2mbrg2PcN54TaTUVpnEE4xzQwSnUvpe2mh13R5jNkhVupPbc+ukW6TtRTbtZpYnmYt1dpbei3SSnhqFWnldKj1KdRatLJmyp/ymzfcJ97S+u8EQuOKnUMOzmygseQFz5CSOE6M4uqQKeGrNfdam1jYgGxItoSPOX2h7ThSVRRwoGUaFqpO/qy+5bkM1PNv0zGMK3tMxhN0Wkn6Ba5tTAJBO+1JBy0Okbd9jn1ekUZlYWZSVYHeCDYg+M0jnHuzuzvqXZmY2sCWJJ7tSY2lcCEIQCEIQCEIQCEIQOjewrB59qUm4IKjnwpMo9aiwlr/ALOuy/tMRXI+CmtIHtqNncd4FNPOECze3XYjYjCU3AuKTNmPFc+UK3dmUA/nTzXUQgkHQg2PhPYHtApZtm4u28UHcd6DOP3Z5V29h7kVAN+jdjcD3EfKUQ8ttU/3Zv8At/wypS4JSvQy86dv2Ygp0yJiZkD1cLcXAv3a27xNqFQpwHkIzp1LRdT2+soffhV9CQo/Nt6iKYarRUg5zm5KGPzmcNs8tqdN14rWpBVzXNhpf6ARuL2eSdVgWFqdQg8wF+kZYtbfdCA6gZ7/AC0irYhyNBpGzJfVtZLXcwYRFO99fQSZobQXIQ3AWtz7JDmkJkp239ZzdVe0qtEH7w8QR9DFVww/GX9r+USXD1LXCGw/1u3zHWkbxDuJGhsq+pcEfkj6n+UcjZ6r93x3/OR2GxRB93fJsYlbC5UHjut2zTHXwY5y79SX4KrArlUjjw/2le2pspqRuNUO48R2GTr7RXcLt3Lf5zDYxnuBSJB56eHbF0klVS0LSUr7MNzqifkmotx4DWJ1NmFRdnRRe17VD8kk0XwjjMSVwezqdQm1Rjltf7MAG/IluzlHP/CqQ/GPewt6D6yIgYSfGGpD7g8Sx9CbRakVG4KO5VB87QK7SpMxsoLHkAT8pJYLYdZnQGmVzMFXN7pYk6AA6kXI4SYFdjpmPmZcfZfsfrsbSYi4RusP6Oo9bSjsHs/6LDZuFFHMHqMxqVWG4uQBZb/dAUDwvxhLLCQNNq0Oso1EOoZGUjmCCCPIzzDtvZXUVXouLrqBfiOHiNPET1NV3TlvtK6M9apqIPeGsDz1isKUfKfA8wdxlyw40kZjKAJGYaqb9oIOo9I9wOKVhcH6Siq7Uw/V1WXhe47jqI1lq25gOtAZdWHqJBjZVX8TzKj5mNBjFqFS2h3fKPl2M/EoPEn90Ga1Nmhd737l/mRGg/w+M93KfAjW/hHC1abLZtV5a3HdpINKxpiwOl7i9tJYejlEYhCcoZ1OosTa+42B3HXyMsnjtTzLtF16SD4XYdhH1jdMOx5+Ck/KXU9GcW3+DSqdmWlTHqwvNdmdB9pF3NanUAABGZrKbmxIy3BNuHbJljcZtpjncstKi2CfnYdoy/OIOuU3J3doPynRsZ7N6xpqwygkgm98wGo18REsV7MqnUu2cXC3AtMsc5lNx9Hj6TLPC3xv5qLQ2xlN9TYW36HvBm2I27m3Ux4k38wRJs+zzEKRexU/eAJtzuLjw1tLdhegWGVQGFyeLECw52uZzly4Rnh0PNldWaclqYq/DzJPzMzSqOfhHks7DhehOEVjmUHQkA6jQXIuLcNRJRdkYajlamq2sbqdSLd+p4b+czy6iSbkbY/ZuVvnL9nIsFsfF1fhpufMS1bF6C41iM1NbcbnXwM6dsmsl7LppcDsllwjRhy3LzF5elx45q+VCwPsfzi9SvYHcQgzDs10335x/g/Y7hwWFZmqKRbQkN38lt2CdFwbcPGb1LmxBy2PvAjePPSerutj5dnblXmXbHQnE4DE1aAR6qkhqVQLpUp62N9wYbiOBHIi6NPovjam6jl/OZf4bz0btFadU5XNMBTcMW99Tx3i1ues3wux6ZAKkMDuI1Ebc2Werz/hfZxjH+JkTuzN/KTWC9klQ/HXb9FQvzvO6U9nIOEXXDqOEI5Ps72T0VtnZ272t+7aX7YOwKeGW1JQvdxk6EEzaALCZhAwwjDHYUMCCN8kJqywOB+0XooaLGrTHum+a3znO8E2VG7j8p6u2nsxaqlWFwZzLbHsjpuWNJ2p3vcLa3kQbeEso5Z1wAAmjYkTodP2Pm/v13I5AKPpJPC+yXDD4szd7sR5XtLsciq4wCMKlUubIC5/JBPynofA+zrCU91FL88ov5ydw3Rqku5APCTY8wYXo1jKx9zD1D3rk9WtOs9Fej1XZ9SnWJDZVCugGjKQAyn5g8wJ1NNlKNwA8IhitnAi1oE5hKiOiulsrAEEcjMY3D9YpXyPI8DKns/abYO9NgWQm6W3qSdfDj5847rdKbkdUM41vlBI3G12tprbhprLMbZtlnz4cd83yzXw7IcrKbEEs4Fw3Eg919L2JtukdRxK2IBDJz7wND4ESYbpErUyShB/Fbjz8O2V/EdK8Ora0yRbXRbLdjpcC+o56Ti3GPZxfaEnr5iH6QU3Sm4S7IVIBXV1uNCAN9vOVHYHSRUf7WtporU7KffAsSvu5jew0JFtdOMt2G22taoVSjUGumUFgATpwtyG+0hulGGwQrEYgIKyhc3ugn3gCA4GhIv4Tz3Cbfa4eow6nXZl5nrvcbbZ6T0WFqVBne4AVfiJJ0JUHTvNpauiXR7EVaYqYhMOof8A5b0mqVKa/im7KA1xr7p+so2Ex2GpW6pVIBv9mLbuJ3TpeyukjOqVAeuZst6FIZyFLWNQtcWtYnXtGskwwnqw+0uTLj7eOZfPX1Nto9FuqIZGyi+9VyjxBYgeAEbnpVQpNkVS5Fgztu3a2C6b++XPbIV6DZiQpHvEHLp32JA4aTl2Op0Fay0qQ10N2e/65+kZTs9GHRzLl3M7bPhta16SB/gqjdeyBc1vImM8V0jsCC1VraH4/oJtsHaIRbCnTykWNqarcdpUC/jLlhMUKltMvZbf4xjrL8zXlv3N88c18/8AjntKtWq+9SwlVvyimUHxe15Y+jf4ZTa9Wmi0Tqwz3Ze0WFj2i8tT9ugjc1VFgMuVu2178gBNceKY3bycvWZ8suOpJ/Pedq1xcTaJ01Ciw+d/nFJq8QhCEAhCEAhCEDBE0KRSEBDqRDqRF5iAmKc2CTaEDGWJvSiszAru2tnB1PPhK5h6qUsx6vNVa4bKirl4XUixN+I7Jfq1O8qXSPZh1dNDax7RLMrJ4ZcvFM5+sRWz1ztlyrqBZgAACNPhI907+fCSFToXTqEZnBJPvZRbQcAeFufhpIbZGM6msGrMXplShzEAU7kENlAP3l8iZdcMgHvUWDcxcG9yT2c98x9i3z6s+DDx5cf6ditRxTYfBnqqeQZmX473bTNfkL+Mr+C2Abhq9N6rZvfDMdQT8Skmzdt9Z17pF0dNap+EU/de1np1NAQDoQy3HPv0kTjqtdBk/BiCBvQq9u33SfWY8l5N1+o6ecGeGNl869Lrx/aoTDbOwq6JQAY7jYAeZtH2FweVt6oNyFbpqCdGYNpru0tIYPiiQz0mNj74YE5hqQUIN1NhuI4R9i9sGmpBw1U87Ui3D8kbph2Zy7se3v488dT3fJLY3H1DSNsS4W1iLqFIHDQXkZh8ECFa5IIBF9+vOVdukbVrU6VOy67hqvgot5mWfZex61WnTKU20t8VXJdQd6XuNd249ms6nDnmwz6jh4JMpPF8bk9607IQWtxHCTOEqEGw38hG2y9hh8rU691uM2gJ3AkK40O+17TONqV6dwaTUk5p79+1nGvymmOHbN15OTnx5ctS/wCfCzjEAAFyFJ0NyB85quKp3910ueTrv7ryiVcdTO+5/Rv9Ih+EJ9ym3ghH0nf4j9HnnQ438/8Ar6r5isTTuMxW3LMunb/tExt6jf4tOdj/ALyjulY6iibDeSVFu3UxliKtVd6qo01zAgX4m0n4i+6Lek6bCe3y/wA/d1ilUDAFSCDqCOM3nN9jbZrYVlzMKtF73CAkg81J08OM6FhcStRQyG6kXB/1uM3wz7o+fyTCZWYXcLQhCduBCEIBCEIBCEIBMQhAJmYmYGCI1xNC4juasIHNel2wTYtTJU6kW3dx7DKvh9r16C9WpsUIa4OYLmW26+h4WFrTsmNwoYEGc96UdFxV9whQCQM5QOyKT73VhiFVyNzcJLjMmOeNl78Lq/oS2H0vrV7dWwsrFd7FSAt/iIJzEsNDY+kVxnSQhWNcFQLklVV2O7QDMGIA7OO8zbHYcUSKdLRFAsWPvOTbe6i5awGgEg1zVGZWcqCQjMfeqsM3wqNAFYG3vMe4zif1duo4/Gc0u9/tPodbJ6WPUa2H2fisSg3MFCIb9uRhbtzSc63a9UlqWBw+HB3Cs6Ow01tkO89slKS4qrTzU8lCmLgZ2IYADQjqyVXu07pG7WxuMRFC18MCoIIDPUZjvuwBHK1u2bdkre9Rnn5u0eOjmLqkGtWwVGqbl6a0gzHwW2vid8jtpUcZR+zpYiq7XICLhqQy66hLtc7uHKTNHHVmSwIpu1+sZMPTObuDWtrzzaRHD7Kqdd1pNSppYB8gtvzWIBte/AaWnNw+FMufmymrah8HVx2HqCo9Wtn0VkOHYU7WOV2pp8RO74A3dOq7HxdSpSU11VWIF8pzI3dcAjuYAiVXD4HEgWWowGYt7zmobEWye9plGnDeO2OV2NVYWaoba/CAt788oH9JLJfM8Jh369q7PtudHQwLINN5Xl2jjKPiKro3ulswIsNbHnrwMu3/AAUt8bu/5zk/MxejsNB90eUzvDNuMuGW7l0gsBtcW1Vrka2B949o7rRrUwVWo10DBddG3C/LU6W0l0pbOUcBHVPDAS/dYtsvanlTtn9GalwXc2B0Ggt2aDUd8teytmrRvlJu3xXOhPPLuB8I9VIoBOphJ6JMZPRmEITpRCEIBCEIBCYEzAxMwhAIQhAIQhA1ZYyxeDDixEfzRoFNxPRa9XrQ5DaW3ELbkCN/b385lOjIzFyfeO87j/SW1poYc9mPwV9dgqbZrtbQXJNo6o7FQblHlJcTcQ6ME2eBwiy4QR3MwEBhhNxRiwgIGgpzISbwga5Zm0zCAQhCAQhC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162" name="AutoShape 42" descr="data:image/jpeg;base64,/9j/4AAQSkZJRgABAQAAAQABAAD/2wCEAAkGBhQSEBUUExIQFRQUFBUUFxQVFBcVFBYRGBQVFBQUFBcXGyYeFxkjGRYSHy8gIycpLCwsFh4xNTAqNSYrLCkBCQoKDgwOGA8PGikfHR8sKSwpLCksLCksKSw1MSwsKSwsLyksKTIpKSktLCksKSkwKSksLDUpLCk1NikqKSk1Kf/AABEIAJgAoAMBIgACEQEDEQH/xAAbAAABBQEBAAAAAAAAAAAAAAAAAQMEBQYCB//EAEAQAAEDAQUEBgYIBQUBAAAAAAEAAhEDBAUSITEGQVGRImFxgaGxBxNCUsHRIzJygpLC4fAUFRZDoiRig9LxCP/EABkBAQEBAQEBAAAAAAAAAAAAAAABAgMEBf/EACIRAQEAAgMAAgIDAQAAAAAAAAABAhEDEiETUQQxIzJBIv/aAAwDAQACEQMRAD8A9xQhCAQhCAQhCAUW2WvBGUzKlKnvep0wOA/fwVgbqXm47+5o+SZdWJ3nmVJuvSo7g0eTj8VXPeqh31h4nmu2297faPfn5qJiUu6hNZvUHHwhVUmlfZ9poI4j9wrWhWD2hw0KzNpd03R7x81f3WPom9nxKzYJaEIUAhCEAhCEAhCEAhCEAhCEAs7e1b6V3VA8FolkryqfSv8AtH5KwWFifFnqnrjwaPiqqpVhTrM7/RvPF5HIgfBU1WrHeVqIlGrmrK4TNQ9TT5hUQqZwTmrjZ2pnUPBnmT/1KUQ31deuTzWpu4fRM+yFiTWy7luLCPomfYb5KVT6EIWQIQhAIQhAISFyj/zFnE8kElCjfzBnXyR/Ht6+SBq9byFBgcRMuDQJjMyde5ZbaTbo0aPrGNhwcIGKQ7MTOXCeatdoZq+razc4uM5ZBseZA7wsxtDsvVrUS1rWF8tgl4ENmXZnsWppm7XTdtnHP1beZVWb0x1D0YmXZZ5kjLx8EN2dqtGjeaWhs9UxEkMiIHSB35q+J6sP5m0WYUoM4iScozcTx6wq97gV3UupwcGgtBnTGeB/RJWuuoCGjES6Y6ZjISSc8k8X1w54Vjc9vZTZWxOgvaA0QTMB/wAXeCgOu2qDHTz06Q701/A1fdqcgezcUNuXPW3oXxRwgetp5ADWNywb6FQah47WDgOrtTVRzhAPbm2OHzSyU29Gde1ECfWsjqcD5KYvLaEuG76zQctZkAeK9PpiAOwLNmljtCEKKEIQgiXjVhkbyY+JVY0KVeLpeBwHif0CYDUCAJYXYCXCoGGs6ZPABv5j+XknYXNLV3bHIBOwg4hIWruEQgY/hxixQMXGBPNd5pzCkLVQw+gCQTqNCgt6yniEhCgZDO3vKCzsTuFJCohuoAuADW+8eiOxvj5FTRbXj2j4JmkJk9ccsvOV3hQOi839XJdC9n8G+KjFq5LUFrYreXkgiIG5TVU3Y2Hc1bIKe0Pmo7qMcgEBM0jMni5x8Sngg6SwuZXQKBqz+19t3nHwTqYspyP23+aflAIhCRzo1V0FRCrql7icmyOJMeEJ+y24P6jw+StxsTcSYSQukiiuYXNQwP3ruTkJt7ZIHXPL9SEA2nAgbskQnISIG8KQtThCTCgesY6Y7/JWarbMemP3uKslBn6DuiE8HLKfzmqPd/CPgum39VHs0j3OHjiPkt9We0aoOXQKzjNojvpjuf8ANqfZtE3ex4/CfiE61dxZ3e6Wu6qlQf5FSVV2G8mEkB0YnF0OyMnM9WvWrD1imjZ1RL0n1feJ7P8A1SA9KTIgpBnm1D1d4CdsUuqtjtMcFaG7qZ9gcynaFlaycIAnVdLmzo8hEIhcmgm25knuHmT4+CchJTGQ588/iilSLqEYEHMIAXWBEIOaT/pWDjJ5BWyorE/FaOxp/fir1KPMrzp4Kz28Hu5Tl4Qo+NWO3zPV1w/QPaOYyPw5rKNvkLtPY5XxeB6UVFi9qNozToFzXQ4ObADiCc43LG/13ad1QjvJ8ytaTb2jEE9QvF7BDXkDhqO6dF4yzbG2Cnj/AIh2sAFrT5jtXVP0h2waupO7aY+CvXadnuFHaGoPrBjubT4SPBWFG/2HUOB7j5fJeF0/SdaBrSoH8Q+KmUvSs8fWszT9mqR5sKlwWZvcWXtTPtDkUrr5pD2p6gCSvF2+lob7K/uqg/kCfZ6WqW+z1R2Ob+inRrvHr4v1m5r+QHmVw+/PdZ+J0eDZXldP0tUN9C0f4H8yk0/S1Zd9O0j7rT5OTodo9Edb6jtXAAiIaIHMyV020O95/wCIrBU/SvY9/rx/x/Iq0ujb2y2mq2nSdUxumA6m5o6Ik56aJ10do1gtLvfdzXYtbvecobaqYs1606n1HTmRoRmCQdRxBU0q1Frd7x8EptpEkknIx27lELiRkQDunjunvVVctrx0T9JVqFtQtc6pGLEAC6I9mZhNG2j2cE1Hng0Dmf0WiCqdnaEUsW95J7tArZcb+2opNrNl2W6z+pe57OkHNqMALmkcJ3EZFebWj0A1CeheLo/3UTP+NReyJISWwsleRXV/8+0m1WPtFrfWa1wJpimGNcBnhJLiY7FrLV6JbrcM7HTEZ9Fz2+TlsYUK9a4azPTU9g3c4TdpqR4FtZsU1lUMotLWNEhskxiJgSeDY5rOv2TeNxXsFop43FztSZTJsTeC+hjZJqvmZ3K5Wx4zariNNpc84WjUkeA4lV9jpetcQwHKMzwJgL1vaXY0WxrG+tdTDTMBgcCYiTJGk+KpaWxNnsZl77S4EAEtDWyZyDHaNdPva5AcVx5uS4zeMen8fGZXWV9ee1bqqYg04sRMABpg8CCMtFY09nKoEOAnvleqULJZH0G4aNpYWyGvrhrTSgfXe45jn1LIbW3iX2ulQs9R1MsnFUcHMaZaCzPXCYOcRovFefOZf8vbOLHLHVZV12uaek1w7WkJRYDwWxse0jmANtVB+GM3j6RvCcTZAz4qVWtVlLBUYyoASR1ExijMdmhykcV2w/O1/eOWX4Gdv8dYgWA8F6FsfcdQNs72UiQ1xfUcBJa1zKgB54U3dFKhaCWtBDwMWHXoyBiBjiQvYdmLrFGkABGTR+EfMlejPmxywlxefj4c8M7jnNWM2XEbiO5UN2nBWrN4VC4fZdDvMletwoN4XNSrRjbJGjhk4d4XCcj03FlqVbJRbqugUy5jXOcKtUvzAkYgAQIAyELUjZeluNTmPkpViudlJ0txExEkzyS5w0mUqYaABoBA7l2hC5NBCEIEJWX2jtckNnXMjqGnj5LQW6uGsJJjImeAAknkvJrdtU91V7hRcWlxjpicM9HKMsoXXixuVcebPrNfa9wpMKz42lO+jV7i0/JL/VQGtKsPuj5r1dMni7RfhiR9EEEESCIIOYIOUEbwqEbY0xqKg+6Pmuv61oby4fdPwTpl9LMp9rQWNoEezkRJmCOIMgngToeaqbbshRr1RXL6pqtADXhzeiRp0Q3UToc89yeZtjZj/dA7Q4eYUizX9Z3ZMqUTOjQWiXbgBvk+a4/D0l88d/muVl36z77QalpNKo1jqRxUw4lz6j30wHEDG8gNnPeOCpbbbDVqmjTpEGkDJeMqdMZuOEwCSdMs51Ksr/bTY1jvWOFRhaaeBxDyDM1JM7pyjeVc2ZhrUqRe44nhrhoS5jSHkHICDA06ivBljO29ePo48uXXW7tY7LXG2mWANc0uLTUOQJIzOmeHgvT7K3ohY24XB9YwHjCM8TSMyYA111W2Y2AOxejLXkjzYbu7f26QhCy2EIQgEIQgEIQgaq2drtRKYN0Uvcb+EfJIhNppy646J/t0/wADD5hZm8rpex5/0NmqMkwWth2H/dE59yEK9r9mp9KutZ6XtXcR2OePyBQqtlsm+yVW9jz8UqFfkzn+tTi48v3Ijm7LEf7NoHYaZ8wpF3XNZxUmk21B5yBFNhz+6PNCFflzs1al/H457I0dp2Ca9sH1ZJGEn1YktAybrlGWnBLYdjn0QGteC1rcI6EOG4Q7F9nKNyELnqUi2uq6DSOcmTMnq0V2hCoEIQgEIQgEIQg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5164" name="Picture 44" descr="http://www.utk.xorg.pl/images/drukarka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4427984" y="2649849"/>
            <a:ext cx="1440160" cy="1485447"/>
          </a:xfrm>
          <a:prstGeom prst="rect">
            <a:avLst/>
          </a:prstGeom>
          <a:noFill/>
        </p:spPr>
      </p:pic>
      <p:pic>
        <p:nvPicPr>
          <p:cNvPr id="5166" name="Picture 46" descr="http://img2.sprzedajemy.pl/248x186c_solidne-biurko-komputerowe-black-33206767.jp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1187624" y="2178731"/>
            <a:ext cx="2895888" cy="2068490"/>
          </a:xfrm>
          <a:prstGeom prst="rect">
            <a:avLst/>
          </a:prstGeom>
          <a:noFill/>
        </p:spPr>
      </p:pic>
      <p:sp>
        <p:nvSpPr>
          <p:cNvPr id="48" name="Strzałka zakrzywiona w dół 47"/>
          <p:cNvSpPr/>
          <p:nvPr/>
        </p:nvSpPr>
        <p:spPr>
          <a:xfrm rot="19682866" flipH="1">
            <a:off x="2683823" y="1456715"/>
            <a:ext cx="2198160" cy="296839"/>
          </a:xfrm>
          <a:prstGeom prst="curvedDownArrow">
            <a:avLst/>
          </a:prstGeom>
          <a:scene3d>
            <a:camera prst="orthographicFront">
              <a:rot lat="0" lon="3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49" name="Strzałka zakrzywiona w lewo 48"/>
          <p:cNvSpPr/>
          <p:nvPr/>
        </p:nvSpPr>
        <p:spPr>
          <a:xfrm rot="8512603">
            <a:off x="3579238" y="2827489"/>
            <a:ext cx="311419" cy="2490119"/>
          </a:xfrm>
          <a:prstGeom prst="curvedLeftArrow">
            <a:avLst>
              <a:gd name="adj1" fmla="val 25000"/>
              <a:gd name="adj2" fmla="val 50000"/>
              <a:gd name="adj3" fmla="val 63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0" name="Strzałka zakrzywiona w lewo 49"/>
          <p:cNvSpPr/>
          <p:nvPr/>
        </p:nvSpPr>
        <p:spPr>
          <a:xfrm rot="6475784" flipH="1">
            <a:off x="3338198" y="649154"/>
            <a:ext cx="360040" cy="311757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1" name="Strzałka zakrzywiona w lewo 50"/>
          <p:cNvSpPr/>
          <p:nvPr/>
        </p:nvSpPr>
        <p:spPr>
          <a:xfrm rot="5244699" flipH="1">
            <a:off x="4664714" y="1471760"/>
            <a:ext cx="645615" cy="296515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2" name="Strzałka zakrzywiona w lewo 51"/>
          <p:cNvSpPr/>
          <p:nvPr/>
        </p:nvSpPr>
        <p:spPr>
          <a:xfrm rot="5826515" flipH="1">
            <a:off x="5189162" y="-258043"/>
            <a:ext cx="277969" cy="558351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3" name="Strzałka zakrzywiona w górę 52"/>
          <p:cNvSpPr/>
          <p:nvPr/>
        </p:nvSpPr>
        <p:spPr>
          <a:xfrm rot="1107048" flipH="1">
            <a:off x="2235657" y="3682519"/>
            <a:ext cx="5523390" cy="58201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4" name="Strzałka zakrzywiona w górę 53"/>
          <p:cNvSpPr/>
          <p:nvPr/>
        </p:nvSpPr>
        <p:spPr>
          <a:xfrm rot="21045355" flipH="1" flipV="1">
            <a:off x="1633702" y="1336448"/>
            <a:ext cx="5855568" cy="64807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55" name="Picture 6" descr="http://i2.pinger.pl/pgr183/45a8e00b000cead84d8e4f2b/brawo_139_146.gif"/>
          <p:cNvPicPr>
            <a:picLocks noChangeAspect="1" noChangeArrowheads="1" noCrop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 flipH="1">
            <a:off x="1948427" y="5301208"/>
            <a:ext cx="927782" cy="13525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58" name="Picture 30" descr="http://www.virtualnigrad.com/userfiles/images/Ljudi_Mesta_Predeli/Zivot_biljaka/lipa_drvo_ocaravajuceg_mirisa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84168" y="4509120"/>
            <a:ext cx="1501053" cy="1176501"/>
          </a:xfrm>
          <a:prstGeom prst="rect">
            <a:avLst/>
          </a:prstGeom>
          <a:noFill/>
        </p:spPr>
      </p:pic>
      <p:pic>
        <p:nvPicPr>
          <p:cNvPr id="22556" name="Picture 28" descr="http://www.erys.pl/_img/_pictures/69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724128" y="1484784"/>
            <a:ext cx="2018417" cy="2009526"/>
          </a:xfrm>
          <a:prstGeom prst="rect">
            <a:avLst/>
          </a:prstGeom>
          <a:noFill/>
        </p:spPr>
      </p:pic>
      <p:pic>
        <p:nvPicPr>
          <p:cNvPr id="22552" name="Picture 24" descr="https://encrypted-tbn0.gstatic.com/images?q=tbn:ANd9GcTb1Y3IKSAe-WPmNI8N4bllBf95C5o5YOfsHs57R-VWdLKJQGGS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274477" y="4437112"/>
            <a:ext cx="1194445" cy="1033492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56084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>Rozpoznawanie drzew na podstawie wyglądu liści i kwiatów lub owoców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87624" y="1340768"/>
            <a:ext cx="7674056" cy="43204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Dopasuj liść do nazwy drzewa, a następnie do owocu lub kwiatu</a:t>
            </a:r>
            <a:endParaRPr lang="pl-PL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2530" name="Picture 2" descr="https://encrypted-tbn1.gstatic.com/images?q=tbn:ANd9GcRwmSalgJzpdQdM-ArSb7N1_e6px_XadeUbsvfbQRH_dtJ5vBV5j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331640" y="1694437"/>
            <a:ext cx="1512168" cy="1612422"/>
          </a:xfrm>
          <a:prstGeom prst="rect">
            <a:avLst/>
          </a:prstGeom>
          <a:noFill/>
        </p:spPr>
      </p:pic>
      <p:pic>
        <p:nvPicPr>
          <p:cNvPr id="22532" name="Picture 4" descr="https://encrypted-tbn1.gstatic.com/images?q=tbn:ANd9GcTSGStPQW3EC6p8V_Y5AZaTrLDwtGcm1YM800DWNWE6N5pnn76wqw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350049" y="1916832"/>
            <a:ext cx="787717" cy="1122126"/>
          </a:xfrm>
          <a:prstGeom prst="rect">
            <a:avLst/>
          </a:prstGeom>
          <a:noFill/>
        </p:spPr>
      </p:pic>
      <p:pic>
        <p:nvPicPr>
          <p:cNvPr id="22534" name="Picture 6" descr="https://encrypted-tbn2.gstatic.com/images?q=tbn:ANd9GcTdnbweRyU1o90Msd9wu3hD7jtl94gSeosW-XRewiA9XtKK91_V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4383393" y="4581128"/>
            <a:ext cx="1565149" cy="1173862"/>
          </a:xfrm>
          <a:prstGeom prst="rect">
            <a:avLst/>
          </a:prstGeom>
          <a:noFill/>
        </p:spPr>
      </p:pic>
      <p:sp>
        <p:nvSpPr>
          <p:cNvPr id="22536" name="AutoShape 8" descr="data:image/jpeg;base64,/9j/4AAQSkZJRgABAQAAAQABAAD/2wCEAAkGBxQTEhUUEhQWFhQXGBcVGRgXGBUUFxgXGhgYFxgaGBgYHSggGBolHBcbIjEiJSkrLi4uHR8zODMsNygvLisBCgoKDg0OGxAQGiwkICQsLCwsNCwsLCwsLCw0LCw0LDQsLCwsLCwsLCwsLCwsLCwsLCwsLCwsLCwsLCwsLCwsLP/AABEIAPQAzgMBIgACEQEDEQH/xAAcAAEAAgMBAQEAAAAAAAAAAAAABAUDBgcCAQj/xAA+EAABAwIEAgcHAQYFBQAAAAABAAIRAyEEMUFREmEFBnGBkaHwEyKxwdHh8TIHFEJSYnIlM6KzwyM1c4Ky/8QAGQEBAAMBAQAAAAAAAAAAAAAAAAECAwQF/8QAKBEBAQACAgIBAwQCAwAAAAAAAAECEQMhEjEEIjJBUXGxwWGBEzNy/9oADAMBAAIRAxEAPwDuKIiAiIgIiICIiAiIgLX+jumS7GVaJu0k8PIsABHfB8FYdNdIexp8RBMy0ERZxBieVlpHQuLisxznx75Jcb2uDnvl3rk5+bx5McZ+vbPLPVkdHReWOBAIyK9LraCIiAiIgIiICIiAiIgIiICIiAiIgIiICIiAvFWqGiXEAWEkwLmB5rzXxDWCXuDRe5tkJPkCtF6zdZ21sPwMsS6HAjMCCCDtKx5ufHixtvtTLOYxm62dMF7jRgQyoDM52iO4krXqdyYUClVJIU3BmOIHw1PgvNlvLvKuS5XK7dC6tdJirTIgN4CGgf05NvvYhXS5S6q9mRIu0wMrGR2wbwtoo9dGzSDmxM+0O2xaM418rrs4vkyTWft0Ycs9VtyKLg8fTq8Xs3B3DExzEhSl1yy9xsIiKQREQEREBERAREQEREBERARF8JQfVA6T6SZTZUPEA5jZi0yf02OYJIC1/pzrV7Oqz2Dmvbw++DMTJgf0uF/ELTutHS/tqpeLB0WziAB8lx83y8cZZj3WOfNJOk/p/rM7EMa0tA4TMiYM2GeWu619zOId/mslClLfWyyYRoDi05ZyuHwyzu87uua25XdfMKLRqBGd+1WfQ9Q8bu6ZkCbZ9sKBXYWuEacrRt2fZYsPjCHuERYX0iTl3HJdGEkTF5jYJAAvyMjWY5TqoGKaBB27PyvdPEy6ddnD+Hn9V8xZBI0Pf3aJljKVP6M6VdR4iw3c2L6GbHac/FbV0R1npGmBUcWvAa33s3kmJbqefatCeC4Wy8FipyWkGNpnukbQVXDkz4/XpbHkuLsqLmWD611mV/aVCanuFnDIa3QgiBnIvrc8l0DojHe2o06lgXtmBvr4Fd3Fz48nUdOHJMvSaiItlxERAREQEREBERAREQFT9Y+mxhWsPDxcRIiYMRmDysqup1uHs3AgioLNNoN8+RjSFrvWfpE4hzHRww2CJkTeS3ujwXJy/Inj9F7Y58s10ovaZlfMXSmCszKQNvLn89VkLOJgMXy+648eP6XLp56JdMttqbndOkGEXBy13G2fMrC88JBGeeimOqhzbnv1jO0d1ua1npKKcUOEE5E8z6yyUHEVQHCM4MX5T26LzUq8JId+k5Rod5Ci1H+8LR2ju+CjfYn4fpAEGTt4qZhcTxGSTGQNvmtXpYm1zrff4q2weIi898+SrM9e0SrlzgZtBjP55ryX2nYZes1HpvE8jz+/NSq1QZkgWMd6tZ0lHJElw09eKl9WulnsrMqZsZLeEkxwu/URtcyqzG1c+HPXz5qLhq3A2O5ZZfTZYb1XXMP1po1KzKVOTxEguIgCAcvBXy4v0dWLeF7SQ4EOadZmQuj9UOkuOi0VHzUc94ubmPeNuwrt4Oe5XWTp4+Xy6rYURF1thERAREQEREBV/TdbhpOh/A+CWGY94DK9jOUKwWsdfH/9Jjd3TPYMvPyWfLl44Wq53WNrSKrznbbwXqi2RMDWb/La6hOrXIcJIz/Kk4d94k6W08F53HNxxR6fSm57NYjtKYep/D+NPXq2doMXy2+R8VW16pBBDT2RFvmtZ0lkxI/lkZ5x8R3qJQrke6ecRf0JupBrcV+weW6rcTSeDIne3z3VLdUSatPizie/49iiOwsCAb8xaOUesl9oVJN4N8xuptRoDXcP6oO+3gPBMZukazSbLyBoTPzmNJUykYv+LKPwEVXEZG47CJ+qmYb9VxcjnE81jcd1TXax6Nf/ABHLIeWves+Nr2gZQPQUSk3gb4Tpylfajp8gtv8AC73SbLbjP776+tlBrOJtFsvorGoAGx9fAyoJNyRtn5/JV5Ju6Re1nhGgMEaRHiPFWPQPSAo4hlR08LCZi5gtI785VVhKw4QNQPDt3RoAmcyc/soy+nViZ127VhK/GxrwIDmh0HO4lZVq/UPpN9ak/wBq/iLXBoENbDeERYAZ38FtC9Pjz88ZlHbjdzYiIrpEREBERAWi9e6zmv4Z9whr+G+d2yNrBb0ubdb4dW92rxtyDZ95mhaQbi++/Jc3yr9DLm+1q9a5kXPruIU2iT+o5D56+t1GDS3Sb9/q6tMM0cOYOs2Gwvl5rl445ozMdMH+EiO37WHrOBiKgd63308V6NT3S3LhzN8rRnlZY+IRA17u9aZJqNSHCYi1+zsXosnID69u915xA20523z9arxRqkm47845+SrZsesXgXBnELEe9JtOVr9sqop43iMEwb787b5jMLYMRii1sOMg9/qVpPSDwKkttdRl+NIq5wNHiFNxm9Nh8BHj7vmvtKnL7esvqvXRMmmwfytdN4JhzoAHfKmspQ6Wxe57dh61U6mtiPiXkEjRfcH7xg5Dvgz8Fh6VqWBH6pj4nwhe6DuEDlfcXuqzqiViatoOirKfZy7uX1UnFPnv/BWGgBP139HRJ3di1pU2xaMrb6fFYfazbfxX0ugeFvV1jpti517uz4qcir/qsXCvSbxFrXPBdctaQ0Fwm8aea6rSqBwlpBB1GS4rQqyCdvQXWerlZjsPSDCDwsYHf3cImecz3ytvi5e8W/Dfws0RF2NxERAREQfCYXNOtNGMVUIyJDhBkGQDpzldLJXNuseGYyu72TmvDvegEHhnQxluOULm+TN4xjzelPwcQLh2nc3yKyYWiLCL385Kw+zInWdO7MLNh64OZjLWPyb+tefFhHnHUgHBzctYPeL+ag4gydeXZorlwBEDI5xb8/dVGOpw4tGY38/X5Wli1fcPWBaBzv46JWwxEGLWtyvl4epUOkfeM638fX4VjhK/E18/wkfeBuqT/KsV2MrAMcMiO3I5Hda4WBxvrnvmth6bpTeLjM5Aj0Y5QtdpP8Z7+xZck1kpn7XPRf6WDPgLm+J4ogq7qNEmbRF5y2KpeiXXOv8A1AYyF2tGW0q6cyALQXHu/FiVtJ00npRdLTP4+G/rVZmNlt9lkfh5JcRbzjXko2JEARpfy9BZZq1iqnKPL1zRjSXWNgN5k/grwx4z9W29bKThmxmbnP12pj6RE3Bt3uZ7dfivuJb7uZGe6i/vQHbzus/7yXsgWG+t9vWqt7S84R1u1dH/AGa4kGnVYBcODnHmRDQO5q5wylHPQD4LYuovST2V20+INZUeC42uQCAJ2Jt37qOHLx5Ivx3WTq6Ii9N1iIiAiIgLmnWBh/eKkt4LzE8hdpjIxIPculELnXXXAPp1eLic5j8iTxERm2+2Y+y5/kS2RlyzcUTaomSe3bmspoAsB1jbw/HNVTXQ6c+/l8VZU68gHi5xItPqVz4xhp9cHM5x678p/CgY15JkNJjTPtEhWXtbEnax7xPZyUUOnim3PsEkhX2nardW94GZmHXNzORXrDYkCo4Tdw5jXO3qy84qmGQRPfv8hA0/GLFtyeAfdgHKcztr8oWditW+NpNcwDYQI1mJPxt9lpmOpFrzuIkTpFvgttp1ZaOQmxtB9arVelGg1Cd9lGdmkZLHoiuJqFxizHDLMl3yAV9hXl54tTeMuFvPtz8Jyla50ODxOLry0mf5gHNN5tN48VsWBcIPFc6+PkO/RXwq2Pp9rMHBac8iBtnI7VTYh949X0V7im+5IAtPMxlnpZa7UfJB0i9p5/fvVc5tFRnOg39Tn8F5q40fpGeih9IudxcIiALnO5+mXcvuGpxcZkDOe/s7e1Z30rU/B0y5wndW5rhoMZajLl4qpbiYbG4tuDpCwCoXA39W+qeX4htZPxggxmbc/NZcDiHNc0skOBBbGczIjnKi4NgEC5P58FPw1Nxc0U/8xzmtaAb8U2IOeevJVuNTHb+i6DmUmNeZeGjiP9WZ7pUpQ+icIaVJrHPL3AS5xJMuNzHKVMXrT07oIiKQREQFp37QcHTLBU4mtqtI92bvBgZbiM+RGy3FVXWXCMqUHioCYEgtaXFpFwYF43WfLjvGq5TccjIEz33hS2DimdrERc+vlusH7uTl6z1Wdhg5EAX0vO31XHjXNtjfxDlMZi3LP12L5UqHLTXnlY/dSDfPS2puTOawPpi8amZ8QOyZVuqIFaqLgi0+isAfYnOJkWJLZz0uM/HkFIxOE4hbLtGgO2f2VLiXVKbg4E73317e5R6Rek1ta0EiBYc2n6WUDGsEu5wQd9Pp5r27GCAeEEDMC5F7/wBzeenLM+XVOKDpp8hzWOStZOjKp46ZMGzrdjSfiAtiwxkXO+hki4AAla7gc2x/OB3Egd1ir3DPn1J3+S0wWx9PeIeeEiTeZGk7dk25qnxBDQWzYGx/qzHbH0VljKwY0/zONhzi8jQCJOyqKxhsb+ZuZ1381NKhGnckjM+o5LGK4Aty9fFY69eRz3A5bKNUdIHP0Vhe2TIcQTYZ7fhW1BkW2+Py7fqq7AURPoZ/AeuSmVK4FttjCvNSLTpKp1ocN1a9EGr7Zhokiq5wDSLGTYdgg35StfoV8y7O5HbzWw9XHipVptNX2V5NQ6DWIESedvgq7m9LY+3bsDQLKbWFxcWgAuOZOpWdYMCGCm32ZlkDhMkyO0rOvWjtEREBERAREQc762YT2dYGnScxpJJJjhLp/gA7ZjyC1/ECc/L7XM5LrXSlDjpObwNeSP0uMAnt0PNclxlGpSeWVW8L2jWYPMRpbRcXLj4Zb/Vz8mOrthptINuyBcr47XKBGVuUTsvhxMTDdjGUC3xXn3XDuvBNjtnkomlGI1M/Ad8eNt1HcxrgZH2PL1KlCjaxgxNxGusLHVNocSM79uyjxNKmv0bfiaeHYRJ23j7Toq58tuP06jPhzEjlfuWwh9rO2ztrzXqtTDhDu3T4BV8do8VFTd+qOZBF+YWx0ngOyAuTa5zJFtLfFaziKIpuMSWG0xGcc8vnbZWzMQYZF3ENAzt7vCTbY8R7lGPRiYk8VSZFgYGw1NjaXQOUO3VZ0hiALN3Jm1oErNisWIc0dg5kCDfstO/balxNYTBkwTIuBa0HUqcrtGT6X925OUx9VGLyPdGUwScyfl2L6JdnltkPovT2R4/GFTqK+mSnWcBA3+6+8ZzWNpi1lna0G9voq2xDNQbNiVvv7OugG16we+mXUmCSTZvF/C13839o77WOl4RkkQJ21JXY+oHV2tRbx1nuZJ4hSBgZETUG98uQnKBbhx8s5004sd5N0AiwyX1EXqOwREQEREBERAVL1p6HOIpcLQzjH6XOkEbgEZA9h+YukUZSWaqLNuI9L4J9B5Y+OIAGAQ4XP9Mgd98lWe0jy9Fdt6T6vYeuZq05O4c5p8jlyyXOOnOoGI9rw4YF7My55Y2De2d+4E78+Dk4c8b13GGWFnpRMxQkgGbfPc6WCkUm6627PL1mvVTq5iKLiw0y9wFywGo0SLXAztlCnYToesB/lVzsPZPH+ogKcPL8xWS/orH4drjkBcEm9uczJz3+Kx/uB4bEg3M7iLbRIAtOq2in0BiSSG4V8HV76TRnf+KZ7isw6p4zRlO+hq5WjRh0A8Fr42/hbxrQMZg3izy0m494cJIESJuT62Xh2H4KZJP6Qc9JJNufvEd66Zg+oVV7gcRWa1uraXE5x3HtHxA/9Z2ha4zq5SqdLPwpBFAcXugmw9nIgnZxBuubm4st42dbukXCucVJcJDg0ZCJA5nnc/FYm0IuNrc9PHM9y6J1h6gVcOHBrXVqRuHtEub/AHMF/C3MZDn1embAjL6/dMvp6yZ5Sz2xk2zFptPYPkvDr8xy8VkpUL+a+mj4qu5FXhlKd9lYYPDF0AX5DXNZOh+jaleoGUmF7naAXzFzsOZXXur/AOzelT4KlWpULxfhHDTA2mJdI3Dkxwy5PtTjhcvTW+qHUZ9c8VYPpUxoWOa58RYcQsM737F1vB4UU28ILiNOJxcRyk3hZWNgADS1ySfE3K9L0OLix45068MJjBERariIiAiIgIiICIiAiIgIiICIiAtE6No/43XOzCf9FIfNb2tM6IH+MYnlT+VFc/PN3D/1/VRfw3Nah1w6i0sWC+nFOvnxR7r+TwP/AKF+1bei2zwxzmsiyWar854/q/Ww73Nq03NcJmRaP5gRYjnkpHQ3VfEYt49jTLmyAXn3aY1u7U8hOa/QTmAxIBjKdOxeaVBrZ4Whs3MACTzjNcs+HN++mX/DFf1f6DpYWmG0qbWEgcXCXOl0X951yO1WiIuuSSajaTQiIpBERAREQEREBERAREQEREBERAREQFpnQn/d8X/4x/xLc1pHV509L4z+w+RphYc33Yfv/VRfw3dERbpEREBERAREQEREBERAREQEREBERAREQEREBERAWjdVjPSuNPIj/U0fJbytB6oO/wAVxo/v/wBwfVYcv3Yfv/VRW/IiLdIiIgIiICIiAiIgIiICIiAiIgIiICIiAiIgIiIC551FfPSeP/uqf7pC6Gubfs3qh2Pxx1Jce72rvqFhy/fh+9/iorpKIi3SIiICIiAiIgIiICIiAiIgIiICIiAiIgIiICIiD4SuWfskM4vFn+n/AJCiLHP/ALMP9/wOqIiLYEREBERAREQEREBER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2538" name="AutoShape 10" descr="data:image/jpeg;base64,/9j/4AAQSkZJRgABAQAAAQABAAD/2wCEAAkGBxQTEhUUEhQWFhQXGBcVGRgXGBUUFxgXGhgYFxgaGBgYHSggGBolHBcbIjEiJSkrLi4uHR8zODMsNygvLisBCgoKDg0OGxAQGiwkICQsLCwsNCwsLCwsLCw0LCw0LDQsLCwsLCwsLCwsLCwsLCwsLCwsLCwsLCwsLCwsLCwsLP/AABEIAPQAzgMBIgACEQEDEQH/xAAcAAEAAgMBAQEAAAAAAAAAAAAABAUDBgcCAQj/xAA+EAABAwIEAgcHAQYFBQAAAAABAAIRAyEEMUFREmEFBnGBkaHwEyKxwdHh8TIHFEJSYnIlM6KzwyM1c4Ky/8QAGQEBAAMBAQAAAAAAAAAAAAAAAAECAwQF/8QAKBEBAQACAgIBAwQCAwAAAAAAAAECEQMhEjEEIjJBUXGxwWGBEzNy/9oADAMBAAIRAxEAPwDuKIiAiIgIiICIiAiIgLX+jumS7GVaJu0k8PIsABHfB8FYdNdIexp8RBMy0ERZxBieVlpHQuLisxznx75Jcb2uDnvl3rk5+bx5McZ+vbPLPVkdHReWOBAIyK9LraCIiAiIgIiICIiAiIgIiICIiAiIgIiICIiAvFWqGiXEAWEkwLmB5rzXxDWCXuDRe5tkJPkCtF6zdZ21sPwMsS6HAjMCCCDtKx5ufHixtvtTLOYxm62dMF7jRgQyoDM52iO4krXqdyYUClVJIU3BmOIHw1PgvNlvLvKuS5XK7dC6tdJirTIgN4CGgf05NvvYhXS5S6q9mRIu0wMrGR2wbwtoo9dGzSDmxM+0O2xaM418rrs4vkyTWft0Ycs9VtyKLg8fTq8Xs3B3DExzEhSl1yy9xsIiKQREQEREBERAREQEREBERARF8JQfVA6T6SZTZUPEA5jZi0yf02OYJIC1/pzrV7Oqz2Dmvbw++DMTJgf0uF/ELTutHS/tqpeLB0WziAB8lx83y8cZZj3WOfNJOk/p/rM7EMa0tA4TMiYM2GeWu619zOId/mslClLfWyyYRoDi05ZyuHwyzu87uua25XdfMKLRqBGd+1WfQ9Q8bu6ZkCbZ9sKBXYWuEacrRt2fZYsPjCHuERYX0iTl3HJdGEkTF5jYJAAvyMjWY5TqoGKaBB27PyvdPEy6ddnD+Hn9V8xZBI0Pf3aJljKVP6M6VdR4iw3c2L6GbHac/FbV0R1npGmBUcWvAa33s3kmJbqefatCeC4Wy8FipyWkGNpnukbQVXDkz4/XpbHkuLsqLmWD611mV/aVCanuFnDIa3QgiBnIvrc8l0DojHe2o06lgXtmBvr4Fd3Fz48nUdOHJMvSaiItlxERAREQEREBERAREQFT9Y+mxhWsPDxcRIiYMRmDysqup1uHs3AgioLNNoN8+RjSFrvWfpE4hzHRww2CJkTeS3ujwXJy/Inj9F7Y58s10ovaZlfMXSmCszKQNvLn89VkLOJgMXy+648eP6XLp56JdMttqbndOkGEXBy13G2fMrC88JBGeeimOqhzbnv1jO0d1ua1npKKcUOEE5E8z6yyUHEVQHCM4MX5T26LzUq8JId+k5Rod5Ci1H+8LR2ju+CjfYn4fpAEGTt4qZhcTxGSTGQNvmtXpYm1zrff4q2weIi898+SrM9e0SrlzgZtBjP55ryX2nYZes1HpvE8jz+/NSq1QZkgWMd6tZ0lHJElw09eKl9WulnsrMqZsZLeEkxwu/URtcyqzG1c+HPXz5qLhq3A2O5ZZfTZYb1XXMP1po1KzKVOTxEguIgCAcvBXy4v0dWLeF7SQ4EOadZmQuj9UOkuOi0VHzUc94ubmPeNuwrt4Oe5XWTp4+Xy6rYURF1thERAREQEREBV/TdbhpOh/A+CWGY94DK9jOUKwWsdfH/9Jjd3TPYMvPyWfLl44Wq53WNrSKrznbbwXqi2RMDWb/La6hOrXIcJIz/Kk4d94k6W08F53HNxxR6fSm57NYjtKYep/D+NPXq2doMXy2+R8VW16pBBDT2RFvmtZ0lkxI/lkZ5x8R3qJQrke6ecRf0JupBrcV+weW6rcTSeDIne3z3VLdUSatPizie/49iiOwsCAb8xaOUesl9oVJN4N8xuptRoDXcP6oO+3gPBMZukazSbLyBoTPzmNJUykYv+LKPwEVXEZG47CJ+qmYb9VxcjnE81jcd1TXax6Nf/ABHLIeWves+Nr2gZQPQUSk3gb4Tpylfajp8gtv8AC73SbLbjP776+tlBrOJtFsvorGoAGx9fAyoJNyRtn5/JV5Ju6Re1nhGgMEaRHiPFWPQPSAo4hlR08LCZi5gtI785VVhKw4QNQPDt3RoAmcyc/soy+nViZ127VhK/GxrwIDmh0HO4lZVq/UPpN9ak/wBq/iLXBoENbDeERYAZ38FtC9Pjz88ZlHbjdzYiIrpEREBERAWi9e6zmv4Z9whr+G+d2yNrBb0ubdb4dW92rxtyDZ95mhaQbi++/Jc3yr9DLm+1q9a5kXPruIU2iT+o5D56+t1GDS3Sb9/q6tMM0cOYOs2Gwvl5rl445ozMdMH+EiO37WHrOBiKgd63308V6NT3S3LhzN8rRnlZY+IRA17u9aZJqNSHCYi1+zsXosnID69u915xA20523z9arxRqkm47845+SrZsesXgXBnELEe9JtOVr9sqop43iMEwb787b5jMLYMRii1sOMg9/qVpPSDwKkttdRl+NIq5wNHiFNxm9Nh8BHj7vmvtKnL7esvqvXRMmmwfytdN4JhzoAHfKmspQ6Wxe57dh61U6mtiPiXkEjRfcH7xg5Dvgz8Fh6VqWBH6pj4nwhe6DuEDlfcXuqzqiViatoOirKfZy7uX1UnFPnv/BWGgBP139HRJ3di1pU2xaMrb6fFYfazbfxX0ugeFvV1jpti517uz4qcir/qsXCvSbxFrXPBdctaQ0Fwm8aea6rSqBwlpBB1GS4rQqyCdvQXWerlZjsPSDCDwsYHf3cImecz3ytvi5e8W/Dfws0RF2NxERAREQfCYXNOtNGMVUIyJDhBkGQDpzldLJXNuseGYyu72TmvDvegEHhnQxluOULm+TN4xjzelPwcQLh2nc3yKyYWiLCL385Kw+zInWdO7MLNh64OZjLWPyb+tefFhHnHUgHBzctYPeL+ag4gydeXZorlwBEDI5xb8/dVGOpw4tGY38/X5Wli1fcPWBaBzv46JWwxEGLWtyvl4epUOkfeM638fX4VjhK/E18/wkfeBuqT/KsV2MrAMcMiO3I5Hda4WBxvrnvmth6bpTeLjM5Aj0Y5QtdpP8Z7+xZck1kpn7XPRf6WDPgLm+J4ogq7qNEmbRF5y2KpeiXXOv8A1AYyF2tGW0q6cyALQXHu/FiVtJ00npRdLTP4+G/rVZmNlt9lkfh5JcRbzjXko2JEARpfy9BZZq1iqnKPL1zRjSXWNgN5k/grwx4z9W29bKThmxmbnP12pj6RE3Bt3uZ7dfivuJb7uZGe6i/vQHbzus/7yXsgWG+t9vWqt7S84R1u1dH/AGa4kGnVYBcODnHmRDQO5q5wylHPQD4LYuovST2V20+INZUeC42uQCAJ2Jt37qOHLx5Ivx3WTq6Ii9N1iIiAiIgLmnWBh/eKkt4LzE8hdpjIxIPculELnXXXAPp1eLic5j8iTxERm2+2Y+y5/kS2RlyzcUTaomSe3bmspoAsB1jbw/HNVTXQ6c+/l8VZU68gHi5xItPqVz4xhp9cHM5x678p/CgY15JkNJjTPtEhWXtbEnax7xPZyUUOnim3PsEkhX2nardW94GZmHXNzORXrDYkCo4Tdw5jXO3qy84qmGQRPfv8hA0/GLFtyeAfdgHKcztr8oWditW+NpNcwDYQI1mJPxt9lpmOpFrzuIkTpFvgttp1ZaOQmxtB9arVelGg1Cd9lGdmkZLHoiuJqFxizHDLMl3yAV9hXl54tTeMuFvPtz8Jyla50ODxOLry0mf5gHNN5tN48VsWBcIPFc6+PkO/RXwq2Pp9rMHBac8iBtnI7VTYh949X0V7im+5IAtPMxlnpZa7UfJB0i9p5/fvVc5tFRnOg39Tn8F5q40fpGeih9IudxcIiALnO5+mXcvuGpxcZkDOe/s7e1Z30rU/B0y5wndW5rhoMZajLl4qpbiYbG4tuDpCwCoXA39W+qeX4htZPxggxmbc/NZcDiHNc0skOBBbGczIjnKi4NgEC5P58FPw1Nxc0U/8xzmtaAb8U2IOeevJVuNTHb+i6DmUmNeZeGjiP9WZ7pUpQ+icIaVJrHPL3AS5xJMuNzHKVMXrT07oIiKQREQFp37QcHTLBU4mtqtI92bvBgZbiM+RGy3FVXWXCMqUHioCYEgtaXFpFwYF43WfLjvGq5TccjIEz33hS2DimdrERc+vlusH7uTl6z1Wdhg5EAX0vO31XHjXNtjfxDlMZi3LP12L5UqHLTXnlY/dSDfPS2puTOawPpi8amZ8QOyZVuqIFaqLgi0+isAfYnOJkWJLZz0uM/HkFIxOE4hbLtGgO2f2VLiXVKbg4E73317e5R6Rek1ta0EiBYc2n6WUDGsEu5wQd9Pp5r27GCAeEEDMC5F7/wBzeenLM+XVOKDpp8hzWOStZOjKp46ZMGzrdjSfiAtiwxkXO+hki4AAla7gc2x/OB3Egd1ir3DPn1J3+S0wWx9PeIeeEiTeZGk7dk25qnxBDQWzYGx/qzHbH0VljKwY0/zONhzi8jQCJOyqKxhsb+ZuZ1381NKhGnckjM+o5LGK4Aty9fFY69eRz3A5bKNUdIHP0Vhe2TIcQTYZ7fhW1BkW2+Py7fqq7AURPoZ/AeuSmVK4FttjCvNSLTpKp1ocN1a9EGr7Zhokiq5wDSLGTYdgg35StfoV8y7O5HbzWw9XHipVptNX2V5NQ6DWIESedvgq7m9LY+3bsDQLKbWFxcWgAuOZOpWdYMCGCm32ZlkDhMkyO0rOvWjtEREBERAREQc762YT2dYGnScxpJJJjhLp/gA7ZjyC1/ECc/L7XM5LrXSlDjpObwNeSP0uMAnt0PNclxlGpSeWVW8L2jWYPMRpbRcXLj4Zb/Vz8mOrthptINuyBcr47XKBGVuUTsvhxMTDdjGUC3xXn3XDuvBNjtnkomlGI1M/Ad8eNt1HcxrgZH2PL1KlCjaxgxNxGusLHVNocSM79uyjxNKmv0bfiaeHYRJ23j7Toq58tuP06jPhzEjlfuWwh9rO2ztrzXqtTDhDu3T4BV8do8VFTd+qOZBF+YWx0ngOyAuTa5zJFtLfFaziKIpuMSWG0xGcc8vnbZWzMQYZF3ENAzt7vCTbY8R7lGPRiYk8VSZFgYGw1NjaXQOUO3VZ0hiALN3Jm1oErNisWIc0dg5kCDfstO/balxNYTBkwTIuBa0HUqcrtGT6X925OUx9VGLyPdGUwScyfl2L6JdnltkPovT2R4/GFTqK+mSnWcBA3+6+8ZzWNpi1lna0G9voq2xDNQbNiVvv7OugG16we+mXUmCSTZvF/C13839o77WOl4RkkQJ21JXY+oHV2tRbx1nuZJ4hSBgZETUG98uQnKBbhx8s5004sd5N0AiwyX1EXqOwREQEREBERAVL1p6HOIpcLQzjH6XOkEbgEZA9h+YukUZSWaqLNuI9L4J9B5Y+OIAGAQ4XP9Mgd98lWe0jy9Fdt6T6vYeuZq05O4c5p8jlyyXOOnOoGI9rw4YF7My55Y2De2d+4E78+Dk4c8b13GGWFnpRMxQkgGbfPc6WCkUm6627PL1mvVTq5iKLiw0y9wFywGo0SLXAztlCnYToesB/lVzsPZPH+ogKcPL8xWS/orH4drjkBcEm9uczJz3+Kx/uB4bEg3M7iLbRIAtOq2in0BiSSG4V8HV76TRnf+KZ7isw6p4zRlO+hq5WjRh0A8Fr42/hbxrQMZg3izy0m494cJIESJuT62Xh2H4KZJP6Qc9JJNufvEd66Zg+oVV7gcRWa1uraXE5x3HtHxA/9Z2ha4zq5SqdLPwpBFAcXugmw9nIgnZxBuubm4st42dbukXCucVJcJDg0ZCJA5nnc/FYm0IuNrc9PHM9y6J1h6gVcOHBrXVqRuHtEub/AHMF/C3MZDn1embAjL6/dMvp6yZ5Sz2xk2zFptPYPkvDr8xy8VkpUL+a+mj4qu5FXhlKd9lYYPDF0AX5DXNZOh+jaleoGUmF7naAXzFzsOZXXur/AOzelT4KlWpULxfhHDTA2mJdI3Dkxwy5PtTjhcvTW+qHUZ9c8VYPpUxoWOa58RYcQsM737F1vB4UU28ILiNOJxcRyk3hZWNgADS1ySfE3K9L0OLix45068MJjBERariIiAiIgIiICIiAiIgIiICIiAtE6No/43XOzCf9FIfNb2tM6IH+MYnlT+VFc/PN3D/1/VRfw3Nah1w6i0sWC+nFOvnxR7r+TwP/AKF+1bei2zwxzmsiyWar854/q/Ww73Nq03NcJmRaP5gRYjnkpHQ3VfEYt49jTLmyAXn3aY1u7U8hOa/QTmAxIBjKdOxeaVBrZ4Whs3MACTzjNcs+HN++mX/DFf1f6DpYWmG0qbWEgcXCXOl0X951yO1WiIuuSSajaTQiIpBERAREQEREBERAREQEREBERAREQFpnQn/d8X/4x/xLc1pHV509L4z+w+RphYc33Yfv/VRfw3dERbpEREBERAREQEREBERAREQEREBERAREQEREBERAWjdVjPSuNPIj/U0fJbytB6oO/wAVxo/v/wBwfVYcv3Yfv/VRW/IiLdIiIgIiICIiAiIgIiICIiAiIgIiICIiAiIgIiIC551FfPSeP/uqf7pC6Gubfs3qh2Pxx1Jce72rvqFhy/fh+9/iorpKIi3SIiICIiAiIgIiICIiAiIgIiICIiAiIgIiICIiD4SuWfskM4vFn+n/AJCiLHP/ALMP9/wOqIiLYEREBERAREQEREBER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2540" name="AutoShape 12" descr="data:image/jpeg;base64,/9j/4AAQSkZJRgABAQAAAQABAAD/2wCEAAkGBxQTEhUUEhQWFhQXGBcVGRgXGBUUFxgXGhgYFxgaGBgYHSggGBolHBcbIjEiJSkrLi4uHR8zODMsNygvLisBCgoKDg0OGxAQGiwkICQsLCwsNCwsLCwsLCw0LCw0LDQsLCwsLCwsLCwsLCwsLCwsLCwsLCwsLCwsLCwsLCwsLP/AABEIAPQAzgMBIgACEQEDEQH/xAAcAAEAAgMBAQEAAAAAAAAAAAAABAUDBgcCAQj/xAA+EAABAwIEAgcHAQYFBQAAAAABAAIRAyEEMUFREmEFBnGBkaHwEyKxwdHh8TIHFEJSYnIlM6KzwyM1c4Ky/8QAGQEBAAMBAQAAAAAAAAAAAAAAAAECAwQF/8QAKBEBAQACAgIBAwQCAwAAAAAAAAECEQMhEjEEIjJBUXGxwWGBEzNy/9oADAMBAAIRAxEAPwDuKIiAiIgIiICIiAiIgLX+jumS7GVaJu0k8PIsABHfB8FYdNdIexp8RBMy0ERZxBieVlpHQuLisxznx75Jcb2uDnvl3rk5+bx5McZ+vbPLPVkdHReWOBAIyK9LraCIiAiIgIiICIiAiIgIiICIiAiIgIiICIiAvFWqGiXEAWEkwLmB5rzXxDWCXuDRe5tkJPkCtF6zdZ21sPwMsS6HAjMCCCDtKx5ufHixtvtTLOYxm62dMF7jRgQyoDM52iO4krXqdyYUClVJIU3BmOIHw1PgvNlvLvKuS5XK7dC6tdJirTIgN4CGgf05NvvYhXS5S6q9mRIu0wMrGR2wbwtoo9dGzSDmxM+0O2xaM418rrs4vkyTWft0Ycs9VtyKLg8fTq8Xs3B3DExzEhSl1yy9xsIiKQREQEREBERAREQEREBERARF8JQfVA6T6SZTZUPEA5jZi0yf02OYJIC1/pzrV7Oqz2Dmvbw++DMTJgf0uF/ELTutHS/tqpeLB0WziAB8lx83y8cZZj3WOfNJOk/p/rM7EMa0tA4TMiYM2GeWu619zOId/mslClLfWyyYRoDi05ZyuHwyzu87uua25XdfMKLRqBGd+1WfQ9Q8bu6ZkCbZ9sKBXYWuEacrRt2fZYsPjCHuERYX0iTl3HJdGEkTF5jYJAAvyMjWY5TqoGKaBB27PyvdPEy6ddnD+Hn9V8xZBI0Pf3aJljKVP6M6VdR4iw3c2L6GbHac/FbV0R1npGmBUcWvAa33s3kmJbqefatCeC4Wy8FipyWkGNpnukbQVXDkz4/XpbHkuLsqLmWD611mV/aVCanuFnDIa3QgiBnIvrc8l0DojHe2o06lgXtmBvr4Fd3Fz48nUdOHJMvSaiItlxERAREQEREBERAREQFT9Y+mxhWsPDxcRIiYMRmDysqup1uHs3AgioLNNoN8+RjSFrvWfpE4hzHRww2CJkTeS3ujwXJy/Inj9F7Y58s10ovaZlfMXSmCszKQNvLn89VkLOJgMXy+648eP6XLp56JdMttqbndOkGEXBy13G2fMrC88JBGeeimOqhzbnv1jO0d1ua1npKKcUOEE5E8z6yyUHEVQHCM4MX5T26LzUq8JId+k5Rod5Ci1H+8LR2ju+CjfYn4fpAEGTt4qZhcTxGSTGQNvmtXpYm1zrff4q2weIi898+SrM9e0SrlzgZtBjP55ryX2nYZes1HpvE8jz+/NSq1QZkgWMd6tZ0lHJElw09eKl9WulnsrMqZsZLeEkxwu/URtcyqzG1c+HPXz5qLhq3A2O5ZZfTZYb1XXMP1po1KzKVOTxEguIgCAcvBXy4v0dWLeF7SQ4EOadZmQuj9UOkuOi0VHzUc94ubmPeNuwrt4Oe5XWTp4+Xy6rYURF1thERAREQEREBV/TdbhpOh/A+CWGY94DK9jOUKwWsdfH/9Jjd3TPYMvPyWfLl44Wq53WNrSKrznbbwXqi2RMDWb/La6hOrXIcJIz/Kk4d94k6W08F53HNxxR6fSm57NYjtKYep/D+NPXq2doMXy2+R8VW16pBBDT2RFvmtZ0lkxI/lkZ5x8R3qJQrke6ecRf0JupBrcV+weW6rcTSeDIne3z3VLdUSatPizie/49iiOwsCAb8xaOUesl9oVJN4N8xuptRoDXcP6oO+3gPBMZukazSbLyBoTPzmNJUykYv+LKPwEVXEZG47CJ+qmYb9VxcjnE81jcd1TXax6Nf/ABHLIeWves+Nr2gZQPQUSk3gb4Tpylfajp8gtv8AC73SbLbjP776+tlBrOJtFsvorGoAGx9fAyoJNyRtn5/JV5Ju6Re1nhGgMEaRHiPFWPQPSAo4hlR08LCZi5gtI785VVhKw4QNQPDt3RoAmcyc/soy+nViZ127VhK/GxrwIDmh0HO4lZVq/UPpN9ak/wBq/iLXBoENbDeERYAZ38FtC9Pjz88ZlHbjdzYiIrpEREBERAWi9e6zmv4Z9whr+G+d2yNrBb0ubdb4dW92rxtyDZ95mhaQbi++/Jc3yr9DLm+1q9a5kXPruIU2iT+o5D56+t1GDS3Sb9/q6tMM0cOYOs2Gwvl5rl445ozMdMH+EiO37WHrOBiKgd63308V6NT3S3LhzN8rRnlZY+IRA17u9aZJqNSHCYi1+zsXosnID69u915xA20523z9arxRqkm47845+SrZsesXgXBnELEe9JtOVr9sqop43iMEwb787b5jMLYMRii1sOMg9/qVpPSDwKkttdRl+NIq5wNHiFNxm9Nh8BHj7vmvtKnL7esvqvXRMmmwfytdN4JhzoAHfKmspQ6Wxe57dh61U6mtiPiXkEjRfcH7xg5Dvgz8Fh6VqWBH6pj4nwhe6DuEDlfcXuqzqiViatoOirKfZy7uX1UnFPnv/BWGgBP139HRJ3di1pU2xaMrb6fFYfazbfxX0ugeFvV1jpti517uz4qcir/qsXCvSbxFrXPBdctaQ0Fwm8aea6rSqBwlpBB1GS4rQqyCdvQXWerlZjsPSDCDwsYHf3cImecz3ytvi5e8W/Dfws0RF2NxERAREQfCYXNOtNGMVUIyJDhBkGQDpzldLJXNuseGYyu72TmvDvegEHhnQxluOULm+TN4xjzelPwcQLh2nc3yKyYWiLCL385Kw+zInWdO7MLNh64OZjLWPyb+tefFhHnHUgHBzctYPeL+ag4gydeXZorlwBEDI5xb8/dVGOpw4tGY38/X5Wli1fcPWBaBzv46JWwxEGLWtyvl4epUOkfeM638fX4VjhK/E18/wkfeBuqT/KsV2MrAMcMiO3I5Hda4WBxvrnvmth6bpTeLjM5Aj0Y5QtdpP8Z7+xZck1kpn7XPRf6WDPgLm+J4ogq7qNEmbRF5y2KpeiXXOv8A1AYyF2tGW0q6cyALQXHu/FiVtJ00npRdLTP4+G/rVZmNlt9lkfh5JcRbzjXko2JEARpfy9BZZq1iqnKPL1zRjSXWNgN5k/grwx4z9W29bKThmxmbnP12pj6RE3Bt3uZ7dfivuJb7uZGe6i/vQHbzus/7yXsgWG+t9vWqt7S84R1u1dH/AGa4kGnVYBcODnHmRDQO5q5wylHPQD4LYuovST2V20+INZUeC42uQCAJ2Jt37qOHLx5Ivx3WTq6Ii9N1iIiAiIgLmnWBh/eKkt4LzE8hdpjIxIPculELnXXXAPp1eLic5j8iTxERm2+2Y+y5/kS2RlyzcUTaomSe3bmspoAsB1jbw/HNVTXQ6c+/l8VZU68gHi5xItPqVz4xhp9cHM5x678p/CgY15JkNJjTPtEhWXtbEnax7xPZyUUOnim3PsEkhX2nardW94GZmHXNzORXrDYkCo4Tdw5jXO3qy84qmGQRPfv8hA0/GLFtyeAfdgHKcztr8oWditW+NpNcwDYQI1mJPxt9lpmOpFrzuIkTpFvgttp1ZaOQmxtB9arVelGg1Cd9lGdmkZLHoiuJqFxizHDLMl3yAV9hXl54tTeMuFvPtz8Jyla50ODxOLry0mf5gHNN5tN48VsWBcIPFc6+PkO/RXwq2Pp9rMHBac8iBtnI7VTYh949X0V7im+5IAtPMxlnpZa7UfJB0i9p5/fvVc5tFRnOg39Tn8F5q40fpGeih9IudxcIiALnO5+mXcvuGpxcZkDOe/s7e1Z30rU/B0y5wndW5rhoMZajLl4qpbiYbG4tuDpCwCoXA39W+qeX4htZPxggxmbc/NZcDiHNc0skOBBbGczIjnKi4NgEC5P58FPw1Nxc0U/8xzmtaAb8U2IOeevJVuNTHb+i6DmUmNeZeGjiP9WZ7pUpQ+icIaVJrHPL3AS5xJMuNzHKVMXrT07oIiKQREQFp37QcHTLBU4mtqtI92bvBgZbiM+RGy3FVXWXCMqUHioCYEgtaXFpFwYF43WfLjvGq5TccjIEz33hS2DimdrERc+vlusH7uTl6z1Wdhg5EAX0vO31XHjXNtjfxDlMZi3LP12L5UqHLTXnlY/dSDfPS2puTOawPpi8amZ8QOyZVuqIFaqLgi0+isAfYnOJkWJLZz0uM/HkFIxOE4hbLtGgO2f2VLiXVKbg4E73317e5R6Rek1ta0EiBYc2n6WUDGsEu5wQd9Pp5r27GCAeEEDMC5F7/wBzeenLM+XVOKDpp8hzWOStZOjKp46ZMGzrdjSfiAtiwxkXO+hki4AAla7gc2x/OB3Egd1ir3DPn1J3+S0wWx9PeIeeEiTeZGk7dk25qnxBDQWzYGx/qzHbH0VljKwY0/zONhzi8jQCJOyqKxhsb+ZuZ1381NKhGnckjM+o5LGK4Aty9fFY69eRz3A5bKNUdIHP0Vhe2TIcQTYZ7fhW1BkW2+Py7fqq7AURPoZ/AeuSmVK4FttjCvNSLTpKp1ocN1a9EGr7Zhokiq5wDSLGTYdgg35StfoV8y7O5HbzWw9XHipVptNX2V5NQ6DWIESedvgq7m9LY+3bsDQLKbWFxcWgAuOZOpWdYMCGCm32ZlkDhMkyO0rOvWjtEREBERAREQc762YT2dYGnScxpJJJjhLp/gA7ZjyC1/ECc/L7XM5LrXSlDjpObwNeSP0uMAnt0PNclxlGpSeWVW8L2jWYPMRpbRcXLj4Zb/Vz8mOrthptINuyBcr47XKBGVuUTsvhxMTDdjGUC3xXn3XDuvBNjtnkomlGI1M/Ad8eNt1HcxrgZH2PL1KlCjaxgxNxGusLHVNocSM79uyjxNKmv0bfiaeHYRJ23j7Toq58tuP06jPhzEjlfuWwh9rO2ztrzXqtTDhDu3T4BV8do8VFTd+qOZBF+YWx0ngOyAuTa5zJFtLfFaziKIpuMSWG0xGcc8vnbZWzMQYZF3ENAzt7vCTbY8R7lGPRiYk8VSZFgYGw1NjaXQOUO3VZ0hiALN3Jm1oErNisWIc0dg5kCDfstO/balxNYTBkwTIuBa0HUqcrtGT6X925OUx9VGLyPdGUwScyfl2L6JdnltkPovT2R4/GFTqK+mSnWcBA3+6+8ZzWNpi1lna0G9voq2xDNQbNiVvv7OugG16we+mXUmCSTZvF/C13839o77WOl4RkkQJ21JXY+oHV2tRbx1nuZJ4hSBgZETUG98uQnKBbhx8s5004sd5N0AiwyX1EXqOwREQEREBERAVL1p6HOIpcLQzjH6XOkEbgEZA9h+YukUZSWaqLNuI9L4J9B5Y+OIAGAQ4XP9Mgd98lWe0jy9Fdt6T6vYeuZq05O4c5p8jlyyXOOnOoGI9rw4YF7My55Y2De2d+4E78+Dk4c8b13GGWFnpRMxQkgGbfPc6WCkUm6627PL1mvVTq5iKLiw0y9wFywGo0SLXAztlCnYToesB/lVzsPZPH+ogKcPL8xWS/orH4drjkBcEm9uczJz3+Kx/uB4bEg3M7iLbRIAtOq2in0BiSSG4V8HV76TRnf+KZ7isw6p4zRlO+hq5WjRh0A8Fr42/hbxrQMZg3izy0m494cJIESJuT62Xh2H4KZJP6Qc9JJNufvEd66Zg+oVV7gcRWa1uraXE5x3HtHxA/9Z2ha4zq5SqdLPwpBFAcXugmw9nIgnZxBuubm4st42dbukXCucVJcJDg0ZCJA5nnc/FYm0IuNrc9PHM9y6J1h6gVcOHBrXVqRuHtEub/AHMF/C3MZDn1embAjL6/dMvp6yZ5Sz2xk2zFptPYPkvDr8xy8VkpUL+a+mj4qu5FXhlKd9lYYPDF0AX5DXNZOh+jaleoGUmF7naAXzFzsOZXXur/AOzelT4KlWpULxfhHDTA2mJdI3Dkxwy5PtTjhcvTW+qHUZ9c8VYPpUxoWOa58RYcQsM737F1vB4UU28ILiNOJxcRyk3hZWNgADS1ySfE3K9L0OLix45068MJjBERariIiAiIgIiICIiAiIgIiICIiAtE6No/43XOzCf9FIfNb2tM6IH+MYnlT+VFc/PN3D/1/VRfw3Nah1w6i0sWC+nFOvnxR7r+TwP/AKF+1bei2zwxzmsiyWar854/q/Ww73Nq03NcJmRaP5gRYjnkpHQ3VfEYt49jTLmyAXn3aY1u7U8hOa/QTmAxIBjKdOxeaVBrZ4Whs3MACTzjNcs+HN++mX/DFf1f6DpYWmG0qbWEgcXCXOl0X951yO1WiIuuSSajaTQiIpBERAREQEREBERAREQEREBERAREQFpnQn/d8X/4x/xLc1pHV509L4z+w+RphYc33Yfv/VRfw3dERbpEREBERAREQEREBERAREQEREBERAREQEREBERAWjdVjPSuNPIj/U0fJbytB6oO/wAVxo/v/wBwfVYcv3Yfv/VRW/IiLdIiIgIiICIiAiIgIiICIiAiIgIiICIiAiIgIiIC551FfPSeP/uqf7pC6Gubfs3qh2Pxx1Jce72rvqFhy/fh+9/iorpKIi3SIiICIiAiIgIiICIiAiIgIiICIiAiIgIiICIiD4SuWfskM4vFn+n/AJCiLHP/ALMP9/wOqIiLYEREBERAREQEREBERB//2Q=="/>
          <p:cNvSpPr>
            <a:spLocks noChangeAspect="1" noChangeArrowheads="1"/>
          </p:cNvSpPr>
          <p:nvPr/>
        </p:nvSpPr>
        <p:spPr bwMode="auto">
          <a:xfrm>
            <a:off x="155575" y="-2560638"/>
            <a:ext cx="4505325" cy="533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22542" name="Picture 14" descr="http://upload.wikimedia.org/wikipedia/commons/c/c7/Lisc_lipy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4581417" y="1772816"/>
            <a:ext cx="970375" cy="1512168"/>
          </a:xfrm>
          <a:prstGeom prst="rect">
            <a:avLst/>
          </a:prstGeom>
          <a:noFill/>
        </p:spPr>
      </p:pic>
      <p:sp>
        <p:nvSpPr>
          <p:cNvPr id="22544" name="AutoShape 16" descr="data:image/jpeg;base64,/9j/4AAQSkZJRgABAQAAAQABAAD/2wCEAAkGBxISEhITExMUFBUUFBgVGBcVFRAVFRcWFBUYGBcaExQYHDQgGRolGxQVITEhJSkrLi4uFyAzODMsNygtLisBCgoKDg0OGxAQGiwmICQ0LDY4NC8sLCwsNywsLCwvLCwsLCwsLCw0LCwsLC8sNCwsLCwsLCwvLCwsLCwsNDQsLP/AABEIAOgA2QMBIgACEQEDEQH/xAAbAAEAAQUBAAAAAAAAAAAAAAAAAwECBAUGB//EAD4QAAIBAgIGBgkCBAYDAAAAAAABAgMRITEEBRJBUWEGInGBkaETFDKTscHR0vBC4SNSYvEHFVNygpIzQ6L/xAAaAQEAAwEBAQAAAAAAAAAAAAAAAwQFAgEG/8QAKhEBAAICAQMDAwQDAQAAAAAAAAECAxEhBBIxE0FRBWFxIjKx0cHh8JH/2gAMAwEAAhEDEQA/APcQAAAAAAAAAAAAAAAAAAAAAAAAAAAAAAAAAAAAAAAC1yKtlEgKoqAAAAGo07XXotJo0JQ6tVO09r9Svhs2/wBu/ebe5y3TmFlQqL24Oez2tJ4c8Daap1xCtFYpTu1stq7t+pcng/LcQxk1kmtp/CW1P0RaG1BRFSZEAAAUZUtbAXLiiRUAAAABawLgWouAAAAAABRlQBakXAAAAAAMbWOlqlTlUf6V4vceWtFYmZ9hwv8AiBp2zVS2pt5xS2eo7LHFWu8eOZzWr+kNZVYzsopPJRTxta8nbEyda1fSydSTvK7fx+pqPSJPFOydvHl4nzd8s5LzeONp5vOu16HQ6YTik5wUlhlg8TodVa8o6R7Eutvi8JeG88chpUYvO1ngse65XSNNnFwlDaTWcl23w7LlvF1WWk8zuPv/AGj090ByPQ3pV6e1GrdVEsG7dbt5nXGtiy1yV7oczC1lUioJHgAAAAAFLFQAAAAAAGW7T4FwAAAAAAAAAHDf4j612fR0Vf8AmdvK53J5N0+qVJaVU2UmlZdZ2WCSKXX21i7fmXVWopK+Mpb8nfLK6LqkE0pbnuzzurt8m8EYdPappym1FvcltO/ZzRWdSUo+y028G7bT/wCKRlxqHcpaujQlwilveVuzjf4FVpdOSSUnZYeyornvyMvQNRaXV2tmlPqxTs1KMXtL9EpK0+5mvr13TbhV0eMGsGlHFW4pnVq394FYycZqdOWKaazXf4rzPVuiPSBaTTUZtelisf6lxSPJqcoSxjZ/7W4vn1ZGy1TpnoqkZRbUk/1Jp+OTPcWecNt/+uXtANfqfWka8E1hK2MfobA26XrevdXw5mNAAO3gAAAAAAAAAAAAAAAAC1hAXAAAeVdLUlpVVvJSvY9VPLemSS0mtJ4pYvuSsuZnfUv2V/P+HdHO6VXtG69uWV7PZvvfcR9G9U+n0ujGTezKacscWli79tmu8hTavJ4y8rvh3HTdD9DcaiqNWatYzKWisxvw6erRtklgjjf8QNQqts1IpKeT52y7zs4vAwtc0tqk2lfZ61uSzN3qad+KYhzT92ni3+Q1MU48/wCxs9D1PKKu23yeK+GXYzqacFjvviQ7NpcpLwZ85fv91icOmv0LS502nezWKae75o7bU2v41bRnaM/KXYcq9FUns5Y4cn+MSg4Oysldr2drJ2vJ3wx4EnTdRkxTuPCO1XooOV1Z0gcWoTy8007Nc1gdPRqxkrxd0b2DqaZvHn4RTXS8AFhyAFGwG0EUii4AAAAAAAACjQsVAAAAGeW9JP4taTV8ZeNsj0bXGk+jozlysu1nnmjRvPjl9fkY31XLqa0j8paRwaDqCKtKVm+GdvE3VChsYrv7ORYp2tjhbhwEKuNnilhzsZ+OnctY8W3Y6FV2oRfK3hgTtGr1BUvBrg7+P9jaH0uG3dSJU8le20w5LWmgehm2vYl7PLe0/lyNVOas08/m8TuNZaL6WnKG9rqvhJZM82nWlJuLw61sdzi7NLnmZ/VdPETuPDU6SPXrO/MNrOok0+PxRO7Svhe+67s32ccjArt3V/5G7cO3yMmlPCMo4Xs+94P5mZasxKO+Jr9Koy2scWvNXxvzzM3Vms6lFqzwWad3cl1hDFP+pGLVppPfaXx/cgnupbcTyr2o7TVet6dZKzSlbL6GxPMntwleOFs92PE6bUnSVStCr3S+pr9J9Si36cvE/P8AaC1Ph0zZRIqmnjmVNdGAAAAAAAAAAAAAAAA5jpppdlCmt/Wfyv5nN6ri8b73e/kT9ItK9LpE7buqu78RXRMMOOHx3HyvVZPVz2n/ALhapX2ZjjeOGa3dhZGzz4+HHnYvpyulj3rjk/l4lGr9q381l/Yt4K8L2KPZt9QzaqWe9NZ8MToTi9D0lwkpPNPLjxsdnCSaTWTV/E1+nn9OlPrcc1tE/KpxXSPV2zX2rdWV6mHFe0vF3/5Hamm6U0b0dpfokm+x4P4p9x3mr3Ul50WSaZY+/Djk24ydvaw7F+M2NN9V8FHzeRiUKLlj5ckbKyS4bzJvRqZ4jwi0t9VrhbtyI9PpdS/BLyJ3G9lz8Syq27pZN/nwKuSnKnaOUM4XSfKzMOpQ5ZfDj2mweSWOLw/crUg7J8M/zwKtsepQ2ryv1XrqdCynedN798TsdHrxnFSi7p7zgpR2XJPJ7vi0Tav02ejS6rvBvFfp7i/0nXWwz23/AG/x/pDfG7sEGh6XGrFSi/qnwZOb9bRaNx4QAAPQAAAAAACxrEC5Mg1hX2Kc5cIvx3E6RoOmek7NFRWc3b5fPyIeoyenitb4h1WNy43RLym5bm8+2SNvStjtcXZvuZgaNTtCL7/g/kTwm23G6va64b/38j5jDHK9irtlQjZvHCXk/wB0QVYtN42vg+HfwMmMdq8csL33r6/uUStg79r2bPtSxRp46aXKT2ysUJPCS8LW/vzOw1VK9Gnyil/1w+RyKm3hZq3f4bzfdGdLcoyhK94u6vvTz8H8S/086lD1tZtj38N2WVqSnGUZK6kmmuTwLwW2T4cR6g6U5xd+r5rdbusXOKcrcfhz8Dpdb6D6SO0l1o5c1wOYpRu3K1nz3d3cUM2LU8NnFm9WvdPlNCODa3KyLK8Ukngsb/neSUr2suPxK14p4c0vB3KeSkObRyhqZ03vWPdb9yZpWv2lrjeXKKt4lb2i1ufzIZpyitVBpF+q7ZYeRHCGGy1lgk1ueX0J9JSST4O5fQp3UW74rdbLNXbIrYty4mOFNVaTOjOyxTxs96+p11CqpxUlkzlKtC6TX7p/Q22odLveD/s1n3F3ocs47enbxKvkrxtuQAbKAAAAAMC1lUgkVAHGdMK+1VUd0V8v38jszz3WE/SV5SfH6/Uy/qt9Yor8z/CXFHK+nFJbKxXAhVN7SksdnBrs3mXTrWSTtinbuzRSUE2n7O9Pc3wZm0pHEr9I0yqUE1dZNW5rsINJqbKbl1k74xveztdu5bGTi8Fg819PIv2ovBq3n57jRxTxpZpXnliODbupWu+du9G66MJ+mlfG1P4yVvmYMtGhZWbT47vDI3vRuk0pye9pJ8bY/Mt4q8w86rJHoy3IALTDUbNXp+q9q8qdoyeLW6X0ZtLFTy1YmNS7pe1J3DlHTaeKae9cC2S6y/MzptJ0WM81jx3ml0rVtSOS2lfdnbsKWTBMeF/HnrfzxLC2bJ73cpLC1t2LMqFOS9uEo3xxWGPFrLsMeSTeHHyv9Ctany73EoNIWLS5+aX1JaclZLKyjdO+Oy+RZVjeX5+bilsU/wC/M57JdTTcJo1cdnkvK/1MjQY2nB44yS795j0oZPnbxwRu9WaNZ7TW7C/mz3Fhm140r5YisNkADYUAXBbsgXAAAAAMbWNXZpTf9L8XgvicFsvF23/B/sdzrhXoz7F8Ucg6ezZ5XeL/ADtMT6nEzlrH2WMMI4U73Se/aX0/OJdKo9nK+Fmt9uKvvRJQgr8HuJvRY333u128CLFEeF+sxvlh6PXs4J9am9/Ds+a5mx9Aldws1J3eP1wNZU0XFuG/NSyulw3Mro9ZxTWK5PFePAuY+Fnt34Z1WWzu7F2+aZ1OrdG9HTjHfa77XmaDUtF1KqbWEcXw5eZ1JexR7s7rb+KAAJlAAAAAACydKLVnFNcGky8AavTtTxldw6st38vPDmR0NTvZtKST5JvPmbgEU4aTPhNGe8RrbC0PVsIY+1Li93YtxmgElaxWNQjtabTuQAHrkAAAAAAUbCYGHrj/AMNTs+aOWhirP85M6vWqvRqdnwORVuFsL253Mn6hTeSJ+y509d1QRTUnHK2O/GL3rsdzLhWeCutrc9zvjiQ6XC8U17UbvPvsQRrXt4vO/FeeBXx11K9Snd5ZNWq7pO8ZLkseeGaIaU3UlGKWLkoqS4vC5Kqe0pX3ey+XAzejlH+Ndr2Yt377Y+PkXq1mZhLa0Y6Tb4dDqzQFRhsp3bd2+L5cEZhakXF+I1GoYVrTadz5AAeuQApcCoAAAAAAAALE2XJAVAAAAAAABawXAC2pDaTTyaa8Ti6lBqbUr7WVt2GF+w7Y12tNWeltKLSmuOTXMgz4u+Nx7LPTZopMxPiXH1KrWKz+mfwRDv2uO9bsMfh5my0zQ3B2lFp58m+T33LdB1LWd9mFo3strq4Pk8fIpRjnfhsxkxxXu3C3Q9Hu3bO+WOb4W4nWas0L0ccfalmR6o1YqUcbOXHcuw2JexY+3mWT1XU+pOq+AAEymAAAy0uAFIlQAAAAFrZVoJAEioAAAAAAAAAAAAAAAAAAAAAAAAAAAAAAAAAAAAAAAAAAAAAc7rqE1VhCE6kU4Nu1Srue5bWLyXeY2ibfpaP8WpKE286lXg/6sVh5djdK3Wdt+ztnzEb/ADr+3m3Vg09N1v8AScssVXlHgmrbTyx3+BVusv8A0SeWWkSwyvi3jvf5cuvW3BqWq2DVJyTX+vNNO752atb8yy9HoXXXUovgqtSXncDLBB6rHjP3lX7h6rHjP3lX7gJwQeqx4z95V+4eqx4z95V+4CcEHqseM/eVfuHqseM/eVfuAnBB6rHjP3lX7h6rHjP3lX7gJwQeqx4z95V+4eqx4z95V+4CcEHqseM/eVfuMbS9XydnCrOLWNnKo4vu2k8b2z88Tm0zEbiNjYA1+hUXJXm5dinVVnv/AFfnksn1WPGfvKv3Ctu6NicEHqseM/eVfuMTWTVOMWtp3lbGpWsurJ7nyt3i1orG5GyBrIzuo/w6ruovCpUstpX3y3XfgT0aSlnGpHtqVPu5nsTvkZgIPVY8Z+8q/cPVY8Z+8q/ceicEHqseM/eVfuK+rrjL/vU+oGu11qudWUalOaUoxcbSWDTve/i1ZoxNV6nrekhUqyS2G2oKzz7MFnfeAVbdJjtk7538+eN/Onmk3+QwV7RlfDFVLYKLiv029myyxsr3xu/yKOWzLi71W7uzWN445soC09SUNTRg04qaax/8r4NcODf42Kepo3T2ZXVs6mVsLpJWvggANntz/kX/AG/Yekn/ACf/AEvoABdCUr4xSXG9/KxIAAAAAAAAAAAAAAADD1lTqSjH0bs9rHHZw2XvtxsAc3r3RoNiulG0qd1BJ7Sk7ySxxTyvyKyjX3Spd8Z/d2AHsRqBdKNbdKHfGVue+68WW7Nf+anf/ZO2+36+zwAPRLTVS+Lhs8EpX8b/ACJgA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22546" name="Picture 18" descr="http://wirtualnyzielnik.prv.pl/Grafiki/Drzewa/Klonjawor/owoc.pn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2699792" y="4725144"/>
            <a:ext cx="1422401" cy="1066801"/>
          </a:xfrm>
          <a:prstGeom prst="rect">
            <a:avLst/>
          </a:prstGeom>
          <a:noFill/>
        </p:spPr>
      </p:pic>
      <p:sp>
        <p:nvSpPr>
          <p:cNvPr id="22560" name="AutoShape 32" descr="data:image/jpeg;base64,/9j/4AAQSkZJRgABAQAAAQABAAD/2wCEAAkGBxQTEhQSExQVFhQVFhUWFRcVFBUYGBQVFhQXGBUUFRYYHSggGBwmHBUUITMhJikrLi4uFx8zODMsNygtLiwBCgoKDg0OGxAQGywkICQsLCwsLC0sLCwsLCwsLCwsLCwsLCwsLCwsLDQsLCwsLCwsLCwsLCwsLCwsLCwsLCwsLP/AABEIATkAoQMBIgACEQEDEQH/xAAbAAEAAgMBAQAAAAAAAAAAAAAABQYBAgQDB//EAEEQAAEDAgMGBAIIBAUDBQAAAAEAAhEDIQQxQQUGElFhcRMigZEyoQdCUrHB0eHwFCNicjOCkqLxc7LCFRYkQ2P/xAAaAQEAAwEBAQAAAAAAAAAAAAAAAQIEAwUG/8QAKhEAAgIBBAEEAQMFAAAAAAAAAAECEQMEEiExQRMiUYEFsdHwFDJhcZH/2gAMAwEAAhEDEQA/APtRKyAsJKsUMBZCLIQIyFsFgLYBVLmUREAREQBERAEREAREQBERAEKIgPD+GHJZXsirsj8A8QsBCgXQoZC2CwFsEZZGQshFlVJCIiAIiIAiIgCIiAIiIAiIgCIiAIiIDxRYCyFYojYLYLULYKGWRlZRFBIREQBERAEREAREQBERAEREAREQBERAeC2CwFsArFUZAWwWAsqpYyiIgCIVw7P2myqB9V+rTmIsY5wbKLXQO5ERSAiIgCItKtQNBLiABckmAEBuirm0N7abLU2l555D8/kvHd/alXE1jxGGMBJDIAk2AOp1PouXrQctqfJXci0oiLqWCIiAIiIDyC2C1C2ClkIytgsLKgkIiIDBVPxTW+I4G4cbZ2dY21ExPcdVcCqhtel53X1ziD3HI6rzfyLajFr5IZLYPGPaPNL2yM/iaD8X9wGfPPopilUDgHC4IBB5g3CqezsWTnmDBjmOQ5EEH1jRSuBxHA+PqviZyaQ03HQwB7Lno9a2/TyfTITJlEXliawY1z3ZNBJ9F6xY88djW0m8TuwAzJ5D2KqWPxT613WGjRkLX7pXqms81DrkOTRkPmfdejqenzg+y8PV6xze2PRzbsi6mHBsPmrRujguCkXeXzmRHIWAJnnxf8qNw+C43Bo4b8zFtbTJtyVto0g1oaMmgAZmwyuVo/HQdOb+iUjdEReoXCIiAIiIDzWy1C2ClkIyFlYWVBJ5Vq7W/EYz+WawzFMOTgfXpP3LTH05YelxpcKKo4mTwuGnS41I/JYs+qeGdNcEE8oLbeGh3HeDY2yXdh6kCxnkCfuPouiq0PaRzUZHDU4mo9go9R/A/isAYD7xabOPYk+hK98RiLEHqCPvB+a89ss4XHKxIgj89FCVsZ5YObbX+z9Uj2j0B1XhqLsqfQt3to+NTuRxMMHnH1XHuB7grl3prT4dIfWPEezch7mfRVncraBGIDfq1AWnlIEtJ9iP8xVh2w3ixIHJg9LuK9rLnb027z0L4PLC4eGz6fqt2Uf3/wArsbSnRevkYJdc5cP5yvGhic38L5CR0bNwvCJIEnLI27rtUFitvcMwBFok6a29lB4zemqMnAWizRcnW8/vmvbhqsGOKjF9E7kXlF8pxO+WIEgVDcjRswBkLWHzvmpfY++9eqQzwWvccuHiGZEGLwAJnP0WiGeEuiN6L+i0o8XCOKOKLxJAPIE5rddi4REQHmFstQtghBlZREJMOFlVdps4TYmxt+CtagN5KGToJm3T9Fh12HfDcvBDOPA7QnM+YZ8uUjp009QTM4bFAwqZcXFj7wu/C423IjMcvXkYMHvqCvIjOWOVxK2SW9WD4qfitEx8QA05r5ri6t9ff5fvor67bXBcjibEObnxN1F9YlRG2d1jIr4f+ZRfccMktHbNw658+Z27FlXqQXPlB8kduww+NTj7dMjtxtMr6JiaDTUc+YgBpJ55wPkqnsKk2i8PeI4Q5wtHmAPkPcmR2d0VixBNmlwgCSZniebuNupVXKKwPcr56J6RmrjYENCjsTiSbfuy9sQ8DIE27Ce2ahsbiXaWHS3vqvL5k+SrPLaFaPiMa3z9s1WNoY0dSetgvfHVTf8AfuvDZexauIqBjWkaguDg2O8R7kSt+nwuT4KnBhMO+q4NaCSbANEk9Bqvq+5ewf4dnG4ObUeILS7ygDLygC/eSPdb7v7pUsOAXBtSoMnlpEZEeUuLZB+sIVjXs4sOzll4xCIi7FwiIgNAtgsBZQGQiIgC0rUg5paciIN4+YWH12jNwHcj96H2WzHg5EHsUBTtqbMNJ0kjgJ8p17FQ+LeW6c9YBFrfd6iV9Iq0g4EESCqNvbs11IFwA8IkAGbtJ0K8vPpKe6PRVqip47aBAif3yPVW/wCjXarnB9BxkN89PoJh7e0lp/zFfO8TdxCtv0euFOrVqO+FlGo4ns5lu6tplskkiqfJfcQBWq+GRLKYl/Vzh5We0n2XBicJSpGPFA/pcRI5T+ZUdW2saNFrAf51aatU6s8S4HeOEeihaknKSczEmVz108b9rVv9CXInq9Sm0f4jCP7xKgNpY2noSewPzmFw4lzuR9bfeoytPMR/c38150MRWzXE4uSbAzIvOosba6qX2NvBXpMbTY4NaC42aDJd0NhztmZJmVCsogm7suQJ9clK4ak0CbnTIC+notccssaqLILpgN7ZMPZAkXBJhupdAknoAFY8JjWVBLHA/eO40XzvCnIQPU/jaPVXXY+zOETUHm0Gg7gWnrdbNNqcuR019l4tkuiIvQLhERAarKLKAKE2zUcDE+WMh+MXU2uPH0ARKzatS9J7WQyr0yQcs9eccjquljouLZfCYNuy8MRTgmLc4i/cGxK5n4wtzEZ3EkG3K5bpzHZeDuldplSUG3XU4nzgRMxxRfI88s/e9prBY6liGHhIcDIc0xI0Ic0/u4XzXbG0I7RY6EdDqq7R2vUp1BUpuLXAOAI/qEHodLdByXraXPNqpkbqPou1dwKb3cdF/hybtcOJo/tOY7X9FG7Q3XdQa1jKk1a7hT4RZpZBc6ZzyHJWHcreb+MY4PAFWnHHHwkOJ4S2/S66X/zMe3lh6RPZ9YwP9rT7ra8cXyWVdooeIxT+N3GIfPm8oBB62lYr4txEEkjqSY91dt6a2Eb/AIzQ6pFg2zzykjId1Q8ZjKRd5KZAm3E6bdYAXl59OoSu/wByjOCoJ/Na06EkrspvEjyj55rqo1uTGW1gmD62j3WZyrog8sJhR+9FM4HZUlodADnNEhzbyYBaJv6fovGnijFobrDZHty9F0UaxJMSfmual7raHBcdl7Ip0haHG0kgZicuWfyUmqLgtoOpnyuDTyklpJjNjbTYCSrds7EPe2Xs4dL6nUxoPVe3ps2OaqKo6JnYiItRYIiIAiIgCwQsysSgIXaWzSPMyT0Gip+16gE/sr6Wora+waWIHmEOiAQcusarz8mhi5XH/hVo+M42sSSBkcxoeq5W05/dlfto7hVGmabhUHo0jpcwVHf+2KzTek7/AEn8AocZQVUc6MfR291PGNGlRr2HlZvGD7sHurbV2l4LcVXEeJUrFjO1NoaD2HmUVszd2tTPjAmkWS+YF4B8vCc5uL815GjVaymHgQQ57SWgkioeM3ORk/IBS88oY+U7LriJBVmPcXOMuJMuNySdSSvF2GcHXEXjzFrfvKmsVScRcuPckj2UZUwo0jRYN9lDcUAPieB0bLj8rc9V6sqMEWc71DQfaSvV1CQuOoA0i+ZgDUnkBmT0VV7uAdX8WdGtb2En/dPyWQXuzJd0JJ+Wi9cDsyrVALKbjJI+zBAnzcURbI5aZq2bH3aDeF9SZhp4ZhzHi587XQVox6Wcn1RKTZx7u7K8Q8Th5BYtc117W4TYH3PKFb2MAAAEACABkANAtkXqYsUccaR0SoIiLqSEREAXPjMTwDK+nL1K6FpVZIIVJ7tr29gga+JJ+K4PPv7LLXCOEgdh7/qtMfhOE2kH+kkfdmo2piHt5H+4fi2PnK+enPJudt2UOytUiYLh1a4g37Ht7JS2rVZ9fjF/jaPvEGy4hjAcw4diHT78MfNaVKw+02SIueEzyh0Trkrwz5YdSFk7R3kZ9dpbbMeYfK/PTRS+HxDHjiY4OHNpBXzXH1i0kOBaesj1HRcuyNvHD1g+TwEgVBzZqY5jMdo1K9PT6qU3UkFL5Pom8tSKBaM3lrB3cV3VMOwt4XAcIEX0A+5RG8FTirYOnnxVuPuKbeKVWd8tveJUNCmTwMMOg2e/XuBl3notE2optlm6JnG18CARJdn8EnIxYmyhauIw/wBSk7L67tZzhv56qGY6wW7ZJhrSZ5A/vReXPIn1FL6Ods68RU4gByEWtzBmO/yC5sM7gJLRH/EA9Tnc31zusODmiXDhHNxDfvUVidstaSGw489PTmqQ9S/aQWKltmswkiq/KJLiYEgmA6RNs4m6kMHv4GkCqQWgXLRLzAiSSQ2Sf0C+a4raDnkkkxoBYD9UwGFdVe2nTAL3WaJaJ9XELfh9VdsWz75s3aFOuwPpua4HOHNPCYnhdwkgELrUDunu6zC05g+K4DjLuEkf0AtHwqeW46rrkIiISEREAREQHnWohwghRGL2Qfq36KbRZ82mx5e+wU+ts9zTcFRuLoQDovoJC5sRs+m/No9Fil+Pkv7WVcT5FjajmSGkgdzH+nJQz6xJuAfl9y+s7Q3Np1Mnub6A/kvLZ24WHpuD3l1UjR0Bnq0XPYmF3xaeS7K7WVDG7ersdgy6nwmnh3cBLp4hUb4bapEWPlmNbFRuGkX4QT1kn5mD7L6DisIyrtR1Oo0OacHEH/qjLl3XNjtz2Uw54rcLRfzjLpIz9l0zwnJcEtMqZxdQZHh/tDWx6tErhqYiq6zS+obwOIkCBeZ06KabhmmdRlym/wDxbuu7C4eBAAA6c15jlXgqVP8A9DqvMvIaBoOfQ/it3bBZGZJ19Bp8laK9Bclahw/F5ZvfP0GaLLLwCsnY0SZy0mJHeLey+gbiOwtBpDa7uOpnTqFrYiwsCW8XWbiLKsV3jIDPKczygD9Vbdzt2gIr1mOD/qsqMaA3+sCSZ6+U521W/Syk3yI9lzREW46hERAEREAREQBEXlXxDWfEQJy5nsEboHqiiMTtkD4QP8x17DMeqgNo7yVBk/htBAAjuCQVnlqsS82RZdkXxna28NZ1vFqc/jd2nNR+xt4K+HqB9N7iAbsLiWPGoI/HMK8M0ZFd59PeY2u3+rCR6+IT/wCKgt89qGpiPCafJSsY1qHM+gt7r325txja+CxrLtfSqtjUO4CQx0ZHidHoVxbAwPGC+JcZJc6JJm5ANs+c+i5anJshQkZwGGJAcbN+0TDZtqe4Xd4jG2nijQCB34iO2QUh/AnMySRBJn2+5eDsB7/vVeM5WVI2viybtPDzAF55hxv7R2UNWNzJU/U2e9xgNNzEgaqRwO6gcQ6rdpHw+Zrge4NtVpwYpTfCJpsgNg7CfWqgVaLjS+vxF9O39JjzdvuX0mlTDWhrQAAAABkAMgFrhcM2mxrGCGtENEkwNBJuvVevjgoKkXSoIiK5IREQBERAERYKA4toY4MEDPpHl6quYrEkzmb3sfdSeN2e8EkGQddVXtqYVwmdOd/mvF1OTJOdS4RR2cmMxsCC5oj+ofhJVbx+0AdSew/ErO0SRZR+F2fVrOinTc4nLhadTEk5ASDc8ir4cPko2cdWtOnulNjnEASSTAAFyTlAGZVz2R9Hdd5msW0m+jnZaAWHqfRXrYm6mHwxDmN4qg+u8y700b6Bbo4mFFsp1fdDwMC2q9s4gVBUfe4a7y+FP+n1JVw2ZscMALHywgFpOfCbieealsdh/EpvZ9ppHYxY+8KP3YqzQDDnSJpnsLs/2lqnJijOVSOu3g7zhgRBXJXxFCnPERIEwJcemS4to44vkCzQbQc4UNiXQPl26LFPNihKoxv/ACVbJPG72UqZIawuzkyGgkC3X3Vfxn0iVWkcNFkahznEkxaCIi/f0UbtA2NrCSbfiq1ijJiR7z9y7Q1M2VbZeMB9JJj+bRl0j4DDQNXEmT6RpndW3Yu8dDE2Y6HXhjuEPIES7hBNrr5Dh8P3I/f6qT2dsapWc1rGTeJIJa0/1OHwrqtTbqiVJn2NFzbPw7mMDXPc8jNzok9LAWXStR0CIiAIiIAiIgC8auFY74mgr2RQ4p9gjv8A0PDzJpMNi24mzs7HnJHZd1Ki1oDWgNAyAAAHYBboiVEUgvHFYplNvE9wa3mfuXHtnbVPDtlxBeRLWAjideLch16KkVaz8TU46hn7I+yPshcs2ZY1yQ5UXrCbYo1DDX3OQILZ7cQErjrfyq7wMq1MnlD2Wn1Dj/pCrL6Qbb4jyBt0JI66D3CndlYSrUoirVdxO83hggWbNhxZmeHMk6LL/UPJFuK5XJaMvDOaq5oH2u1hMcz+AKicbiDoGt5QJI9T+ACmX4Z7m8TGkgzprkQRoQZHoouvszEOs2i7lJgR7wsccUpPooU/a1ZxPmcTyJJPpdcWEoSe+n5K5M3Dr1CC9zGCbiZcBOdgR1z9lYNm7j0KYipNQ2uZaOogG47rbHBOqK7WVXYmyH1Tw0xfM8UgRrJA6919D2TsmnQb5G+Y/E43J1jigSBJXdTYAABkBA6ALZacWFY/9nRKgiIuxIREQBERAEREAREQBQ+8m3W4WnJg1HSKbL+Y9YFgFJ4vECmxz3GGtaXE9AJXyitVfi67qz4E2ANuBl+EEgXie5XPJkUI2ysnXCPfC06mIqGrUkucSc7AchJs0Kw0KPCIb6u/BvIdV5bPwvl4W5c9Xd+in8FgDrYQL/gvHlvzTpcsokcWF2TxwMhaT05DqrKxgAAAgAQByARjABAyWy9XT4FijXnydEqIkVPBr8J/w6xlv9NWLjs4D3HVdO1tp08PSNWoYaOWbjo1o1K123gfFpOaPizboQ4XBB0K+U72bwvxPhsdbwgQ4XHFUkgvjSwFtJKtD2Wn9ft/PBMnxZYn/SaLxhz0moM518trLvwv0i0HfFSqtE2MNNozMG3zzXy/D4fiOY91NYXBC0lvO7m9bQT0XOep2+Ec02fU8DvJh6rgxlTzEA8JBnKYmItF4KlgZXyRuBjNsj3nnJHJe+zNt1MIfIQ5pgcLy8tAmTwtDoaTOcFRDVRk6aospfJ9VRcmy9osr0xUpmWm2REEZiHAFda1FgiIgCIiAIiIAiIgK7vxV/8Aj+GP/se1v+UeY/8AaB6qG2PscmJFh+7q2bT2Y2sWEkjgmOsxM+y6qNANEBZc+GWSVeCu22cmCwAbpl+S7wFlF1xYY41SJSoKlb270uYTSomIs54zJ5N5d1ZtuYzwqLnDPJvc6+lz6L41trFS6Bnqq5Zte2JWTJDYFatiMXTpCrVALpe5tR4PC27rg9InqpvfTcrhHj4ficLmq1zi53M1ATc6yPXmpj6Od3/Ao+O8fzaoESLsp5gdzmfTkriuiT20wla5PimC2eRmFL0qIAuTf9/qrPtjZBoO8ek3jpTNShpB+I0/s87a9FIYfY+FrMbUYJY4SIcR7jQi4jusTwTk2Tso+c41ugg+g9PyUdhqFSu/w6I4nwTwh7QXAcuJwBiV9aG62GiHU+KCYJJm+kiCR3UtSoNaIaAPvPc5n1V4aVrtjaRG6mxThaPA55c4niMyA3oG8RAPODeFNoi2JVwWCLCypAREQBERAEREAREQBERAVb6QMTwUGjm4n2b+qpO4+x/4rFcbxNOnD3g6m/A3tI9grN9KTv5dEcy//wAFLbhbM8HCNn4qh8Q9JAAB5QAFTb7rOVXIsYREVzqYc2bHJU+pVOzq8mThKzr/AP5POv58wJzBm4rnx+DZWpup1BLXCD+BHIjmoa8kpnsx4IBBBBEgi4IORBWyrG6+DxOGqPwzxx4cealUkS2T8EajO2h6EKzSiDMrBKysEKSBKBYWQgCLCIDZERAEREAREQBERAQG9WwzivBbYNa8l8/YIvHM2j1U81sCBosohFeQiIhIREQBEWEARYRAZKISiAwiIgNkREAREQBERAEREARYKFAFlYC82/EfT8UB6oi5B/jn/pj/ALigOtYhZRAarKFEBhERAERE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2" name="pole tekstowe 21"/>
          <p:cNvSpPr txBox="1"/>
          <p:nvPr/>
        </p:nvSpPr>
        <p:spPr>
          <a:xfrm>
            <a:off x="1331640" y="350100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1) lipa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2771800" y="350100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2) dąb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4211960" y="350100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3) kasztanowiec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6300192" y="350100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4) klon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7" name="pole tekstowe 26"/>
          <p:cNvSpPr txBox="1"/>
          <p:nvPr/>
        </p:nvSpPr>
        <p:spPr>
          <a:xfrm>
            <a:off x="1403648" y="27809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a)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059832" y="19168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b)</a:t>
            </a:r>
            <a:endParaRPr lang="pl-PL" dirty="0"/>
          </a:p>
        </p:txBody>
      </p:sp>
      <p:sp>
        <p:nvSpPr>
          <p:cNvPr id="29" name="pole tekstowe 28"/>
          <p:cNvSpPr txBox="1"/>
          <p:nvPr/>
        </p:nvSpPr>
        <p:spPr>
          <a:xfrm>
            <a:off x="4572000" y="285293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c)</a:t>
            </a:r>
            <a:endParaRPr lang="pl-PL" dirty="0"/>
          </a:p>
        </p:txBody>
      </p:sp>
      <p:sp>
        <p:nvSpPr>
          <p:cNvPr id="30" name="pole tekstowe 29"/>
          <p:cNvSpPr txBox="1"/>
          <p:nvPr/>
        </p:nvSpPr>
        <p:spPr>
          <a:xfrm>
            <a:off x="5652120" y="27809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d)</a:t>
            </a:r>
            <a:endParaRPr lang="pl-PL" dirty="0"/>
          </a:p>
        </p:txBody>
      </p:sp>
      <p:sp>
        <p:nvSpPr>
          <p:cNvPr id="32" name="pole tekstowe 31"/>
          <p:cNvSpPr txBox="1"/>
          <p:nvPr/>
        </p:nvSpPr>
        <p:spPr>
          <a:xfrm>
            <a:off x="971600" y="522920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A.</a:t>
            </a:r>
            <a:endParaRPr lang="pl-PL" dirty="0"/>
          </a:p>
        </p:txBody>
      </p:sp>
      <p:sp>
        <p:nvSpPr>
          <p:cNvPr id="33" name="pole tekstowe 32"/>
          <p:cNvSpPr txBox="1"/>
          <p:nvPr/>
        </p:nvSpPr>
        <p:spPr>
          <a:xfrm>
            <a:off x="2987824" y="450912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B.</a:t>
            </a:r>
            <a:endParaRPr lang="pl-PL" dirty="0"/>
          </a:p>
        </p:txBody>
      </p:sp>
      <p:sp>
        <p:nvSpPr>
          <p:cNvPr id="34" name="pole tekstowe 33"/>
          <p:cNvSpPr txBox="1"/>
          <p:nvPr/>
        </p:nvSpPr>
        <p:spPr>
          <a:xfrm>
            <a:off x="4860032" y="55892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C.</a:t>
            </a:r>
            <a:endParaRPr lang="pl-PL" dirty="0"/>
          </a:p>
        </p:txBody>
      </p:sp>
      <p:sp>
        <p:nvSpPr>
          <p:cNvPr id="35" name="pole tekstowe 34"/>
          <p:cNvSpPr txBox="1"/>
          <p:nvPr/>
        </p:nvSpPr>
        <p:spPr>
          <a:xfrm>
            <a:off x="6156176" y="42210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D.</a:t>
            </a:r>
            <a:endParaRPr lang="pl-PL" dirty="0"/>
          </a:p>
        </p:txBody>
      </p:sp>
      <p:sp>
        <p:nvSpPr>
          <p:cNvPr id="37" name="pole tekstowe 36"/>
          <p:cNvSpPr txBox="1"/>
          <p:nvPr/>
        </p:nvSpPr>
        <p:spPr>
          <a:xfrm>
            <a:off x="2699792" y="630932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Przykład dopasowania: 7) + G. + k)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640" y="5397118"/>
            <a:ext cx="864096" cy="1460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ela 37"/>
          <p:cNvGraphicFramePr>
            <a:graphicFrameLocks noGrp="1"/>
          </p:cNvGraphicFramePr>
          <p:nvPr/>
        </p:nvGraphicFramePr>
        <p:xfrm>
          <a:off x="1187624" y="1772814"/>
          <a:ext cx="5472608" cy="460851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52128"/>
                <a:gridCol w="1239711"/>
                <a:gridCol w="1228241"/>
                <a:gridCol w="1852528"/>
              </a:tblGrid>
              <a:tr h="624381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drzewo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nazwa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liść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tx1"/>
                          </a:solidFill>
                        </a:rPr>
                        <a:t>owoc lub kwiat</a:t>
                      </a: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96033"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960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96033"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96033"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558" name="Picture 30" descr="http://www.virtualnigrad.com/userfiles/images/Ljudi_Mesta_Predeli/Zivot_biljaka/lipa_drvo_ocaravajuceg_mirisa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642590" y="3861049"/>
            <a:ext cx="734978" cy="576064"/>
          </a:xfrm>
          <a:prstGeom prst="rect">
            <a:avLst/>
          </a:prstGeom>
          <a:noFill/>
        </p:spPr>
      </p:pic>
      <p:pic>
        <p:nvPicPr>
          <p:cNvPr id="22556" name="Picture 28" descr="http://www.erys.pl/_img/_pictures/69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844332" y="2636913"/>
            <a:ext cx="1012572" cy="1008112"/>
          </a:xfrm>
          <a:prstGeom prst="rect">
            <a:avLst/>
          </a:prstGeom>
          <a:noFill/>
        </p:spPr>
      </p:pic>
      <p:pic>
        <p:nvPicPr>
          <p:cNvPr id="22552" name="Picture 24" descr="https://encrypted-tbn0.gstatic.com/images?q=tbn:ANd9GcTb1Y3IKSAe-WPmNI8N4bllBf95C5o5YOfsHs57R-VWdLKJQGGS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883861" y="4221088"/>
            <a:ext cx="611888" cy="529436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560840" cy="922114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Dopasowanie liści i kwiatów / owoców do drzew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87624" y="1340768"/>
            <a:ext cx="7674056" cy="43204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Dopasuj do drzewa nazwę, liść, a następnie owoc lub kwiat</a:t>
            </a:r>
            <a:endParaRPr lang="pl-PL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2530" name="Picture 2" descr="https://encrypted-tbn1.gstatic.com/images?q=tbn:ANd9GcRwmSalgJzpdQdM-ArSb7N1_e6px_XadeUbsvfbQRH_dtJ5vBV5j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7812361" y="1808053"/>
            <a:ext cx="811808" cy="865629"/>
          </a:xfrm>
          <a:prstGeom prst="rect">
            <a:avLst/>
          </a:prstGeom>
          <a:noFill/>
        </p:spPr>
      </p:pic>
      <p:pic>
        <p:nvPicPr>
          <p:cNvPr id="22532" name="Picture 4" descr="https://encrypted-tbn1.gstatic.com/images?q=tbn:ANd9GcTSGStPQW3EC6p8V_Y5AZaTrLDwtGcm1YM800DWNWE6N5pnn76wqw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381305" y="1772816"/>
            <a:ext cx="358053" cy="510057"/>
          </a:xfrm>
          <a:prstGeom prst="rect">
            <a:avLst/>
          </a:prstGeom>
          <a:noFill/>
        </p:spPr>
      </p:pic>
      <p:pic>
        <p:nvPicPr>
          <p:cNvPr id="22534" name="Picture 6" descr="https://encrypted-tbn2.gstatic.com/images?q=tbn:ANd9GcTdnbweRyU1o90Msd9wu3hD7jtl94gSeosW-XRewiA9XtKK91_V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659167" y="4437112"/>
            <a:ext cx="989085" cy="741814"/>
          </a:xfrm>
          <a:prstGeom prst="rect">
            <a:avLst/>
          </a:prstGeom>
          <a:noFill/>
        </p:spPr>
      </p:pic>
      <p:sp>
        <p:nvSpPr>
          <p:cNvPr id="22536" name="AutoShape 8" descr="data:image/jpeg;base64,/9j/4AAQSkZJRgABAQAAAQABAAD/2wCEAAkGBxQTEhUUEhQWFhQXGBcVGRgXGBUUFxgXGhgYFxgaGBgYHSggGBolHBcbIjEiJSkrLi4uHR8zODMsNygvLisBCgoKDg0OGxAQGiwkICQsLCwsNCwsLCwsLCw0LCw0LDQsLCwsLCwsLCwsLCwsLCwsLCwsLCwsLCwsLCwsLCwsLP/AABEIAPQAzgMBIgACEQEDEQH/xAAcAAEAAgMBAQEAAAAAAAAAAAAABAUDBgcCAQj/xAA+EAABAwIEAgcHAQYFBQAAAAABAAIRAyEEMUFREmEFBnGBkaHwEyKxwdHh8TIHFEJSYnIlM6KzwyM1c4Ky/8QAGQEBAAMBAQAAAAAAAAAAAAAAAAECAwQF/8QAKBEBAQACAgIBAwQCAwAAAAAAAAECEQMhEjEEIjJBUXGxwWGBEzNy/9oADAMBAAIRAxEAPwDuKIiAiIgIiICIiAiIgLX+jumS7GVaJu0k8PIsABHfB8FYdNdIexp8RBMy0ERZxBieVlpHQuLisxznx75Jcb2uDnvl3rk5+bx5McZ+vbPLPVkdHReWOBAIyK9LraCIiAiIgIiICIiAiIgIiICIiAiIgIiICIiAvFWqGiXEAWEkwLmB5rzXxDWCXuDRe5tkJPkCtF6zdZ21sPwMsS6HAjMCCCDtKx5ufHixtvtTLOYxm62dMF7jRgQyoDM52iO4krXqdyYUClVJIU3BmOIHw1PgvNlvLvKuS5XK7dC6tdJirTIgN4CGgf05NvvYhXS5S6q9mRIu0wMrGR2wbwtoo9dGzSDmxM+0O2xaM418rrs4vkyTWft0Ycs9VtyKLg8fTq8Xs3B3DExzEhSl1yy9xsIiKQREQEREBERAREQEREBERARF8JQfVA6T6SZTZUPEA5jZi0yf02OYJIC1/pzrV7Oqz2Dmvbw++DMTJgf0uF/ELTutHS/tqpeLB0WziAB8lx83y8cZZj3WOfNJOk/p/rM7EMa0tA4TMiYM2GeWu619zOId/mslClLfWyyYRoDi05ZyuHwyzu87uua25XdfMKLRqBGd+1WfQ9Q8bu6ZkCbZ9sKBXYWuEacrRt2fZYsPjCHuERYX0iTl3HJdGEkTF5jYJAAvyMjWY5TqoGKaBB27PyvdPEy6ddnD+Hn9V8xZBI0Pf3aJljKVP6M6VdR4iw3c2L6GbHac/FbV0R1npGmBUcWvAa33s3kmJbqefatCeC4Wy8FipyWkGNpnukbQVXDkz4/XpbHkuLsqLmWD611mV/aVCanuFnDIa3QgiBnIvrc8l0DojHe2o06lgXtmBvr4Fd3Fz48nUdOHJMvSaiItlxERAREQEREBERAREQFT9Y+mxhWsPDxcRIiYMRmDysqup1uHs3AgioLNNoN8+RjSFrvWfpE4hzHRww2CJkTeS3ujwXJy/Inj9F7Y58s10ovaZlfMXSmCszKQNvLn89VkLOJgMXy+648eP6XLp56JdMttqbndOkGEXBy13G2fMrC88JBGeeimOqhzbnv1jO0d1ua1npKKcUOEE5E8z6yyUHEVQHCM4MX5T26LzUq8JId+k5Rod5Ci1H+8LR2ju+CjfYn4fpAEGTt4qZhcTxGSTGQNvmtXpYm1zrff4q2weIi898+SrM9e0SrlzgZtBjP55ryX2nYZes1HpvE8jz+/NSq1QZkgWMd6tZ0lHJElw09eKl9WulnsrMqZsZLeEkxwu/URtcyqzG1c+HPXz5qLhq3A2O5ZZfTZYb1XXMP1po1KzKVOTxEguIgCAcvBXy4v0dWLeF7SQ4EOadZmQuj9UOkuOi0VHzUc94ubmPeNuwrt4Oe5XWTp4+Xy6rYURF1thERAREQEREBV/TdbhpOh/A+CWGY94DK9jOUKwWsdfH/9Jjd3TPYMvPyWfLl44Wq53WNrSKrznbbwXqi2RMDWb/La6hOrXIcJIz/Kk4d94k6W08F53HNxxR6fSm57NYjtKYep/D+NPXq2doMXy2+R8VW16pBBDT2RFvmtZ0lkxI/lkZ5x8R3qJQrke6ecRf0JupBrcV+weW6rcTSeDIne3z3VLdUSatPizie/49iiOwsCAb8xaOUesl9oVJN4N8xuptRoDXcP6oO+3gPBMZukazSbLyBoTPzmNJUykYv+LKPwEVXEZG47CJ+qmYb9VxcjnE81jcd1TXax6Nf/ABHLIeWves+Nr2gZQPQUSk3gb4Tpylfajp8gtv8AC73SbLbjP776+tlBrOJtFsvorGoAGx9fAyoJNyRtn5/JV5Ju6Re1nhGgMEaRHiPFWPQPSAo4hlR08LCZi5gtI785VVhKw4QNQPDt3RoAmcyc/soy+nViZ127VhK/GxrwIDmh0HO4lZVq/UPpN9ak/wBq/iLXBoENbDeERYAZ38FtC9Pjz88ZlHbjdzYiIrpEREBERAWi9e6zmv4Z9whr+G+d2yNrBb0ubdb4dW92rxtyDZ95mhaQbi++/Jc3yr9DLm+1q9a5kXPruIU2iT+o5D56+t1GDS3Sb9/q6tMM0cOYOs2Gwvl5rl445ozMdMH+EiO37WHrOBiKgd63308V6NT3S3LhzN8rRnlZY+IRA17u9aZJqNSHCYi1+zsXosnID69u915xA20523z9arxRqkm47845+SrZsesXgXBnELEe9JtOVr9sqop43iMEwb787b5jMLYMRii1sOMg9/qVpPSDwKkttdRl+NIq5wNHiFNxm9Nh8BHj7vmvtKnL7esvqvXRMmmwfytdN4JhzoAHfKmspQ6Wxe57dh61U6mtiPiXkEjRfcH7xg5Dvgz8Fh6VqWBH6pj4nwhe6DuEDlfcXuqzqiViatoOirKfZy7uX1UnFPnv/BWGgBP139HRJ3di1pU2xaMrb6fFYfazbfxX0ugeFvV1jpti517uz4qcir/qsXCvSbxFrXPBdctaQ0Fwm8aea6rSqBwlpBB1GS4rQqyCdvQXWerlZjsPSDCDwsYHf3cImecz3ytvi5e8W/Dfws0RF2NxERAREQfCYXNOtNGMVUIyJDhBkGQDpzldLJXNuseGYyu72TmvDvegEHhnQxluOULm+TN4xjzelPwcQLh2nc3yKyYWiLCL385Kw+zInWdO7MLNh64OZjLWPyb+tefFhHnHUgHBzctYPeL+ag4gydeXZorlwBEDI5xb8/dVGOpw4tGY38/X5Wli1fcPWBaBzv46JWwxEGLWtyvl4epUOkfeM638fX4VjhK/E18/wkfeBuqT/KsV2MrAMcMiO3I5Hda4WBxvrnvmth6bpTeLjM5Aj0Y5QtdpP8Z7+xZck1kpn7XPRf6WDPgLm+J4ogq7qNEmbRF5y2KpeiXXOv8A1AYyF2tGW0q6cyALQXHu/FiVtJ00npRdLTP4+G/rVZmNlt9lkfh5JcRbzjXko2JEARpfy9BZZq1iqnKPL1zRjSXWNgN5k/grwx4z9W29bKThmxmbnP12pj6RE3Bt3uZ7dfivuJb7uZGe6i/vQHbzus/7yXsgWG+t9vWqt7S84R1u1dH/AGa4kGnVYBcODnHmRDQO5q5wylHPQD4LYuovST2V20+INZUeC42uQCAJ2Jt37qOHLx5Ivx3WTq6Ii9N1iIiAiIgLmnWBh/eKkt4LzE8hdpjIxIPculELnXXXAPp1eLic5j8iTxERm2+2Y+y5/kS2RlyzcUTaomSe3bmspoAsB1jbw/HNVTXQ6c+/l8VZU68gHi5xItPqVz4xhp9cHM5x678p/CgY15JkNJjTPtEhWXtbEnax7xPZyUUOnim3PsEkhX2nardW94GZmHXNzORXrDYkCo4Tdw5jXO3qy84qmGQRPfv8hA0/GLFtyeAfdgHKcztr8oWditW+NpNcwDYQI1mJPxt9lpmOpFrzuIkTpFvgttp1ZaOQmxtB9arVelGg1Cd9lGdmkZLHoiuJqFxizHDLMl3yAV9hXl54tTeMuFvPtz8Jyla50ODxOLry0mf5gHNN5tN48VsWBcIPFc6+PkO/RXwq2Pp9rMHBac8iBtnI7VTYh949X0V7im+5IAtPMxlnpZa7UfJB0i9p5/fvVc5tFRnOg39Tn8F5q40fpGeih9IudxcIiALnO5+mXcvuGpxcZkDOe/s7e1Z30rU/B0y5wndW5rhoMZajLl4qpbiYbG4tuDpCwCoXA39W+qeX4htZPxggxmbc/NZcDiHNc0skOBBbGczIjnKi4NgEC5P58FPw1Nxc0U/8xzmtaAb8U2IOeevJVuNTHb+i6DmUmNeZeGjiP9WZ7pUpQ+icIaVJrHPL3AS5xJMuNzHKVMXrT07oIiKQREQFp37QcHTLBU4mtqtI92bvBgZbiM+RGy3FVXWXCMqUHioCYEgtaXFpFwYF43WfLjvGq5TccjIEz33hS2DimdrERc+vlusH7uTl6z1Wdhg5EAX0vO31XHjXNtjfxDlMZi3LP12L5UqHLTXnlY/dSDfPS2puTOawPpi8amZ8QOyZVuqIFaqLgi0+isAfYnOJkWJLZz0uM/HkFIxOE4hbLtGgO2f2VLiXVKbg4E73317e5R6Rek1ta0EiBYc2n6WUDGsEu5wQd9Pp5r27GCAeEEDMC5F7/wBzeenLM+XVOKDpp8hzWOStZOjKp46ZMGzrdjSfiAtiwxkXO+hki4AAla7gc2x/OB3Egd1ir3DPn1J3+S0wWx9PeIeeEiTeZGk7dk25qnxBDQWzYGx/qzHbH0VljKwY0/zONhzi8jQCJOyqKxhsb+ZuZ1381NKhGnckjM+o5LGK4Aty9fFY69eRz3A5bKNUdIHP0Vhe2TIcQTYZ7fhW1BkW2+Py7fqq7AURPoZ/AeuSmVK4FttjCvNSLTpKp1ocN1a9EGr7Zhokiq5wDSLGTYdgg35StfoV8y7O5HbzWw9XHipVptNX2V5NQ6DWIESedvgq7m9LY+3bsDQLKbWFxcWgAuOZOpWdYMCGCm32ZlkDhMkyO0rOvWjtEREBERAREQc762YT2dYGnScxpJJJjhLp/gA7ZjyC1/ECc/L7XM5LrXSlDjpObwNeSP0uMAnt0PNclxlGpSeWVW8L2jWYPMRpbRcXLj4Zb/Vz8mOrthptINuyBcr47XKBGVuUTsvhxMTDdjGUC3xXn3XDuvBNjtnkomlGI1M/Ad8eNt1HcxrgZH2PL1KlCjaxgxNxGusLHVNocSM79uyjxNKmv0bfiaeHYRJ23j7Toq58tuP06jPhzEjlfuWwh9rO2ztrzXqtTDhDu3T4BV8do8VFTd+qOZBF+YWx0ngOyAuTa5zJFtLfFaziKIpuMSWG0xGcc8vnbZWzMQYZF3ENAzt7vCTbY8R7lGPRiYk8VSZFgYGw1NjaXQOUO3VZ0hiALN3Jm1oErNisWIc0dg5kCDfstO/balxNYTBkwTIuBa0HUqcrtGT6X925OUx9VGLyPdGUwScyfl2L6JdnltkPovT2R4/GFTqK+mSnWcBA3+6+8ZzWNpi1lna0G9voq2xDNQbNiVvv7OugG16we+mXUmCSTZvF/C13839o77WOl4RkkQJ21JXY+oHV2tRbx1nuZJ4hSBgZETUG98uQnKBbhx8s5004sd5N0AiwyX1EXqOwREQEREBERAVL1p6HOIpcLQzjH6XOkEbgEZA9h+YukUZSWaqLNuI9L4J9B5Y+OIAGAQ4XP9Mgd98lWe0jy9Fdt6T6vYeuZq05O4c5p8jlyyXOOnOoGI9rw4YF7My55Y2De2d+4E78+Dk4c8b13GGWFnpRMxQkgGbfPc6WCkUm6627PL1mvVTq5iKLiw0y9wFywGo0SLXAztlCnYToesB/lVzsPZPH+ogKcPL8xWS/orH4drjkBcEm9uczJz3+Kx/uB4bEg3M7iLbRIAtOq2in0BiSSG4V8HV76TRnf+KZ7isw6p4zRlO+hq5WjRh0A8Fr42/hbxrQMZg3izy0m494cJIESJuT62Xh2H4KZJP6Qc9JJNufvEd66Zg+oVV7gcRWa1uraXE5x3HtHxA/9Z2ha4zq5SqdLPwpBFAcXugmw9nIgnZxBuubm4st42dbukXCucVJcJDg0ZCJA5nnc/FYm0IuNrc9PHM9y6J1h6gVcOHBrXVqRuHtEub/AHMF/C3MZDn1embAjL6/dMvp6yZ5Sz2xk2zFptPYPkvDr8xy8VkpUL+a+mj4qu5FXhlKd9lYYPDF0AX5DXNZOh+jaleoGUmF7naAXzFzsOZXXur/AOzelT4KlWpULxfhHDTA2mJdI3Dkxwy5PtTjhcvTW+qHUZ9c8VYPpUxoWOa58RYcQsM737F1vB4UU28ILiNOJxcRyk3hZWNgADS1ySfE3K9L0OLix45068MJjBERariIiAiIgIiICIiAiIgIiICIiAtE6No/43XOzCf9FIfNb2tM6IH+MYnlT+VFc/PN3D/1/VRfw3Nah1w6i0sWC+nFOvnxR7r+TwP/AKF+1bei2zwxzmsiyWar854/q/Ww73Nq03NcJmRaP5gRYjnkpHQ3VfEYt49jTLmyAXn3aY1u7U8hOa/QTmAxIBjKdOxeaVBrZ4Whs3MACTzjNcs+HN++mX/DFf1f6DpYWmG0qbWEgcXCXOl0X951yO1WiIuuSSajaTQiIpBERAREQEREBERAREQEREBERAREQFpnQn/d8X/4x/xLc1pHV509L4z+w+RphYc33Yfv/VRfw3dERbpEREBERAREQEREBERAREQEREBERAREQEREBERAWjdVjPSuNPIj/U0fJbytB6oO/wAVxo/v/wBwfVYcv3Yfv/VRW/IiLdIiIgIiICIiAiIgIiICIiAiIgIiICIiAiIgIiIC551FfPSeP/uqf7pC6Gubfs3qh2Pxx1Jce72rvqFhy/fh+9/iorpKIi3SIiICIiAiIgIiICIiAiIgIiICIiAiIgIiICIiD4SuWfskM4vFn+n/AJCiLHP/ALMP9/wOqIiLYEREBERAREQEREBER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2538" name="AutoShape 10" descr="data:image/jpeg;base64,/9j/4AAQSkZJRgABAQAAAQABAAD/2wCEAAkGBxQTEhUUEhQWFhQXGBcVGRgXGBUUFxgXGhgYFxgaGBgYHSggGBolHBcbIjEiJSkrLi4uHR8zODMsNygvLisBCgoKDg0OGxAQGiwkICQsLCwsNCwsLCwsLCw0LCw0LDQsLCwsLCwsLCwsLCwsLCwsLCwsLCwsLCwsLCwsLCwsLP/AABEIAPQAzgMBIgACEQEDEQH/xAAcAAEAAgMBAQEAAAAAAAAAAAAABAUDBgcCAQj/xAA+EAABAwIEAgcHAQYFBQAAAAABAAIRAyEEMUFREmEFBnGBkaHwEyKxwdHh8TIHFEJSYnIlM6KzwyM1c4Ky/8QAGQEBAAMBAQAAAAAAAAAAAAAAAAECAwQF/8QAKBEBAQACAgIBAwQCAwAAAAAAAAECEQMhEjEEIjJBUXGxwWGBEzNy/9oADAMBAAIRAxEAPwDuKIiAiIgIiICIiAiIgLX+jumS7GVaJu0k8PIsABHfB8FYdNdIexp8RBMy0ERZxBieVlpHQuLisxznx75Jcb2uDnvl3rk5+bx5McZ+vbPLPVkdHReWOBAIyK9LraCIiAiIgIiICIiAiIgIiICIiAiIgIiICIiAvFWqGiXEAWEkwLmB5rzXxDWCXuDRe5tkJPkCtF6zdZ21sPwMsS6HAjMCCCDtKx5ufHixtvtTLOYxm62dMF7jRgQyoDM52iO4krXqdyYUClVJIU3BmOIHw1PgvNlvLvKuS5XK7dC6tdJirTIgN4CGgf05NvvYhXS5S6q9mRIu0wMrGR2wbwtoo9dGzSDmxM+0O2xaM418rrs4vkyTWft0Ycs9VtyKLg8fTq8Xs3B3DExzEhSl1yy9xsIiKQREQEREBERAREQEREBERARF8JQfVA6T6SZTZUPEA5jZi0yf02OYJIC1/pzrV7Oqz2Dmvbw++DMTJgf0uF/ELTutHS/tqpeLB0WziAB8lx83y8cZZj3WOfNJOk/p/rM7EMa0tA4TMiYM2GeWu619zOId/mslClLfWyyYRoDi05ZyuHwyzu87uua25XdfMKLRqBGd+1WfQ9Q8bu6ZkCbZ9sKBXYWuEacrRt2fZYsPjCHuERYX0iTl3HJdGEkTF5jYJAAvyMjWY5TqoGKaBB27PyvdPEy6ddnD+Hn9V8xZBI0Pf3aJljKVP6M6VdR4iw3c2L6GbHac/FbV0R1npGmBUcWvAa33s3kmJbqefatCeC4Wy8FipyWkGNpnukbQVXDkz4/XpbHkuLsqLmWD611mV/aVCanuFnDIa3QgiBnIvrc8l0DojHe2o06lgXtmBvr4Fd3Fz48nUdOHJMvSaiItlxERAREQEREBERAREQFT9Y+mxhWsPDxcRIiYMRmDysqup1uHs3AgioLNNoN8+RjSFrvWfpE4hzHRww2CJkTeS3ujwXJy/Inj9F7Y58s10ovaZlfMXSmCszKQNvLn89VkLOJgMXy+648eP6XLp56JdMttqbndOkGEXBy13G2fMrC88JBGeeimOqhzbnv1jO0d1ua1npKKcUOEE5E8z6yyUHEVQHCM4MX5T26LzUq8JId+k5Rod5Ci1H+8LR2ju+CjfYn4fpAEGTt4qZhcTxGSTGQNvmtXpYm1zrff4q2weIi898+SrM9e0SrlzgZtBjP55ryX2nYZes1HpvE8jz+/NSq1QZkgWMd6tZ0lHJElw09eKl9WulnsrMqZsZLeEkxwu/URtcyqzG1c+HPXz5qLhq3A2O5ZZfTZYb1XXMP1po1KzKVOTxEguIgCAcvBXy4v0dWLeF7SQ4EOadZmQuj9UOkuOi0VHzUc94ubmPeNuwrt4Oe5XWTp4+Xy6rYURF1thERAREQEREBV/TdbhpOh/A+CWGY94DK9jOUKwWsdfH/9Jjd3TPYMvPyWfLl44Wq53WNrSKrznbbwXqi2RMDWb/La6hOrXIcJIz/Kk4d94k6W08F53HNxxR6fSm57NYjtKYep/D+NPXq2doMXy2+R8VW16pBBDT2RFvmtZ0lkxI/lkZ5x8R3qJQrke6ecRf0JupBrcV+weW6rcTSeDIne3z3VLdUSatPizie/49iiOwsCAb8xaOUesl9oVJN4N8xuptRoDXcP6oO+3gPBMZukazSbLyBoTPzmNJUykYv+LKPwEVXEZG47CJ+qmYb9VxcjnE81jcd1TXax6Nf/ABHLIeWves+Nr2gZQPQUSk3gb4Tpylfajp8gtv8AC73SbLbjP776+tlBrOJtFsvorGoAGx9fAyoJNyRtn5/JV5Ju6Re1nhGgMEaRHiPFWPQPSAo4hlR08LCZi5gtI785VVhKw4QNQPDt3RoAmcyc/soy+nViZ127VhK/GxrwIDmh0HO4lZVq/UPpN9ak/wBq/iLXBoENbDeERYAZ38FtC9Pjz88ZlHbjdzYiIrpEREBERAWi9e6zmv4Z9whr+G+d2yNrBb0ubdb4dW92rxtyDZ95mhaQbi++/Jc3yr9DLm+1q9a5kXPruIU2iT+o5D56+t1GDS3Sb9/q6tMM0cOYOs2Gwvl5rl445ozMdMH+EiO37WHrOBiKgd63308V6NT3S3LhzN8rRnlZY+IRA17u9aZJqNSHCYi1+zsXosnID69u915xA20523z9arxRqkm47845+SrZsesXgXBnELEe9JtOVr9sqop43iMEwb787b5jMLYMRii1sOMg9/qVpPSDwKkttdRl+NIq5wNHiFNxm9Nh8BHj7vmvtKnL7esvqvXRMmmwfytdN4JhzoAHfKmspQ6Wxe57dh61U6mtiPiXkEjRfcH7xg5Dvgz8Fh6VqWBH6pj4nwhe6DuEDlfcXuqzqiViatoOirKfZy7uX1UnFPnv/BWGgBP139HRJ3di1pU2xaMrb6fFYfazbfxX0ugeFvV1jpti517uz4qcir/qsXCvSbxFrXPBdctaQ0Fwm8aea6rSqBwlpBB1GS4rQqyCdvQXWerlZjsPSDCDwsYHf3cImecz3ytvi5e8W/Dfws0RF2NxERAREQfCYXNOtNGMVUIyJDhBkGQDpzldLJXNuseGYyu72TmvDvegEHhnQxluOULm+TN4xjzelPwcQLh2nc3yKyYWiLCL385Kw+zInWdO7MLNh64OZjLWPyb+tefFhHnHUgHBzctYPeL+ag4gydeXZorlwBEDI5xb8/dVGOpw4tGY38/X5Wli1fcPWBaBzv46JWwxEGLWtyvl4epUOkfeM638fX4VjhK/E18/wkfeBuqT/KsV2MrAMcMiO3I5Hda4WBxvrnvmth6bpTeLjM5Aj0Y5QtdpP8Z7+xZck1kpn7XPRf6WDPgLm+J4ogq7qNEmbRF5y2KpeiXXOv8A1AYyF2tGW0q6cyALQXHu/FiVtJ00npRdLTP4+G/rVZmNlt9lkfh5JcRbzjXko2JEARpfy9BZZq1iqnKPL1zRjSXWNgN5k/grwx4z9W29bKThmxmbnP12pj6RE3Bt3uZ7dfivuJb7uZGe6i/vQHbzus/7yXsgWG+t9vWqt7S84R1u1dH/AGa4kGnVYBcODnHmRDQO5q5wylHPQD4LYuovST2V20+INZUeC42uQCAJ2Jt37qOHLx5Ivx3WTq6Ii9N1iIiAiIgLmnWBh/eKkt4LzE8hdpjIxIPculELnXXXAPp1eLic5j8iTxERm2+2Y+y5/kS2RlyzcUTaomSe3bmspoAsB1jbw/HNVTXQ6c+/l8VZU68gHi5xItPqVz4xhp9cHM5x678p/CgY15JkNJjTPtEhWXtbEnax7xPZyUUOnim3PsEkhX2nardW94GZmHXNzORXrDYkCo4Tdw5jXO3qy84qmGQRPfv8hA0/GLFtyeAfdgHKcztr8oWditW+NpNcwDYQI1mJPxt9lpmOpFrzuIkTpFvgttp1ZaOQmxtB9arVelGg1Cd9lGdmkZLHoiuJqFxizHDLMl3yAV9hXl54tTeMuFvPtz8Jyla50ODxOLry0mf5gHNN5tN48VsWBcIPFc6+PkO/RXwq2Pp9rMHBac8iBtnI7VTYh949X0V7im+5IAtPMxlnpZa7UfJB0i9p5/fvVc5tFRnOg39Tn8F5q40fpGeih9IudxcIiALnO5+mXcvuGpxcZkDOe/s7e1Z30rU/B0y5wndW5rhoMZajLl4qpbiYbG4tuDpCwCoXA39W+qeX4htZPxggxmbc/NZcDiHNc0skOBBbGczIjnKi4NgEC5P58FPw1Nxc0U/8xzmtaAb8U2IOeevJVuNTHb+i6DmUmNeZeGjiP9WZ7pUpQ+icIaVJrHPL3AS5xJMuNzHKVMXrT07oIiKQREQFp37QcHTLBU4mtqtI92bvBgZbiM+RGy3FVXWXCMqUHioCYEgtaXFpFwYF43WfLjvGq5TccjIEz33hS2DimdrERc+vlusH7uTl6z1Wdhg5EAX0vO31XHjXNtjfxDlMZi3LP12L5UqHLTXnlY/dSDfPS2puTOawPpi8amZ8QOyZVuqIFaqLgi0+isAfYnOJkWJLZz0uM/HkFIxOE4hbLtGgO2f2VLiXVKbg4E73317e5R6Rek1ta0EiBYc2n6WUDGsEu5wQd9Pp5r27GCAeEEDMC5F7/wBzeenLM+XVOKDpp8hzWOStZOjKp46ZMGzrdjSfiAtiwxkXO+hki4AAla7gc2x/OB3Egd1ir3DPn1J3+S0wWx9PeIeeEiTeZGk7dk25qnxBDQWzYGx/qzHbH0VljKwY0/zONhzi8jQCJOyqKxhsb+ZuZ1381NKhGnckjM+o5LGK4Aty9fFY69eRz3A5bKNUdIHP0Vhe2TIcQTYZ7fhW1BkW2+Py7fqq7AURPoZ/AeuSmVK4FttjCvNSLTpKp1ocN1a9EGr7Zhokiq5wDSLGTYdgg35StfoV8y7O5HbzWw9XHipVptNX2V5NQ6DWIESedvgq7m9LY+3bsDQLKbWFxcWgAuOZOpWdYMCGCm32ZlkDhMkyO0rOvWjtEREBERAREQc762YT2dYGnScxpJJJjhLp/gA7ZjyC1/ECc/L7XM5LrXSlDjpObwNeSP0uMAnt0PNclxlGpSeWVW8L2jWYPMRpbRcXLj4Zb/Vz8mOrthptINuyBcr47XKBGVuUTsvhxMTDdjGUC3xXn3XDuvBNjtnkomlGI1M/Ad8eNt1HcxrgZH2PL1KlCjaxgxNxGusLHVNocSM79uyjxNKmv0bfiaeHYRJ23j7Toq58tuP06jPhzEjlfuWwh9rO2ztrzXqtTDhDu3T4BV8do8VFTd+qOZBF+YWx0ngOyAuTa5zJFtLfFaziKIpuMSWG0xGcc8vnbZWzMQYZF3ENAzt7vCTbY8R7lGPRiYk8VSZFgYGw1NjaXQOUO3VZ0hiALN3Jm1oErNisWIc0dg5kCDfstO/balxNYTBkwTIuBa0HUqcrtGT6X925OUx9VGLyPdGUwScyfl2L6JdnltkPovT2R4/GFTqK+mSnWcBA3+6+8ZzWNpi1lna0G9voq2xDNQbNiVvv7OugG16we+mXUmCSTZvF/C13839o77WOl4RkkQJ21JXY+oHV2tRbx1nuZJ4hSBgZETUG98uQnKBbhx8s5004sd5N0AiwyX1EXqOwREQEREBERAVL1p6HOIpcLQzjH6XOkEbgEZA9h+YukUZSWaqLNuI9L4J9B5Y+OIAGAQ4XP9Mgd98lWe0jy9Fdt6T6vYeuZq05O4c5p8jlyyXOOnOoGI9rw4YF7My55Y2De2d+4E78+Dk4c8b13GGWFnpRMxQkgGbfPc6WCkUm6627PL1mvVTq5iKLiw0y9wFywGo0SLXAztlCnYToesB/lVzsPZPH+ogKcPL8xWS/orH4drjkBcEm9uczJz3+Kx/uB4bEg3M7iLbRIAtOq2in0BiSSG4V8HV76TRnf+KZ7isw6p4zRlO+hq5WjRh0A8Fr42/hbxrQMZg3izy0m494cJIESJuT62Xh2H4KZJP6Qc9JJNufvEd66Zg+oVV7gcRWa1uraXE5x3HtHxA/9Z2ha4zq5SqdLPwpBFAcXugmw9nIgnZxBuubm4st42dbukXCucVJcJDg0ZCJA5nnc/FYm0IuNrc9PHM9y6J1h6gVcOHBrXVqRuHtEub/AHMF/C3MZDn1embAjL6/dMvp6yZ5Sz2xk2zFptPYPkvDr8xy8VkpUL+a+mj4qu5FXhlKd9lYYPDF0AX5DXNZOh+jaleoGUmF7naAXzFzsOZXXur/AOzelT4KlWpULxfhHDTA2mJdI3Dkxwy5PtTjhcvTW+qHUZ9c8VYPpUxoWOa58RYcQsM737F1vB4UU28ILiNOJxcRyk3hZWNgADS1ySfE3K9L0OLix45068MJjBERariIiAiIgIiICIiAiIgIiICIiAtE6No/43XOzCf9FIfNb2tM6IH+MYnlT+VFc/PN3D/1/VRfw3Nah1w6i0sWC+nFOvnxR7r+TwP/AKF+1bei2zwxzmsiyWar854/q/Ww73Nq03NcJmRaP5gRYjnkpHQ3VfEYt49jTLmyAXn3aY1u7U8hOa/QTmAxIBjKdOxeaVBrZ4Whs3MACTzjNcs+HN++mX/DFf1f6DpYWmG0qbWEgcXCXOl0X951yO1WiIuuSSajaTQiIpBERAREQEREBERAREQEREBERAREQFpnQn/d8X/4x/xLc1pHV509L4z+w+RphYc33Yfv/VRfw3dERbpEREBERAREQEREBERAREQEREBERAREQEREBERAWjdVjPSuNPIj/U0fJbytB6oO/wAVxo/v/wBwfVYcv3Yfv/VRW/IiLdIiIgIiICIiAiIgIiICIiAiIgIiICIiAiIgIiIC551FfPSeP/uqf7pC6Gubfs3qh2Pxx1Jce72rvqFhy/fh+9/iorpKIi3SIiICIiAiIgIiICIiAiIgIiICIiAiIgIiICIiD4SuWfskM4vFn+n/AJCiLHP/ALMP9/wOqIiLYEREBERAREQEREBER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2540" name="AutoShape 12" descr="data:image/jpeg;base64,/9j/4AAQSkZJRgABAQAAAQABAAD/2wCEAAkGBxQTEhUUEhQWFhQXGBcVGRgXGBUUFxgXGhgYFxgaGBgYHSggGBolHBcbIjEiJSkrLi4uHR8zODMsNygvLisBCgoKDg0OGxAQGiwkICQsLCwsNCwsLCwsLCw0LCw0LDQsLCwsLCwsLCwsLCwsLCwsLCwsLCwsLCwsLCwsLCwsLP/AABEIAPQAzgMBIgACEQEDEQH/xAAcAAEAAgMBAQEAAAAAAAAAAAAABAUDBgcCAQj/xAA+EAABAwIEAgcHAQYFBQAAAAABAAIRAyEEMUFREmEFBnGBkaHwEyKxwdHh8TIHFEJSYnIlM6KzwyM1c4Ky/8QAGQEBAAMBAQAAAAAAAAAAAAAAAAECAwQF/8QAKBEBAQACAgIBAwQCAwAAAAAAAAECEQMhEjEEIjJBUXGxwWGBEzNy/9oADAMBAAIRAxEAPwDuKIiAiIgIiICIiAiIgLX+jumS7GVaJu0k8PIsABHfB8FYdNdIexp8RBMy0ERZxBieVlpHQuLisxznx75Jcb2uDnvl3rk5+bx5McZ+vbPLPVkdHReWOBAIyK9LraCIiAiIgIiICIiAiIgIiICIiAiIgIiICIiAvFWqGiXEAWEkwLmB5rzXxDWCXuDRe5tkJPkCtF6zdZ21sPwMsS6HAjMCCCDtKx5ufHixtvtTLOYxm62dMF7jRgQyoDM52iO4krXqdyYUClVJIU3BmOIHw1PgvNlvLvKuS5XK7dC6tdJirTIgN4CGgf05NvvYhXS5S6q9mRIu0wMrGR2wbwtoo9dGzSDmxM+0O2xaM418rrs4vkyTWft0Ycs9VtyKLg8fTq8Xs3B3DExzEhSl1yy9xsIiKQREQEREBERAREQEREBERARF8JQfVA6T6SZTZUPEA5jZi0yf02OYJIC1/pzrV7Oqz2Dmvbw++DMTJgf0uF/ELTutHS/tqpeLB0WziAB8lx83y8cZZj3WOfNJOk/p/rM7EMa0tA4TMiYM2GeWu619zOId/mslClLfWyyYRoDi05ZyuHwyzu87uua25XdfMKLRqBGd+1WfQ9Q8bu6ZkCbZ9sKBXYWuEacrRt2fZYsPjCHuERYX0iTl3HJdGEkTF5jYJAAvyMjWY5TqoGKaBB27PyvdPEy6ddnD+Hn9V8xZBI0Pf3aJljKVP6M6VdR4iw3c2L6GbHac/FbV0R1npGmBUcWvAa33s3kmJbqefatCeC4Wy8FipyWkGNpnukbQVXDkz4/XpbHkuLsqLmWD611mV/aVCanuFnDIa3QgiBnIvrc8l0DojHe2o06lgXtmBvr4Fd3Fz48nUdOHJMvSaiItlxERAREQEREBERAREQFT9Y+mxhWsPDxcRIiYMRmDysqup1uHs3AgioLNNoN8+RjSFrvWfpE4hzHRww2CJkTeS3ujwXJy/Inj9F7Y58s10ovaZlfMXSmCszKQNvLn89VkLOJgMXy+648eP6XLp56JdMttqbndOkGEXBy13G2fMrC88JBGeeimOqhzbnv1jO0d1ua1npKKcUOEE5E8z6yyUHEVQHCM4MX5T26LzUq8JId+k5Rod5Ci1H+8LR2ju+CjfYn4fpAEGTt4qZhcTxGSTGQNvmtXpYm1zrff4q2weIi898+SrM9e0SrlzgZtBjP55ryX2nYZes1HpvE8jz+/NSq1QZkgWMd6tZ0lHJElw09eKl9WulnsrMqZsZLeEkxwu/URtcyqzG1c+HPXz5qLhq3A2O5ZZfTZYb1XXMP1po1KzKVOTxEguIgCAcvBXy4v0dWLeF7SQ4EOadZmQuj9UOkuOi0VHzUc94ubmPeNuwrt4Oe5XWTp4+Xy6rYURF1thERAREQEREBV/TdbhpOh/A+CWGY94DK9jOUKwWsdfH/9Jjd3TPYMvPyWfLl44Wq53WNrSKrznbbwXqi2RMDWb/La6hOrXIcJIz/Kk4d94k6W08F53HNxxR6fSm57NYjtKYep/D+NPXq2doMXy2+R8VW16pBBDT2RFvmtZ0lkxI/lkZ5x8R3qJQrke6ecRf0JupBrcV+weW6rcTSeDIne3z3VLdUSatPizie/49iiOwsCAb8xaOUesl9oVJN4N8xuptRoDXcP6oO+3gPBMZukazSbLyBoTPzmNJUykYv+LKPwEVXEZG47CJ+qmYb9VxcjnE81jcd1TXax6Nf/ABHLIeWves+Nr2gZQPQUSk3gb4Tpylfajp8gtv8AC73SbLbjP776+tlBrOJtFsvorGoAGx9fAyoJNyRtn5/JV5Ju6Re1nhGgMEaRHiPFWPQPSAo4hlR08LCZi5gtI785VVhKw4QNQPDt3RoAmcyc/soy+nViZ127VhK/GxrwIDmh0HO4lZVq/UPpN9ak/wBq/iLXBoENbDeERYAZ38FtC9Pjz88ZlHbjdzYiIrpEREBERAWi9e6zmv4Z9whr+G+d2yNrBb0ubdb4dW92rxtyDZ95mhaQbi++/Jc3yr9DLm+1q9a5kXPruIU2iT+o5D56+t1GDS3Sb9/q6tMM0cOYOs2Gwvl5rl445ozMdMH+EiO37WHrOBiKgd63308V6NT3S3LhzN8rRnlZY+IRA17u9aZJqNSHCYi1+zsXosnID69u915xA20523z9arxRqkm47845+SrZsesXgXBnELEe9JtOVr9sqop43iMEwb787b5jMLYMRii1sOMg9/qVpPSDwKkttdRl+NIq5wNHiFNxm9Nh8BHj7vmvtKnL7esvqvXRMmmwfytdN4JhzoAHfKmspQ6Wxe57dh61U6mtiPiXkEjRfcH7xg5Dvgz8Fh6VqWBH6pj4nwhe6DuEDlfcXuqzqiViatoOirKfZy7uX1UnFPnv/BWGgBP139HRJ3di1pU2xaMrb6fFYfazbfxX0ugeFvV1jpti517uz4qcir/qsXCvSbxFrXPBdctaQ0Fwm8aea6rSqBwlpBB1GS4rQqyCdvQXWerlZjsPSDCDwsYHf3cImecz3ytvi5e8W/Dfws0RF2NxERAREQfCYXNOtNGMVUIyJDhBkGQDpzldLJXNuseGYyu72TmvDvegEHhnQxluOULm+TN4xjzelPwcQLh2nc3yKyYWiLCL385Kw+zInWdO7MLNh64OZjLWPyb+tefFhHnHUgHBzctYPeL+ag4gydeXZorlwBEDI5xb8/dVGOpw4tGY38/X5Wli1fcPWBaBzv46JWwxEGLWtyvl4epUOkfeM638fX4VjhK/E18/wkfeBuqT/KsV2MrAMcMiO3I5Hda4WBxvrnvmth6bpTeLjM5Aj0Y5QtdpP8Z7+xZck1kpn7XPRf6WDPgLm+J4ogq7qNEmbRF5y2KpeiXXOv8A1AYyF2tGW0q6cyALQXHu/FiVtJ00npRdLTP4+G/rVZmNlt9lkfh5JcRbzjXko2JEARpfy9BZZq1iqnKPL1zRjSXWNgN5k/grwx4z9W29bKThmxmbnP12pj6RE3Bt3uZ7dfivuJb7uZGe6i/vQHbzus/7yXsgWG+t9vWqt7S84R1u1dH/AGa4kGnVYBcODnHmRDQO5q5wylHPQD4LYuovST2V20+INZUeC42uQCAJ2Jt37qOHLx5Ivx3WTq6Ii9N1iIiAiIgLmnWBh/eKkt4LzE8hdpjIxIPculELnXXXAPp1eLic5j8iTxERm2+2Y+y5/kS2RlyzcUTaomSe3bmspoAsB1jbw/HNVTXQ6c+/l8VZU68gHi5xItPqVz4xhp9cHM5x678p/CgY15JkNJjTPtEhWXtbEnax7xPZyUUOnim3PsEkhX2nardW94GZmHXNzORXrDYkCo4Tdw5jXO3qy84qmGQRPfv8hA0/GLFtyeAfdgHKcztr8oWditW+NpNcwDYQI1mJPxt9lpmOpFrzuIkTpFvgttp1ZaOQmxtB9arVelGg1Cd9lGdmkZLHoiuJqFxizHDLMl3yAV9hXl54tTeMuFvPtz8Jyla50ODxOLry0mf5gHNN5tN48VsWBcIPFc6+PkO/RXwq2Pp9rMHBac8iBtnI7VTYh949X0V7im+5IAtPMxlnpZa7UfJB0i9p5/fvVc5tFRnOg39Tn8F5q40fpGeih9IudxcIiALnO5+mXcvuGpxcZkDOe/s7e1Z30rU/B0y5wndW5rhoMZajLl4qpbiYbG4tuDpCwCoXA39W+qeX4htZPxggxmbc/NZcDiHNc0skOBBbGczIjnKi4NgEC5P58FPw1Nxc0U/8xzmtaAb8U2IOeevJVuNTHb+i6DmUmNeZeGjiP9WZ7pUpQ+icIaVJrHPL3AS5xJMuNzHKVMXrT07oIiKQREQFp37QcHTLBU4mtqtI92bvBgZbiM+RGy3FVXWXCMqUHioCYEgtaXFpFwYF43WfLjvGq5TccjIEz33hS2DimdrERc+vlusH7uTl6z1Wdhg5EAX0vO31XHjXNtjfxDlMZi3LP12L5UqHLTXnlY/dSDfPS2puTOawPpi8amZ8QOyZVuqIFaqLgi0+isAfYnOJkWJLZz0uM/HkFIxOE4hbLtGgO2f2VLiXVKbg4E73317e5R6Rek1ta0EiBYc2n6WUDGsEu5wQd9Pp5r27GCAeEEDMC5F7/wBzeenLM+XVOKDpp8hzWOStZOjKp46ZMGzrdjSfiAtiwxkXO+hki4AAla7gc2x/OB3Egd1ir3DPn1J3+S0wWx9PeIeeEiTeZGk7dk25qnxBDQWzYGx/qzHbH0VljKwY0/zONhzi8jQCJOyqKxhsb+ZuZ1381NKhGnckjM+o5LGK4Aty9fFY69eRz3A5bKNUdIHP0Vhe2TIcQTYZ7fhW1BkW2+Py7fqq7AURPoZ/AeuSmVK4FttjCvNSLTpKp1ocN1a9EGr7Zhokiq5wDSLGTYdgg35StfoV8y7O5HbzWw9XHipVptNX2V5NQ6DWIESedvgq7m9LY+3bsDQLKbWFxcWgAuOZOpWdYMCGCm32ZlkDhMkyO0rOvWjtEREBERAREQc762YT2dYGnScxpJJJjhLp/gA7ZjyC1/ECc/L7XM5LrXSlDjpObwNeSP0uMAnt0PNclxlGpSeWVW8L2jWYPMRpbRcXLj4Zb/Vz8mOrthptINuyBcr47XKBGVuUTsvhxMTDdjGUC3xXn3XDuvBNjtnkomlGI1M/Ad8eNt1HcxrgZH2PL1KlCjaxgxNxGusLHVNocSM79uyjxNKmv0bfiaeHYRJ23j7Toq58tuP06jPhzEjlfuWwh9rO2ztrzXqtTDhDu3T4BV8do8VFTd+qOZBF+YWx0ngOyAuTa5zJFtLfFaziKIpuMSWG0xGcc8vnbZWzMQYZF3ENAzt7vCTbY8R7lGPRiYk8VSZFgYGw1NjaXQOUO3VZ0hiALN3Jm1oErNisWIc0dg5kCDfstO/balxNYTBkwTIuBa0HUqcrtGT6X925OUx9VGLyPdGUwScyfl2L6JdnltkPovT2R4/GFTqK+mSnWcBA3+6+8ZzWNpi1lna0G9voq2xDNQbNiVvv7OugG16we+mXUmCSTZvF/C13839o77WOl4RkkQJ21JXY+oHV2tRbx1nuZJ4hSBgZETUG98uQnKBbhx8s5004sd5N0AiwyX1EXqOwREQEREBERAVL1p6HOIpcLQzjH6XOkEbgEZA9h+YukUZSWaqLNuI9L4J9B5Y+OIAGAQ4XP9Mgd98lWe0jy9Fdt6T6vYeuZq05O4c5p8jlyyXOOnOoGI9rw4YF7My55Y2De2d+4E78+Dk4c8b13GGWFnpRMxQkgGbfPc6WCkUm6627PL1mvVTq5iKLiw0y9wFywGo0SLXAztlCnYToesB/lVzsPZPH+ogKcPL8xWS/orH4drjkBcEm9uczJz3+Kx/uB4bEg3M7iLbRIAtOq2in0BiSSG4V8HV76TRnf+KZ7isw6p4zRlO+hq5WjRh0A8Fr42/hbxrQMZg3izy0m494cJIESJuT62Xh2H4KZJP6Qc9JJNufvEd66Zg+oVV7gcRWa1uraXE5x3HtHxA/9Z2ha4zq5SqdLPwpBFAcXugmw9nIgnZxBuubm4st42dbukXCucVJcJDg0ZCJA5nnc/FYm0IuNrc9PHM9y6J1h6gVcOHBrXVqRuHtEub/AHMF/C3MZDn1embAjL6/dMvp6yZ5Sz2xk2zFptPYPkvDr8xy8VkpUL+a+mj4qu5FXhlKd9lYYPDF0AX5DXNZOh+jaleoGUmF7naAXzFzsOZXXur/AOzelT4KlWpULxfhHDTA2mJdI3Dkxwy5PtTjhcvTW+qHUZ9c8VYPpUxoWOa58RYcQsM737F1vB4UU28ILiNOJxcRyk3hZWNgADS1ySfE3K9L0OLix45068MJjBERariIiAiIgIiICIiAiIgIiICIiAtE6No/43XOzCf9FIfNb2tM6IH+MYnlT+VFc/PN3D/1/VRfw3Nah1w6i0sWC+nFOvnxR7r+TwP/AKF+1bei2zwxzmsiyWar854/q/Ww73Nq03NcJmRaP5gRYjnkpHQ3VfEYt49jTLmyAXn3aY1u7U8hOa/QTmAxIBjKdOxeaVBrZ4Whs3MACTzjNcs+HN++mX/DFf1f6DpYWmG0qbWEgcXCXOl0X951yO1WiIuuSSajaTQiIpBERAREQEREBERAREQEREBERAREQFpnQn/d8X/4x/xLc1pHV509L4z+w+RphYc33Yfv/VRfw3dERbpEREBERAREQEREBERAREQEREBERAREQEREBERAWjdVjPSuNPIj/U0fJbytB6oO/wAVxo/v/wBwfVYcv3Yfv/VRW/IiLdIiIgIiICIiAiIgIiICIiAiIgIiICIiAiIgIiIC551FfPSeP/uqf7pC6Gubfs3qh2Pxx1Jce72rvqFhy/fh+9/iorpKIi3SIiICIiAiIgIiICIiAiIgIiICIiAiIgIiICIiD4SuWfskM4vFn+n/AJCiLHP/ALMP9/wOqIiLYEREBERAREQEREBERB//2Q=="/>
          <p:cNvSpPr>
            <a:spLocks noChangeAspect="1" noChangeArrowheads="1"/>
          </p:cNvSpPr>
          <p:nvPr/>
        </p:nvSpPr>
        <p:spPr bwMode="auto">
          <a:xfrm>
            <a:off x="155575" y="-2560638"/>
            <a:ext cx="4505325" cy="533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22542" name="Picture 14" descr="http://upload.wikimedia.org/wikipedia/commons/c/c7/Lisc_lipy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7368855" y="2348880"/>
            <a:ext cx="382953" cy="596769"/>
          </a:xfrm>
          <a:prstGeom prst="rect">
            <a:avLst/>
          </a:prstGeom>
          <a:noFill/>
        </p:spPr>
      </p:pic>
      <p:sp>
        <p:nvSpPr>
          <p:cNvPr id="22544" name="AutoShape 16" descr="data:image/jpeg;base64,/9j/4AAQSkZJRgABAQAAAQABAAD/2wCEAAkGBxISEhITExMUFBUUFBgVGBcVFRAVFRcWFBUYGBcaExQYHDQgGRolGxQVITEhJSkrLi4uFyAzODMsNygtLisBCgoKDg0OGxAQGiwmICQ0LDY4NC8sLCwsNywsLCwvLCwsLCwsLCw0LCwsLC8sNCwsLCwsLCwvLCwsLCwsNDQsLP/AABEIAOgA2QMBIgACEQEDEQH/xAAbAAEAAQUBAAAAAAAAAAAAAAAAAwECBAUGB//EAD4QAAIBAgIGBgkCBAYDAAAAAAABAgMRITEEBRJBUWEGInGBkaETFDKTscHR0vBC4SNSYvEHFVNygpIzQ6L/xAAaAQEAAwEBAQAAAAAAAAAAAAAAAwQFAgEG/8QAKhEBAAICAQMDAwQDAQAAAAAAAAECAxEhBBIxE0FRBWFxIjKx0cHh8JH/2gAMAwEAAhEDEQA/APcQAAAAAAAAAAAAAAAAAAAAAAAAAAAAAAAAAAAAAAAC1yKtlEgKoqAAAAGo07XXotJo0JQ6tVO09r9Svhs2/wBu/ebe5y3TmFlQqL24Oez2tJ4c8Daap1xCtFYpTu1stq7t+pcng/LcQxk1kmtp/CW1P0RaG1BRFSZEAAAUZUtbAXLiiRUAAAABawLgWouAAAAAABRlQBakXAAAAAAMbWOlqlTlUf6V4vceWtFYmZ9hwv8AiBp2zVS2pt5xS2eo7LHFWu8eOZzWr+kNZVYzsopPJRTxta8nbEyda1fSydSTvK7fx+pqPSJPFOydvHl4nzd8s5LzeONp5vOu16HQ6YTik5wUlhlg8TodVa8o6R7Eutvi8JeG88chpUYvO1ngse65XSNNnFwlDaTWcl23w7LlvF1WWk8zuPv/AGj090ByPQ3pV6e1GrdVEsG7dbt5nXGtiy1yV7oczC1lUioJHgAAAAAFLFQAAAAAAGW7T4FwAAAAAAAAAHDf4j612fR0Vf8AmdvK53J5N0+qVJaVU2UmlZdZ2WCSKXX21i7fmXVWopK+Mpb8nfLK6LqkE0pbnuzzurt8m8EYdPappym1FvcltO/ZzRWdSUo+y028G7bT/wCKRlxqHcpaujQlwilveVuzjf4FVpdOSSUnZYeyornvyMvQNRaXV2tmlPqxTs1KMXtL9EpK0+5mvr13TbhV0eMGsGlHFW4pnVq394FYycZqdOWKaazXf4rzPVuiPSBaTTUZtelisf6lxSPJqcoSxjZ/7W4vn1ZGy1TpnoqkZRbUk/1Jp+OTPcWecNt/+uXtANfqfWka8E1hK2MfobA26XrevdXw5mNAAO3gAAAAAAAAAAAAAAAAC1hAXAAAeVdLUlpVVvJSvY9VPLemSS0mtJ4pYvuSsuZnfUv2V/P+HdHO6VXtG69uWV7PZvvfcR9G9U+n0ujGTezKacscWli79tmu8hTavJ4y8rvh3HTdD9DcaiqNWatYzKWisxvw6erRtklgjjf8QNQqts1IpKeT52y7zs4vAwtc0tqk2lfZ61uSzN3qad+KYhzT92ni3+Q1MU48/wCxs9D1PKKu23yeK+GXYzqacFjvviQ7NpcpLwZ85fv91icOmv0LS502nezWKae75o7bU2v41bRnaM/KXYcq9FUns5Y4cn+MSg4Oysldr2drJ2vJ3wx4EnTdRkxTuPCO1XooOV1Z0gcWoTy8007Nc1gdPRqxkrxd0b2DqaZvHn4RTXS8AFhyAFGwG0EUii4AAAAAAAACjQsVAAAAGeW9JP4taTV8ZeNsj0bXGk+jozlysu1nnmjRvPjl9fkY31XLqa0j8paRwaDqCKtKVm+GdvE3VChsYrv7ORYp2tjhbhwEKuNnilhzsZ+OnctY8W3Y6FV2oRfK3hgTtGr1BUvBrg7+P9jaH0uG3dSJU8le20w5LWmgehm2vYl7PLe0/lyNVOas08/m8TuNZaL6WnKG9rqvhJZM82nWlJuLw61sdzi7NLnmZ/VdPETuPDU6SPXrO/MNrOok0+PxRO7Svhe+67s32ccjArt3V/5G7cO3yMmlPCMo4Xs+94P5mZasxKO+Jr9Koy2scWvNXxvzzM3Vms6lFqzwWad3cl1hDFP+pGLVppPfaXx/cgnupbcTyr2o7TVet6dZKzSlbL6GxPMntwleOFs92PE6bUnSVStCr3S+pr9J9Si36cvE/P8AaC1Ph0zZRIqmnjmVNdGAAAAAAAAAAAAAAAA5jpppdlCmt/Wfyv5nN6ri8b73e/kT9ItK9LpE7buqu78RXRMMOOHx3HyvVZPVz2n/ALhapX2ZjjeOGa3dhZGzz4+HHnYvpyulj3rjk/l4lGr9q381l/Yt4K8L2KPZt9QzaqWe9NZ8MToTi9D0lwkpPNPLjxsdnCSaTWTV/E1+nn9OlPrcc1tE/KpxXSPV2zX2rdWV6mHFe0vF3/5Hamm6U0b0dpfokm+x4P4p9x3mr3Ul50WSaZY+/Djk24ydvaw7F+M2NN9V8FHzeRiUKLlj5ckbKyS4bzJvRqZ4jwi0t9VrhbtyI9PpdS/BLyJ3G9lz8Syq27pZN/nwKuSnKnaOUM4XSfKzMOpQ5ZfDj2mweSWOLw/crUg7J8M/zwKtsepQ2ryv1XrqdCynedN798TsdHrxnFSi7p7zgpR2XJPJ7vi0Tav02ejS6rvBvFfp7i/0nXWwz23/AG/x/pDfG7sEGh6XGrFSi/qnwZOb9bRaNx4QAAPQAAAAAACxrEC5Mg1hX2Kc5cIvx3E6RoOmek7NFRWc3b5fPyIeoyenitb4h1WNy43RLym5bm8+2SNvStjtcXZvuZgaNTtCL7/g/kTwm23G6va64b/38j5jDHK9irtlQjZvHCXk/wB0QVYtN42vg+HfwMmMdq8csL33r6/uUStg79r2bPtSxRp46aXKT2ysUJPCS8LW/vzOw1VK9Gnyil/1w+RyKm3hZq3f4bzfdGdLcoyhK94u6vvTz8H8S/086lD1tZtj38N2WVqSnGUZK6kmmuTwLwW2T4cR6g6U5xd+r5rdbusXOKcrcfhz8Dpdb6D6SO0l1o5c1wOYpRu3K1nz3d3cUM2LU8NnFm9WvdPlNCODa3KyLK8Ukngsb/neSUr2suPxK14p4c0vB3KeSkObRyhqZ03vWPdb9yZpWv2lrjeXKKt4lb2i1ufzIZpyitVBpF+q7ZYeRHCGGy1lgk1ueX0J9JSST4O5fQp3UW74rdbLNXbIrYty4mOFNVaTOjOyxTxs96+p11CqpxUlkzlKtC6TX7p/Q22odLveD/s1n3F3ocs47enbxKvkrxtuQAbKAAAAAMC1lUgkVAHGdMK+1VUd0V8v38jszz3WE/SV5SfH6/Uy/qt9Yor8z/CXFHK+nFJbKxXAhVN7SksdnBrs3mXTrWSTtinbuzRSUE2n7O9Pc3wZm0pHEr9I0yqUE1dZNW5rsINJqbKbl1k74xveztdu5bGTi8Fg819PIv2ovBq3n57jRxTxpZpXnliODbupWu+du9G66MJ+mlfG1P4yVvmYMtGhZWbT47vDI3vRuk0pye9pJ8bY/Mt4q8w86rJHoy3IALTDUbNXp+q9q8qdoyeLW6X0ZtLFTy1YmNS7pe1J3DlHTaeKae9cC2S6y/MzptJ0WM81jx3ml0rVtSOS2lfdnbsKWTBMeF/HnrfzxLC2bJ73cpLC1t2LMqFOS9uEo3xxWGPFrLsMeSTeHHyv9Ctany73EoNIWLS5+aX1JaclZLKyjdO+Oy+RZVjeX5+bilsU/wC/M57JdTTcJo1cdnkvK/1MjQY2nB44yS795j0oZPnbxwRu9WaNZ7TW7C/mz3Fhm140r5YisNkADYUAXBbsgXAAAAAMbWNXZpTf9L8XgvicFsvF23/B/sdzrhXoz7F8Ucg6ezZ5XeL/ADtMT6nEzlrH2WMMI4U73Se/aX0/OJdKo9nK+Fmt9uKvvRJQgr8HuJvRY333u128CLFEeF+sxvlh6PXs4J9am9/Ds+a5mx9Aldws1J3eP1wNZU0XFuG/NSyulw3Mro9ZxTWK5PFePAuY+Fnt34Z1WWzu7F2+aZ1OrdG9HTjHfa77XmaDUtF1KqbWEcXw5eZ1JexR7s7rb+KAAJlAAAAAACydKLVnFNcGky8AavTtTxldw6st38vPDmR0NTvZtKST5JvPmbgEU4aTPhNGe8RrbC0PVsIY+1Li93YtxmgElaxWNQjtabTuQAHrkAAAAAAUbCYGHrj/AMNTs+aOWhirP85M6vWqvRqdnwORVuFsL253Mn6hTeSJ+y509d1QRTUnHK2O/GL3rsdzLhWeCutrc9zvjiQ6XC8U17UbvPvsQRrXt4vO/FeeBXx11K9Snd5ZNWq7pO8ZLkseeGaIaU3UlGKWLkoqS4vC5Kqe0pX3ey+XAzejlH+Ndr2Yt377Y+PkXq1mZhLa0Y6Tb4dDqzQFRhsp3bd2+L5cEZhakXF+I1GoYVrTadz5AAeuQApcCoAAAAAAAALE2XJAVAAAAAAABawXAC2pDaTTyaa8Ti6lBqbUr7WVt2GF+w7Y12tNWeltKLSmuOTXMgz4u+Nx7LPTZopMxPiXH1KrWKz+mfwRDv2uO9bsMfh5my0zQ3B2lFp58m+T33LdB1LWd9mFo3strq4Pk8fIpRjnfhsxkxxXu3C3Q9Hu3bO+WOb4W4nWas0L0ccfalmR6o1YqUcbOXHcuw2JexY+3mWT1XU+pOq+AAEymAAAy0uAFIlQAAAAFrZVoJAEioAAAAAAAAAAAAAAAAAAAAAAAAAAAAAAAAAAAAAAAAAAAAAc7rqE1VhCE6kU4Nu1Srue5bWLyXeY2ibfpaP8WpKE286lXg/6sVh5djdK3Wdt+ztnzEb/ADr+3m3Vg09N1v8AScssVXlHgmrbTyx3+BVusv8A0SeWWkSwyvi3jvf5cuvW3BqWq2DVJyTX+vNNO752atb8yy9HoXXXUovgqtSXncDLBB6rHjP3lX7h6rHjP3lX7gJwQeqx4z95V+4eqx4z95V+4CcEHqseM/eVfuHqseM/eVfuAnBB6rHjP3lX7h6rHjP3lX7gJwQeqx4z95V+4eqx4z95V+4CcEHqseM/eVfuMbS9XydnCrOLWNnKo4vu2k8b2z88Tm0zEbiNjYA1+hUXJXm5dinVVnv/AFfnksn1WPGfvKv3Ctu6NicEHqseM/eVfuMTWTVOMWtp3lbGpWsurJ7nyt3i1orG5GyBrIzuo/w6ruovCpUstpX3y3XfgT0aSlnGpHtqVPu5nsTvkZgIPVY8Z+8q/cPVY8Z+8q/ceicEHqseM/eVfuK+rrjL/vU+oGu11qudWUalOaUoxcbSWDTve/i1ZoxNV6nrekhUqyS2G2oKzz7MFnfeAVbdJjtk7538+eN/Onmk3+QwV7RlfDFVLYKLiv029myyxsr3xu/yKOWzLi71W7uzWN445soC09SUNTRg04qaax/8r4NcODf42Kepo3T2ZXVs6mVsLpJWvggANntz/kX/AG/Yekn/ACf/AEvoABdCUr4xSXG9/KxIAAAAAAAAAAAAAAADD1lTqSjH0bs9rHHZw2XvtxsAc3r3RoNiulG0qd1BJ7Sk7ySxxTyvyKyjX3Spd8Z/d2AHsRqBdKNbdKHfGVue+68WW7Nf+anf/ZO2+36+zwAPRLTVS+Lhs8EpX8b/ACJgA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22546" name="Picture 18" descr="http://wirtualnyzielnik.prv.pl/Grafiki/Drzewa/Klonjawor/owoc.pn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7598225" y="5229200"/>
            <a:ext cx="846337" cy="634753"/>
          </a:xfrm>
          <a:prstGeom prst="rect">
            <a:avLst/>
          </a:prstGeom>
          <a:noFill/>
        </p:spPr>
      </p:pic>
      <p:pic>
        <p:nvPicPr>
          <p:cNvPr id="22550" name="Picture 22" descr="http://drzewa.nk4.netmark.pl/zasoby/atlas/kasztanowiec/kasztanowiec_zwyczajny/kasztanowiec_zwyczajny_600.jpg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6948265" y="4797151"/>
            <a:ext cx="459652" cy="772473"/>
          </a:xfrm>
          <a:prstGeom prst="rect">
            <a:avLst/>
          </a:prstGeom>
          <a:noFill/>
        </p:spPr>
      </p:pic>
      <p:sp>
        <p:nvSpPr>
          <p:cNvPr id="22560" name="AutoShape 32" descr="data:image/jpeg;base64,/9j/4AAQSkZJRgABAQAAAQABAAD/2wCEAAkGBxQTEhQSExQVFhQVFhUWFRcVFBUYGBQVFhQXGBUUFRYYHSggGBwmHBUUITMhJikrLi4uFx8zODMsNygtLiwBCgoKDg0OGxAQGywkICQsLCwsLC0sLCwsLCwsLCwsLCwsLCwsLCwsLDQsLCwsLCwsLCwsLCwsLCwsLCwsLCwsLP/AABEIATkAoQMBIgACEQEDEQH/xAAbAAEAAgMBAQAAAAAAAAAAAAAABQYBAgQDB//EAEEQAAEDAgMGBAIIBAUDBQAAAAEAAhEDIQQxQQUGElFhcRMigZEyoQdCUrHB0eHwFCNicjOCkqLxc7LCFRYkQ2P/xAAaAQEAAwEBAQAAAAAAAAAAAAAAAQIEAwUG/8QAKhEAAgIBBAEEAQMFAAAAAAAAAAECEQMEEiExQRMiUYEFsdHwFDJhcZH/2gAMAwEAAhEDEQA/APtRKyAsJKsUMBZCLIQIyFsFgLYBVLmUREAREQBERAEREAREQBERAEKIgPD+GHJZXsirsj8A8QsBCgXQoZC2CwFsEZZGQshFlVJCIiAIiIAiIgCIiAIiIAiIgCIiAIiIDxRYCyFYojYLYLULYKGWRlZRFBIREQBERAEREAREQBERAEREAREQBERAeC2CwFsArFUZAWwWAsqpYyiIgCIVw7P2myqB9V+rTmIsY5wbKLXQO5ERSAiIgCItKtQNBLiABckmAEBuirm0N7abLU2l555D8/kvHd/alXE1jxGGMBJDIAk2AOp1PouXrQctqfJXci0oiLqWCIiAIiIDyC2C1C2ClkIytgsLKgkIiIDBVPxTW+I4G4cbZ2dY21ExPcdVcCqhtel53X1ziD3HI6rzfyLajFr5IZLYPGPaPNL2yM/iaD8X9wGfPPopilUDgHC4IBB5g3CqezsWTnmDBjmOQ5EEH1jRSuBxHA+PqviZyaQ03HQwB7Lno9a2/TyfTITJlEXliawY1z3ZNBJ9F6xY88djW0m8TuwAzJ5D2KqWPxT613WGjRkLX7pXqms81DrkOTRkPmfdejqenzg+y8PV6xze2PRzbsi6mHBsPmrRujguCkXeXzmRHIWAJnnxf8qNw+C43Bo4b8zFtbTJtyVto0g1oaMmgAZmwyuVo/HQdOb+iUjdEReoXCIiAIiIDzWy1C2ClkIyFlYWVBJ5Vq7W/EYz+WawzFMOTgfXpP3LTH05YelxpcKKo4mTwuGnS41I/JYs+qeGdNcEE8oLbeGh3HeDY2yXdh6kCxnkCfuPouiq0PaRzUZHDU4mo9go9R/A/isAYD7xabOPYk+hK98RiLEHqCPvB+a89ss4XHKxIgj89FCVsZ5YObbX+z9Uj2j0B1XhqLsqfQt3to+NTuRxMMHnH1XHuB7grl3prT4dIfWPEezch7mfRVncraBGIDfq1AWnlIEtJ9iP8xVh2w3ixIHJg9LuK9rLnb027z0L4PLC4eGz6fqt2Uf3/wArsbSnRevkYJdc5cP5yvGhic38L5CR0bNwvCJIEnLI27rtUFitvcMwBFok6a29lB4zemqMnAWizRcnW8/vmvbhqsGOKjF9E7kXlF8pxO+WIEgVDcjRswBkLWHzvmpfY++9eqQzwWvccuHiGZEGLwAJnP0WiGeEuiN6L+i0o8XCOKOKLxJAPIE5rddi4REQHmFstQtghBlZREJMOFlVdps4TYmxt+CtagN5KGToJm3T9Fh12HfDcvBDOPA7QnM+YZ8uUjp009QTM4bFAwqZcXFj7wu/C423IjMcvXkYMHvqCvIjOWOVxK2SW9WD4qfitEx8QA05r5ri6t9ff5fvor67bXBcjibEObnxN1F9YlRG2d1jIr4f+ZRfccMktHbNw658+Z27FlXqQXPlB8kduww+NTj7dMjtxtMr6JiaDTUc+YgBpJ55wPkqnsKk2i8PeI4Q5wtHmAPkPcmR2d0VixBNmlwgCSZniebuNupVXKKwPcr56J6RmrjYENCjsTiSbfuy9sQ8DIE27Ce2ahsbiXaWHS3vqvL5k+SrPLaFaPiMa3z9s1WNoY0dSetgvfHVTf8AfuvDZexauIqBjWkaguDg2O8R7kSt+nwuT4KnBhMO+q4NaCSbANEk9Bqvq+5ewf4dnG4ObUeILS7ygDLygC/eSPdb7v7pUsOAXBtSoMnlpEZEeUuLZB+sIVjXs4sOzll4xCIi7FwiIgNAtgsBZQGQiIgC0rUg5paciIN4+YWH12jNwHcj96H2WzHg5EHsUBTtqbMNJ0kjgJ8p17FQ+LeW6c9YBFrfd6iV9Iq0g4EESCqNvbs11IFwA8IkAGbtJ0K8vPpKe6PRVqip47aBAif3yPVW/wCjXarnB9BxkN89PoJh7e0lp/zFfO8TdxCtv0euFOrVqO+FlGo4ns5lu6tplskkiqfJfcQBWq+GRLKYl/Vzh5We0n2XBicJSpGPFA/pcRI5T+ZUdW2saNFrAf51aatU6s8S4HeOEeihaknKSczEmVz108b9rVv9CXInq9Sm0f4jCP7xKgNpY2noSewPzmFw4lzuR9bfeoytPMR/c38150MRWzXE4uSbAzIvOosba6qX2NvBXpMbTY4NaC42aDJd0NhztmZJmVCsogm7suQJ9clK4ak0CbnTIC+notccssaqLILpgN7ZMPZAkXBJhupdAknoAFY8JjWVBLHA/eO40XzvCnIQPU/jaPVXXY+zOETUHm0Gg7gWnrdbNNqcuR019l4tkuiIvQLhERAarKLKAKE2zUcDE+WMh+MXU2uPH0ARKzatS9J7WQyr0yQcs9eccjquljouLZfCYNuy8MRTgmLc4i/cGxK5n4wtzEZ3EkG3K5bpzHZeDuldplSUG3XU4nzgRMxxRfI88s/e9prBY6liGHhIcDIc0xI0Ic0/u4XzXbG0I7RY6EdDqq7R2vUp1BUpuLXAOAI/qEHodLdByXraXPNqpkbqPou1dwKb3cdF/hybtcOJo/tOY7X9FG7Q3XdQa1jKk1a7hT4RZpZBc6ZzyHJWHcreb+MY4PAFWnHHHwkOJ4S2/S66X/zMe3lh6RPZ9YwP9rT7ra8cXyWVdooeIxT+N3GIfPm8oBB62lYr4txEEkjqSY91dt6a2Eb/AIzQ6pFg2zzykjId1Q8ZjKRd5KZAm3E6bdYAXl59OoSu/wByjOCoJ/Na06EkrspvEjyj55rqo1uTGW1gmD62j3WZyrog8sJhR+9FM4HZUlodADnNEhzbyYBaJv6fovGnijFobrDZHty9F0UaxJMSfmual7raHBcdl7Ip0haHG0kgZicuWfyUmqLgtoOpnyuDTyklpJjNjbTYCSrds7EPe2Xs4dL6nUxoPVe3ps2OaqKo6JnYiItRYIiIAiIgCwQsysSgIXaWzSPMyT0Gip+16gE/sr6Wora+waWIHmEOiAQcusarz8mhi5XH/hVo+M42sSSBkcxoeq5W05/dlfto7hVGmabhUHo0jpcwVHf+2KzTek7/AEn8AocZQVUc6MfR291PGNGlRr2HlZvGD7sHurbV2l4LcVXEeJUrFjO1NoaD2HmUVszd2tTPjAmkWS+YF4B8vCc5uL815GjVaymHgQQ57SWgkioeM3ORk/IBS88oY+U7LriJBVmPcXOMuJMuNySdSSvF2GcHXEXjzFrfvKmsVScRcuPckj2UZUwo0jRYN9lDcUAPieB0bLj8rc9V6sqMEWc71DQfaSvV1CQuOoA0i+ZgDUnkBmT0VV7uAdX8WdGtb2En/dPyWQXuzJd0JJ+Wi9cDsyrVALKbjJI+zBAnzcURbI5aZq2bH3aDeF9SZhp4ZhzHi587XQVox6Wcn1RKTZx7u7K8Q8Th5BYtc117W4TYH3PKFb2MAAAEACABkANAtkXqYsUccaR0SoIiLqSEREAXPjMTwDK+nL1K6FpVZIIVJ7tr29gga+JJ+K4PPv7LLXCOEgdh7/qtMfhOE2kH+kkfdmo2piHt5H+4fi2PnK+enPJudt2UOytUiYLh1a4g37Ht7JS2rVZ9fjF/jaPvEGy4hjAcw4diHT78MfNaVKw+02SIueEzyh0Trkrwz5YdSFk7R3kZ9dpbbMeYfK/PTRS+HxDHjiY4OHNpBXzXH1i0kOBaesj1HRcuyNvHD1g+TwEgVBzZqY5jMdo1K9PT6qU3UkFL5Pom8tSKBaM3lrB3cV3VMOwt4XAcIEX0A+5RG8FTirYOnnxVuPuKbeKVWd8tveJUNCmTwMMOg2e/XuBl3notE2optlm6JnG18CARJdn8EnIxYmyhauIw/wBSk7L67tZzhv56qGY6wW7ZJhrSZ5A/vReXPIn1FL6Ods68RU4gByEWtzBmO/yC5sM7gJLRH/EA9Tnc31zusODmiXDhHNxDfvUVidstaSGw489PTmqQ9S/aQWKltmswkiq/KJLiYEgmA6RNs4m6kMHv4GkCqQWgXLRLzAiSSQ2Sf0C+a4raDnkkkxoBYD9UwGFdVe2nTAL3WaJaJ9XELfh9VdsWz75s3aFOuwPpua4HOHNPCYnhdwkgELrUDunu6zC05g+K4DjLuEkf0AtHwqeW46rrkIiISEREAREQHnWohwghRGL2Qfq36KbRZ82mx5e+wU+ts9zTcFRuLoQDovoJC5sRs+m/No9Fil+Pkv7WVcT5FjajmSGkgdzH+nJQz6xJuAfl9y+s7Q3Np1Mnub6A/kvLZ24WHpuD3l1UjR0Bnq0XPYmF3xaeS7K7WVDG7ersdgy6nwmnh3cBLp4hUb4bapEWPlmNbFRuGkX4QT1kn5mD7L6DisIyrtR1Oo0OacHEH/qjLl3XNjtz2Uw54rcLRfzjLpIz9l0zwnJcEtMqZxdQZHh/tDWx6tErhqYiq6zS+obwOIkCBeZ06KabhmmdRlym/wDxbuu7C4eBAAA6c15jlXgqVP8A9DqvMvIaBoOfQ/it3bBZGZJ19Bp8laK9Bclahw/F5ZvfP0GaLLLwCsnY0SZy0mJHeLey+gbiOwtBpDa7uOpnTqFrYiwsCW8XWbiLKsV3jIDPKczygD9Vbdzt2gIr1mOD/qsqMaA3+sCSZ6+U521W/Syk3yI9lzREW46hERAEREAREQBEXlXxDWfEQJy5nsEboHqiiMTtkD4QP8x17DMeqgNo7yVBk/htBAAjuCQVnlqsS82RZdkXxna28NZ1vFqc/jd2nNR+xt4K+HqB9N7iAbsLiWPGoI/HMK8M0ZFd59PeY2u3+rCR6+IT/wCKgt89qGpiPCafJSsY1qHM+gt7r325txja+CxrLtfSqtjUO4CQx0ZHidHoVxbAwPGC+JcZJc6JJm5ANs+c+i5anJshQkZwGGJAcbN+0TDZtqe4Xd4jG2nijQCB34iO2QUh/AnMySRBJn2+5eDsB7/vVeM5WVI2viybtPDzAF55hxv7R2UNWNzJU/U2e9xgNNzEgaqRwO6gcQ6rdpHw+Zrge4NtVpwYpTfCJpsgNg7CfWqgVaLjS+vxF9O39JjzdvuX0mlTDWhrQAAAABkAMgFrhcM2mxrGCGtENEkwNBJuvVevjgoKkXSoIiK5IREQBERAERYKA4toY4MEDPpHl6quYrEkzmb3sfdSeN2e8EkGQddVXtqYVwmdOd/mvF1OTJOdS4RR2cmMxsCC5oj+ofhJVbx+0AdSew/ErO0SRZR+F2fVrOinTc4nLhadTEk5ASDc8ir4cPko2cdWtOnulNjnEASSTAAFyTlAGZVz2R9Hdd5msW0m+jnZaAWHqfRXrYm6mHwxDmN4qg+u8y700b6Bbo4mFFsp1fdDwMC2q9s4gVBUfe4a7y+FP+n1JVw2ZscMALHywgFpOfCbieealsdh/EpvZ9ppHYxY+8KP3YqzQDDnSJpnsLs/2lqnJijOVSOu3g7zhgRBXJXxFCnPERIEwJcemS4to44vkCzQbQc4UNiXQPl26LFPNihKoxv/ACVbJPG72UqZIawuzkyGgkC3X3Vfxn0iVWkcNFkahznEkxaCIi/f0UbtA2NrCSbfiq1ijJiR7z9y7Q1M2VbZeMB9JJj+bRl0j4DDQNXEmT6RpndW3Yu8dDE2Y6HXhjuEPIES7hBNrr5Dh8P3I/f6qT2dsapWc1rGTeJIJa0/1OHwrqtTbqiVJn2NFzbPw7mMDXPc8jNzok9LAWXStR0CIiAIiIAiIgC8auFY74mgr2RQ4p9gjv8A0PDzJpMNi24mzs7HnJHZd1Ki1oDWgNAyAAAHYBboiVEUgvHFYplNvE9wa3mfuXHtnbVPDtlxBeRLWAjideLch16KkVaz8TU46hn7I+yPshcs2ZY1yQ5UXrCbYo1DDX3OQILZ7cQErjrfyq7wMq1MnlD2Wn1Dj/pCrL6Qbb4jyBt0JI66D3CndlYSrUoirVdxO83hggWbNhxZmeHMk6LL/UPJFuK5XJaMvDOaq5oH2u1hMcz+AKicbiDoGt5QJI9T+ACmX4Z7m8TGkgzprkQRoQZHoouvszEOs2i7lJgR7wsccUpPooU/a1ZxPmcTyJJPpdcWEoSe+n5K5M3Dr1CC9zGCbiZcBOdgR1z9lYNm7j0KYipNQ2uZaOogG47rbHBOqK7WVXYmyH1Tw0xfM8UgRrJA6919D2TsmnQb5G+Y/E43J1jigSBJXdTYAABkBA6ALZacWFY/9nRKgiIuxIREQBERAEREAREQBQ+8m3W4WnJg1HSKbL+Y9YFgFJ4vECmxz3GGtaXE9AJXyitVfi67qz4E2ANuBl+EEgXie5XPJkUI2ysnXCPfC06mIqGrUkucSc7AchJs0Kw0KPCIb6u/BvIdV5bPwvl4W5c9Xd+in8FgDrYQL/gvHlvzTpcsokcWF2TxwMhaT05DqrKxgAAAgAQByARjABAyWy9XT4FijXnydEqIkVPBr8J/w6xlv9NWLjs4D3HVdO1tp08PSNWoYaOWbjo1o1K123gfFpOaPizboQ4XBB0K+U72bwvxPhsdbwgQ4XHFUkgvjSwFtJKtD2Wn9ft/PBMnxZYn/SaLxhz0moM518trLvwv0i0HfFSqtE2MNNozMG3zzXy/D4fiOY91NYXBC0lvO7m9bQT0XOep2+Ec02fU8DvJh6rgxlTzEA8JBnKYmItF4KlgZXyRuBjNsj3nnJHJe+zNt1MIfIQ5pgcLy8tAmTwtDoaTOcFRDVRk6aospfJ9VRcmy9osr0xUpmWm2REEZiHAFda1FgiIgCIiAIiIAiIgK7vxV/8Aj+GP/se1v+UeY/8AaB6qG2PscmJFh+7q2bT2Y2sWEkjgmOsxM+y6qNANEBZc+GWSVeCu22cmCwAbpl+S7wFlF1xYY41SJSoKlb270uYTSomIs54zJ5N5d1ZtuYzwqLnDPJvc6+lz6L41trFS6Bnqq5Zte2JWTJDYFatiMXTpCrVALpe5tR4PC27rg9InqpvfTcrhHj4ficLmq1zi53M1ATc6yPXmpj6Od3/Ao+O8fzaoESLsp5gdzmfTkriuiT20wla5PimC2eRmFL0qIAuTf9/qrPtjZBoO8ek3jpTNShpB+I0/s87a9FIYfY+FrMbUYJY4SIcR7jQi4jusTwTk2Tso+c41ugg+g9PyUdhqFSu/w6I4nwTwh7QXAcuJwBiV9aG62GiHU+KCYJJm+kiCR3UtSoNaIaAPvPc5n1V4aVrtjaRG6mxThaPA55c4niMyA3oG8RAPODeFNoi2JVwWCLCypAREQBERAEREAREQBERAVb6QMTwUGjm4n2b+qpO4+x/4rFcbxNOnD3g6m/A3tI9grN9KTv5dEcy//wAFLbhbM8HCNn4qh8Q9JAAB5QAFTb7rOVXIsYREVzqYc2bHJU+pVOzq8mThKzr/AP5POv58wJzBm4rnx+DZWpup1BLXCD+BHIjmoa8kpnsx4IBBBBEgi4IORBWyrG6+DxOGqPwzxx4cealUkS2T8EajO2h6EKzSiDMrBKysEKSBKBYWQgCLCIDZERAEREAREQBERAQG9WwzivBbYNa8l8/YIvHM2j1U81sCBosohFeQiIhIREQBEWEARYRAZKISiAwiIgNkREAREQBERAEREARYKFAFlYC82/EfT8UB6oi5B/jn/pj/ALigOtYhZRAarKFEBhERAERE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22" name="pole tekstowe 21"/>
          <p:cNvSpPr txBox="1"/>
          <p:nvPr/>
        </p:nvSpPr>
        <p:spPr>
          <a:xfrm>
            <a:off x="6948264" y="285293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lipa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6732240" y="321297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dąb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6660232" y="35010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kasztanowiec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7236296" y="321297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Arial Narrow" pitchFamily="34" charset="0"/>
                <a:cs typeface="Arial" pitchFamily="34" charset="0"/>
              </a:rPr>
              <a:t>klon</a:t>
            </a:r>
            <a:endParaRPr lang="pl-PL" dirty="0"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75656" y="2492896"/>
            <a:ext cx="648071" cy="79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331640" y="3501008"/>
            <a:ext cx="82569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AutoShape 7" descr="data:image/jpeg;base64,/9j/4AAQSkZJRgABAQAAAQABAAD/2wCEAAkGBxQSEhUUEhQWFRQUFxQVFxcXFhUXGBUUGBQWFxgXFBQYHCggGRolGxcYIjMhJSkrLi4uFx8zODQsNygtLysBCgoKDg0OGxAQGzQkHyQsLCwsLywsLCwyLCwtLC80NCwvLC8sLCwsLCwsLCwsLCw0LCwsLCwsLC8sLCw0LCwsLP/AABEIALcBFAMBIgACEQEDEQH/xAAcAAABBQEBAQAAAAAAAAAAAAADAAECBAUGBwj/xAA7EAACAQMCBQIEBAUEAgEFAAABAhEAAyESMQQiQVFhBXETMoGRQqGx8AYUUsHxI2LR4RUzokNEcoKS/8QAGgEAAwEBAQEAAAAAAAAAAAAAAAECAwQFBv/EADARAAICAQMCAwYGAwEAAAAAAAABAhEDEiExBEEiUfAFExRhgZEyQnGxwfFS0eGh/9oADAMBAAIRAxEAPwDsKU01KvQOMU0qVNQA9MaVNQAqVKlQMVICnqQNICM0pqc+KYgUhgyaiaLpFMVFFiBUxNEKUG86r8xA61M8kILVJ0vmNJvgVNVe7xyKQD1BO67AxOTtTXONUHeesgjaSJHeYxHiuR+0+lX50X7qfkWTTUKzxKv8pzvH1j9RRorrx5I5I6oO0Q01syBpqmRTRViIRSNSIqJpgNSinFPQBCnAqRFKKQEaRqcVGKBkJpRUopGgCBpRUqVAEIp6lppUwNKmqVNQSNSp6agBqVPTUAKminpUANTimpxQMeompGqvH3iowYOPHsB71zdT1EenxvJLsVGLk6RHiuPVJBOfr7b+9ZJ9YZ4AiObxqxiZ2nb6z0qF+8TywWMeYMRqjyRmqfDqBm2IJgvIzoPYRMnx+U18jk67P1Dk3Jq+EuDtWOMTR4fjXhpOFIyPbAMTiB/nrS493ZgdcmCdPcTlZGO0e4rJ4niHlnkz8ojrkCJGCM7e3Xe7cUlUfDCPlI+YEzIUH5t8Dsazmskq1P7jVdhuEvrdJZvkOCOoMAkEBdvYjeoPxnPj5Q0gDA7iY6DNAaw8TbVzORAw2M9YB6A+OpqXCcAzKG1aWJKjBkaRBJk5Mif84lwxxb1ccDtheGv6NNzWeVo7wsAsPB336edt0+rhSNQx9sbgkeRWbZsLa+UM068kjJiYzA848/SpfEuFCAYJUgYO4iBiDHetodXOMqwy0r12/slwX5jreGvq45WB8SKKVrirbfDcNr/qMAbEDoQd8bRiTNdJ6b6wLiEsCCp0nBgkicfePevd6T2pGSazOmu/ZnPPFX4S+RTFaxL3qFw3eVtIGoAGCCAZIA/q+XPmrA9WwBgt7HzjBgbdzsfpUfbOBuna9f8AgngkaOmpaaFw/FI+Ac9RsZidqOxr08eWGRXB2vkZNNckdNMRSpVYCp9NNmnigCJFRqemlpoAhT1OKgaYEaVPNKgDRpU9KmSNTU9KgBqVKmoAVKlTUAKkDUXaATvGY61n/wDk5MCJwczt77Vw9V7QwdM0pvf5KzSGOUuDRuXgok1gcZxEswYzkYIIx264x+81Nr5uNq1KNlnruOWPxZP3HiqHF30QNqYgQQSYyNRJKyCBmQZ7eBXy3X9e+sypK1FcL+X8zsx49C+YHirjESGYDnA6Zxuf7x1xWRevtIMlhORqyYG+Pc594muh4/WymEXSDqDwQMAc4H6dorFe2SxIgsgMiRB25AuxwwWNhjoacMcLajuJtlUPzNymJbkgjBkmeu85xW1bRiqtMKIADEiVnCknvHbp160OHvIbiA/6i/JO5JKhQrnGQRGR+c1tWUHLEADSN5IAkzmZ3Gayzz0pfLzKihr1zoMnmMiQD3A7+1CNoFVCRMzJgZI1SQRt3A80m9SAuQQeYcsEAkkQRB33/WqK8bLkjIGAT3OCM777+B4rljCXJTaK93idUYb/ANmkMZySwzynMCMRSbitIMMczgg4mCdPsDHt361/Ub+W0mQMz0DQAM+4Bnx4otxHNrCksxUSo66dW/UwQP7V2LGmr7EWK0ruql9JWRALA8pkHODv36k1e4a21toVpU6MhXIIAIgPJGd98zmOucD8MEMw1kqMbr1gtPKc7e/tV276ncZginVcOljpkqVnMKI2AHXoPNVKSktLW38fWwRb4lwboBjXPUAxMTzRHcT1PvQ+M4FzlDCiFIJ0CTg6f9oI/PrNUfSuJR9bsOfc6hI3zC9MxRzxha25cagS0sp5SDpwJkH/ABU46i3FoHvuDa6yrrtsAUMwOoJiV8T0/wCp7C1fB0gkaiBtJExsDXIesOqWlZNWDltiRpx0ED5um6mlwfrRXQwWYiREZyCVUdBAGdq9LBmy9NKoq06v/nHYylFS5O3FqpfDpcPclVJwSASOxI2qZIr6S7OYgVpaakWFQL0AMRTaTSL1Bmp0BImKGzUxFLTToRGmqemlTA06VPFKKBDU1SpEUAQpU8UqAI1C7dCiSYohrG9R4gMcDGmM4kiWxjJ8Vw9f1TwQ8G8uy/k0xw1Pfgj6rdllZSYgggHecbbHrjG3Wsriiw+QgaMkZ+VQRHTb69c70F30Mpt/7j7GBy+wadomQO9TvcRqIGlmaCw2gA4YZMTtBHcTXyUmpylknu3f6HZwqRRTilOqWZZAIMZDAiZgDoJquzM4Ec3ViRMjGM921fvFFucPcVhoQSGJ5hEmYEsDjfsNqhYtanZpYBSodSJkmV0kdRpnbOadJXIAyepuAYJWecGQxmTg9hipWOKNs6nB1MPBnGAx6AwMb8s0O3wIvDULmgHBG+Z2XPLtsd6LaAb5z8QLJBB3Ykfgj+kZx03xUqUYvw/UdNlLiLTXR8RbaoZJDgmXIHXUdpHfoROat8Bf02wbxJcgQsYABGQZH7j2ozXRpPwxGmDGIglpyek5Bjr0G+Dx3FXLpH/1CN1WWOnrIG3YjzWtyzbPgXBa4q8l5cBgAZkkgGFBjVODPc7+KA6lyWUk76ZaOWCQN5GWJj361NeIRkKrgArA21ZIBEdcfnQltcyRbMPtq1QYOTj/AHDeMyOkEaVp2RID+a0OA3MDGxwRuNuoJ27e9W+L4oOBccr8RgdMAnAZYwcR82e4rJ4wgZgtJBjYAzDDA9tqFcY8pLFoAHSFPsd8A/sVssKlUhWXzxOoAY3gDPKNtyYHXbt7Vs+ncQF1IzID8oAEyACCHgk7QcHp1rAQAuNTAT/T9BggQBvUnvaSRuDpk7sBMmCRjrU5MSktIJ0dPYtJBBVRcIJxp1KYPT+qOvgb1l8ejWzBDBZ5TJBMDA7CDkjfPis/+eM6gSDiDGTiMx/z1o3GcaWGl+ZSJhWiT+HvmQD3rGGGcZblNqiVy4pIJ6CGB3kMSCJMwRvt+c10nHW7Vy0NLO7JLaltyp1MYBjG7dZ2Ncat0qvywxMmdmBiBpOP39uj4f1tBwuhkkPqBKtnsNTNknBzmMeK9Lp5KNxk9q7/AN+vkZSXkdb6VwrW7YVmLHoT0WAFAGwwOlXDXL+ifxA124luFVVXyMBYg57Z6V1AbtXt4MkJx8HC2OeSae41NTk1GK3JFNNTxTRTAQNI0opwtAyMUqILdKlYGjFNFWNFR00rCgOmlFFIqBFOwIRTRU6WmgQK5bkEHris/i/TiSuiAv4h1brMxvv961dNA4q+EHc9B1Pt++orj6vDgnC8v37/AKef0NISkn4Tk/WPT4+QCVEkmZAEgnUcx0nbA2rO4e3cunllQpLEtIA0ziQsk5Hnauo4/wBSWJIMgEKV1GTOQQMdO84O29YXHEq2qRrkAgHScdHIMEA+/XbJr53LghB+DxR7fXt63OlSb52JXbdyAGZcsuFDMAs6gG+WNgN/rTcU1tV0qsEuW3InuyScEQcTvVW/xkgrzQoG2ZQSJ1dcdZ7VnWL2rkMDDFY+YnJ5WIMHGD/xXAsblu9jSw163qtfMC5OpioIjEAFm3AnoYERk09hraEwrKxhFkbMQecqcCfMYqf8w1uQ6EsVMMSOYTJkg8wiJ9qyeK4wO5kRIkgCZbtMdM1rCEp7dhN0H4PiXBZRBExr0ZYHB0k4OBMEGQDV20L1s3GdQQQrayADAK8gk7znpn2gE9Ld0VVfm03NIY7w5iFOxgzk96j6txupWW5mPw6SoORC79IJPme9KUnKWlJUPsZr/CvABJR7TKRqjRgDlCjIlgD1P6Vd4zjdDsyMCxlSR0aBMqwGeU/qN6F6R6YkKXOq5oYxJ5jrBViRtEDH+4z0o/wRdWVVxoAgiOaFGmSfmJIiYE1U5Q1VykLc57jLYxO4KkgYkEbHEdPrPvUJCk5zpj6HTBEdcN//AEe1XvWw7wxViFA1HSQFPae3k9qqcFbVioO7ZmJggGBGOvXMDpXdCfhszAW7rvJYAQZ2AIGBt2kj71b4qVUassQ2IURBx9Dg9MGhPxQC6eV9iTkBV/pXtInP/c51+7iMnqewyRifArZwUqoRq22kDSoBGxAicEbA7wetEYL8IaiSZPJJAzkMZ3wAKHwjSxUkTgRjBnqYmBOQKEW0XGUESDlxIAAnc5AkfvNZxxy/EOy5wnpoOlcEOJ1R8vTAjMTnPeKlZttbbnAeTiGYABhvyjrIx74qtZ48qSQZ/DMgj/tSBWtwf+qpdn0WhrYidMO0gRgjqJ9x3pwWSUqaE6NK96OdOq2FNoAMASJc7T52OT+ddfwrq6KyEaSOnTx9K43gfWAlggF3JI+XChVQCAJ+v0zjFdZ6BwoSyDIJfnJEwScYk+P1r1Ok0xlUO63Mp21uWtNLTR9NNFejZlQArUYq1ApmTxRYUVoqQFGFuphKNQ0ivBpVa0GlS1DotTTTRgtL4VFoVApqJo+ioEUWAIrTgVOKYinYhilZXqHEw4BGE5gdp6Zz5rWO3b+1Y49JDMGd9QzgwZEncxBmQfpXne0PfyUceF0293fb1+xrj0reRl8bxioQV2PMRHMNWSR/cea5b1HjLi3eUEXMgSBqIZSNIXp823vXaep+k29IbVhJ2jbCknvGfv4rL4G5atnUQpGkjTCRuAYgb438DpXz6x+4ypZXu97StU++x0N6lscyvB3EnVbZJyOYqZC9QB+U9xQeL4R0Gs3Cms4kAnTnDDzG4966Tjb8ssiZY8oEjRzaektyztjfuDVPjOGW4w1oCu5fXEAzkhSJ2/xSeeKnsth6XRh2OP0rDoHgKguAu2leYAlI5sH/AOPiaF/Ni3dDq4iGWVIbJEagD8v6mtbiuJR2VifhKuNXUjAjHy7CBGxO9Y/qoUPI0sTMXANOoAiCyDBIE5ycjNbRan+JU2uCXsGv+pOH1a9QUCIABBkiTnGB+fSs7/yBZp1CYAMydpkQdu9VUZoYg/NEwfGJ/PFD4G26n4qgsLcBsEqA0gK0dCR+VdEMEEvmKzr/AEa78RV+HcPKQboM/LBwuAM+THvApcR6uoeEw7lWSRsOxckdZx4jrWLZ4lrluEChdduSBBMXC4BgdNsRiPFE9R4f/V+Lr0PpaVGRAwAFmFBA75nvNcz6aKm3P7f7K1bGhwrcjEOWdxEOhCrDSwlpwfplTvWSbUMRIByJ2BnJx0H2qtxvEuNEFtLFwUU4BAUyADsZO/Zu9DHEsAZiDE7GYOPtJ+9dEMLjv5ibsPcbSYw2MSMHIPaZkETVMXtTQDBMyQT9jjGOgnJpuM4kdNhIB2JHkSY3/OiJbZVVmKxdg6YGqFMDbIGdh9fHRGDrckJatSRyA4yGggSMEQc+PNWuGDRh9AyCJbWeZpEdIknJ6+aqXLhxCzJHuQOo8we1E4XiihJ0q2NmGD2knI+47bUrtCL/AB3pbWlFwFGU/wBBOpSMgMvU7HrQ3413UrnOmQCRhZgadokk/WqfHcdceFaIXZVwBnx+tFXhwI1NBIjGkw3+6DgHOaqV3UQ/U2/Q+DRxs7uuoi0AADIILay3aNhO28V3/oaoLQRH1aAARIOj/aSANiD5rhJ12tb3kdwq6EXDSNKwSBIGkxO/y52qfo/H8TbR1sqoWHdmgav/AJENjue8xvXRgl7qrRElZ6TpqQTxTcKZUSQSMHIOR3gmD1ietG+tejZnQP4dPApyaiXoARpaaiXptVOgsKKahTTUUFmsEpyBQi9MTRQrJMagTTGkq06FYppGiaRTMoAk9M0m0h0UPU7oS2STA6mAfoQe+1cpfu3EkWgSGjCmBAAGdR5QI8VqcR6yrq1toJOrYGYHjuDE1y/qPFuH5Q0AkYkE9SRH5/uPkvaHUrqMyePiu+30/wBnZjjpjuaa3idOsm3EhIYFiIGrPaYPeaqXWWyCyggsxAZ5yWCnaTAPtWWnEMrNpcDodRY47Qcg5PaBBzJo4RW0o8TA8yxiSp6g+ffFckoO/E9i7XYbivWCsLEAgBoE6SMkLqnEx9pqtxf8QjTyYkMNTaQ09Ae4E/nI2NYvFINTaZxIInOn3jOPFPw5tWyTcX4hyoA5wOgOkiNyI9hiuzH02La0RqYyqNJliwHzETECMAxnrHtWxw7zcUC3otlACr8x0KgI0k7SDIz1rP4H0lLtsMpIeWUhp7DTCKZAmROMCYro7VtbNrSzahC6iNKqdMg6VJ+WRHmKXUzitluwiji+MugHlUAHJAEDHcffPmqlrilDRzRglYPNvpx1iTv/AHq76txHxZli5kgEgfLjTGcf91lmyVMrMyTIxj6bjeu/FFafFySzS4fQGKzp3Y//AIzsRGT0n/qpcbAGt2BGJUM+sg8pFyBCiI6zG1VbFpTDaoaeYEYYdlPXv3AH1ofE2m1MC3KxECdQjoSR1g9PtS0rVuwJW71vVbuMdYN0EoAZCiQQJMATEA5MUf1OyhuKLDIdeotjSqe0zpXsTn22qtc4NlUAx0YEDGkdiRtJoHwsCRODmOg/xXRGcapCHSyWgBXOuQpg88GDo757Vc/mRpUBQGWOedTEAmBk4G2BjE0Pgw868SAFGQvKucH6R5mN60eBNtrs3uZWBBEkc2mBLdAO/TFDa4BlQcfiNKzvqjmU7yG/fWoaiQScR4z1q5xl7UBp5tMLDQXMQASPOAAOw7U97g7kf+sgrJY9SInOentUNXwIq27WqDIzAGwPWATONjmI89jWS10gQWPTyANgO/5mrXA+lm6r3Jt6l5lUzFwA5C6cdxvk4gzjPt8O2oEbgyBBMbZ2gr7dqbhsB3t3gLR02xbe2fmbVpB1QNU29QA2Uahy9T3N3030yzfS5atuzG2wlmghjpYTCtLCT1P4YEVwXCcQyOzF4IBMhl0tIyDnaJwJ2iK2f4b4wqzIh0m61tWcMVVIO8Bhk5E+cRXRHIrVohpnpXp/p6Wba20GF9pJ7mOtWdNSE96WmvQWyoyBlab4dG00+iiwoBopaasfCqJUdTRY6AwKei/EXsaVFgWfh0/wqLNKixUB+HSii08UWFAppoNGgUoosdGR6r6cHXlVdWpTOkE777id6Dc9HtEENzFoJJiMH8KbAE7xWhx/HC2wBBIgkwrYHgjBODjfaqfqXGpC6AzAsQSkSrQYDKRIJzuBt9/PyRwapyq2uV6/c0WrY5T1b0O3b0oqySRFy42lBJYwYAMau9YCcWpcoFDoCdJXUpIIJRlE6pgTnA6gVt3ONOs/EywGGYksD0KQSAwgDUR3nArm79hy5dVYAm4+qNRKDB6ExqETnevLjOGSVxj9K4Rq1QXhPTBeuTdMKpYGScMObR3MwRqIqx6iSgInQv8Ap6ZAJgQCxnbaRHf7578VcVgfhgiBI061OqJLN05l1dxJoZ4zRzPbnOVJEbGBJBMZ9qyywuSrj164GnsB9R4wrpKh0gmEPvuZ3PeBQOL44vbCA6tRCy0gyTJBYbicwe9FT1AK2tl+LcMNLFiNPNqRuYSMjPgVSXi9TkMoOo4xLhpIGdz80ZOY611LHBJNdhWyo1t1Y9YkSDI5RP5RtROGR/nIhPlJicFZx22ravWktq3W4QsEFiOUfMkg5Md+vis+1xxBEajoKswI2CtECQR+u4pe9c1sgoqrZ0NBJUtMqwOMGDH9/NPcXS5DK3tB/St7iOItMfj3LalmQFdZY9D86AaTudxuKweN4wMxEANM6gcRA5QJgUsc5Te6/UKEXOYUGZGTGnswBP0qLX1YhGOxz7ziT0HnNAviRkjTuPc9xT8Oq6gXw07iSc7kgDOK2UUlYi5xLF5CQAMiB0kDpvHjzVf4uTLHA0jVnHaO1H4pohV6EmcZOJ+nigfBPzK3MCDMgEGdgN5nqJpY6oA5NsBSCyN3Oe39ImN+narvDcSNSKrhV+TXDaQWaHJkiVIOrInAEdq3C8XaICX9YXeUgkEBpwcZGn23zV6ylm2rKcOdOh1fUtsk5FxQOcwIkT3B2roSRLL/AAKo5uBELsgLKCNQVeWSl4GcHVBn8Ujan9R9PuMP5m1LJChmd8hoXUTtnUSNI/onrUuE9VXR8IBLVv4gNwybhusQYGgMCbUjYEjYEgGp3Gdi+m7oKhXtoVdVb8OFdjkCMEk83etKTVCC8Bwao4Nl0LNbDaCtttandcghWkK0kgCema3h6PwltVa8txbxjVqgsxZsswUlQCSckgge1c0rvxi2rd26lpkA0G4QsnZQAPm2BDRnua1F4267/Bu3I0EoX1AlF/FpJGp27GDvGN6qNLt+hLPQ7aAAAAQAAPYbRUqBwVtFtqLUaAAFjaKOBXaZi11EuanppitGwAiTUYo00s1VgCC+KVF0GlRYUXaU0qVIBTSpqVADxSqNKgLMz1iyq22ZnfSp1adULJONRidMnI81gcZxNoW3bKMphVV9AZQdbMGE6gQTvJ3rreM4YXUa206XBUwYwa4rjfSLtphqBuDS6JMuANLFNU4HNvOOb7eR1uGSknBbPbi/Xy/Y1hJVuYXFqCZu3BkNpIhYE/jRZzy7R+IGptxJ+MLnD6ittVNskLgKoDDIgrOIEyQDNY3EXdcQeaSHnHXo4OwGc/SjL6n8MBUkqhBbOC2NMDPSdo2NedrnFVjRrS7mjcKILRYM0liXeQxJJJlSBIz26isT1JVaSAwIAIWIQLJIYsxnqOnWrXqd2Pny7rqIDEx0gxsSR8sHB6HbIS5cV2ZS1sZIwcxJUY3/ADpY8NPU3v8A9G5Fe0mGczIIGykcwYmR+xmpWCzMTpRjlpMA5EQMz5+lQu2CggwRk9ceJ69Nqq23C5nMYA/qkRPYRP2812aG7ok1DcXTDLDLn5thMAQczMe9B4PhmcMbdpnKkZHMJ2hlJgzv35ftnXnBYnI2OO//ADOa0uA425atsLQLhR8W7OkaSMYbyNOPpE7p45JeHkZpXPTQtiTb+HMTqaSVwWMRAHMsDeawvVOAW2eS6GBUERk9OVjAAbfxA3rRver67AhwHzyhcgAZ13COvYf4yLt1WWB3ycyY6d/8UunWRXq8/XIMr2LnTMxJjaKtqqjv/iqvFPqkLgTiJGO2+1E4aRjJx3/fmuiUbViLEqAdXMSQREyuDMsMFczHgZGait8qp5WhtmIIyOo6E7d/71IXDsNiM53yD/x9q1rJtaVa3pf5dSMr6VYfNrJaCGESRGwqoJPZiMW1bVphoI2Bg6pB222MCMnmxtV3iuCay+m5hSNSm22tQSNSjUOvQ9RM0rfDSrOQnw0Onp8QKSSpxGrOzTke4o3A6S5S03+m2/xToVmCmAzKRAL5AOxAnYmrpCL9n0q9xN1AFALIrKy6pZDMFtIbSTMExAPiKnxll1IS7cRGQuTLsHzGCyg6hIERvO4Nbfo3p7BZvFbaAnktcWtv4mFKOQsgqcrqBG2QNzK+eHvMWN5OcHlAwut21fDJKo7LqJPU6V6NFWoqibKvpfDQjh7bi2R/7VN06mCm38MBliBlRq2yMzSu8XxABPCfzBUYl0BNuBEfFY7wQSQBHTrV3gTxPp+ubC3LbBmJBcKFBlmiNKgqRgSPMDGX676sL/MpMAKoQsQpUco/01MKdU5x08U3Sj8wO/8A4d9Ru8Rzvba2mgFQROok5Yv3xsANz4rc+Ga849E9fuWbNqxw6q1y46ldK3CFQkE69YmW5jjYSa9KzXRjnaIaogEpEDrUoNLTWgiIikH8U+gUtIo2AbXSp4FKgCzFKKnppaadiBxSiiaabTRYUDp6npp9NFhQKlFF0ipaRSsKOa47+F7TliqqAw+WNILCNPy7DviuLu/wPxKxq0sol+SWIblUKMA5gQdhnaK9ZxTmuSXSYm7qi1JniLfw5xqqzm0RoMZ0RMxqz8wnGJyRvQrHo3HJ/wDb3jrIGoKe5Kk4/wB0+JM9a9xeOv5/enMdxWfwWMrWz54430/iBi5beRcNuYkfE5pVf6m5TtO1F4P+FL9x/h/DbWdOoQQ6oxH+oyMPlAPvkbdffnsq0EhTpOpZAOls5HY5OfNVm9Mt/FF4HS+zEEAOIiHBGemcHAzGKqPTKPDDUzwn1v0q5Zf+XRA9xNSt8L/UlmOFLxOqJISJAIHeqL+jcQmomy5VFJdtDadPyktqEYJj3FfQqem2lYsqIrFtZIABLQRqJ6mCfvWD/FnricOrcOttne7buQqaAOcOJhiJMyT9Tmqliit26BSfB4J8XVtA3EDse9D1QMffsRvSTh7iymlgwMFYIaQCdt9gajxNlwNTKVnuIzkZHSs9KNSaXBAPTb6xn9anbuxuJGOonr16UIen3SoYIxVtiIM/bavfP4X9KsX/AE7hxcsrzWLaPygHUoKmeoYNqzvk1Ucal3Jk6PE2sCAwJHeeg1Rykbjf2irn/j76n4qrcRAob4kmArEgMWGwJJ9szXuFv+GeFBBFleWdIOVAIUEBTiOWfBLHqas8N6NYtsWSyilhBhQBB35ds4nvAnatPcvzI94eB2PT7lySFdltwCx1Ra1EwWGYBM/masv/AA9eDNhjAAgKxlxpUoQR0c6TOPuJ954WzbtgJbCqFUKAOirgDvj+9FABM4nOf1/QfahYV5i1nz56Rwzvc0kNgaidL/KN5KiQvQnMV6X6M1+2i204FLlo8wIuCIloMuSDJg613GeoJ7S1wiKZVFUgEAhQCAYkSOnKPsKNpqoYtPcTlZlcF6LaRHX4eLoGtGdnXbKgk7TOd/yjm/Wf4D+Lca4lwDUwhSsBVA2GnfMHpOeua7nTTaa0cYtbk2zH9L9F+CEBuu+gswGFGo4k6YLQJA1E71qkVIsB1pKZEjamqWyDchpp9NSilposVEdNOEHenpRRY6G0CnpEUqLHRzlv1y+05C9yVIiBnMVWX+IOIMkiQIiIiOpJ7YqibhQAFiwzEgLB3iJmPeM+agxGnIwQSCIGOsT+9q+Q+Kzf5P7ndpiaF3168pidxv4zGf3tVi169dK5IHQmJz3xVC/xrjdCVBMSD2G5Hj9az7fFc06QDI8Ab9Nu1HxGZcTf3YVHyOmPrdwARBMRGk9I6ZqKet3ILN4MD3PaudDsTyg594xJO+ehqa8S+QCBAOSfEex2p/FZnzJiqPkdIvqr9CCTtBjJjBGcUe56iRE4JiMjv758e9cldRjpgmW2lSMjaCJkifzxNHdGAA1KXcjT0PUknUP2e8U1nyvmT+46XkdHxPqTTGoRIH18d47dYpk48rPPuYk+8d/3Fcvf1rJLZEbE77R4jP50a03KQCNRIB6biBuNsjEnaq+KycamLSvI2XvpubjmNpYyT3Ak4pD1BDksdUHOQR1jOI8VjXAFQeTGwGxGxG4igPclgxOraVz436eMdqn4nJ5hS8jZveprIkszYyMRjwAKBd4tiCouOMyGBEwfH133xmetXg+H1DnVgOr6TE4/ERjEZpltAHl1Qdpgk5BwsdT3oXVZl+ZhpXkS/lwjhjcf4ikjWWfURBwZMbQPrI6UdTbB16SzHdi0mJ2GrYY/Ks4XvwjHWSIIMGRIOZ/4qxw/BAjMmZjSGnYb9B+fWpl1OSSpvYaiuxcNu0663RdXXE7DAzvv07VVPAWm5WRDzCOUiZ6mN4n8h2qtdUq2kNGY1c0RiYH78UzOyxnI0mCYmWkHPgjapeSaDYt8R6PaAKFSDEGMg4kgz+IjvVm1eW0qi2XEEgZIB3kRtEkHbrVI3FVjLBuYwE+WYBw3YGe+xzmh8TekHJk7b/KdtjGM/er99OO6YUjUPqfNqDGZx3iNiZ/cjenf1eZGsic5Jjbp29qyAIIAK9OYHGDmDON/yo1uyDpY6SDupbJwciNgB9aH1GR8yYaUjS4bjRq5oBMwcDZdyWHWiJ6kF5lJjIyRG/jP+fFZnEX0J1Lb2mclsgDPcZPXeoy4GWVQQGghRMwAYxI28Y7U/fTXEh0jYf1c/hOI36xGCR5Hegt6vcUzIAkDeSR2afH96x/js4I5QDv2x2xygkbeDQV4jBkSMdY6jYdZiOu9RLqc3aQJR8jobXrjHA2Hnz7jz9qe56vc7AZAk43EgTnpFc58bvuYIOkbjpGMe1SF0QYk77iARPTJjGTnrS+Izc6n9wqPkbtv1MgZYdNIyT+8+KAPVSBHkHBmdo+h9qyLKllYCTpBJA0nIxtM9TnwKZbRMCDqO4gyP/19gT9KHny86mFLyN3/AMk2kAmIMdRHsBuPJ7mp2vUbgBKOXyZME4G3tWO2qIYkRIK9JGPvtkd6lZuEgiQIhipGJjTI9hPjFSuryL8z+5eheRp3/VngGYkjpnHUT0mhcP6k4Ywe2WMSM9J8HvVEXGTYCQCfwnffb9KgOJdTLiJg7fhJnHuO1Q82Zytt/cdRN7/y9wgEopkbgjNKuZu8XqMyB0gx/wAZp6t58/8AkyfB5Blu7yeXB6jVmdgMfWr1p0YM0csSZBaCx6Se/wCn1pUqmKV0RZn3r5ZSckbEThSdiIjxjNA4a0WOkYBO877HmHXpT0qEuAZctcJDFNZ6xuA5BbBEHSOXzvQ3SNOAAwDADzOd/mx9KVKnL8NgTFwapBaVjYgACYiIz+GjcKmosQYKQC31A5VjBgHvM09KiPKBFF7ml9AnfqSZkmPbpNatxWCCQIkkhYhtokNOfpGaelTS5BGdftQp3GTIMHAyPr+5qFviNIURkMeu8knPnfPmnpVEnXAE7vFDwwJYlTq7AatXSe3gTUbqRCqSJVSR5jVg9silSqr8LYckLtuADJ18pEY05PUYMk0ZbhGCAd+kHGYkeCaVKo1MqgKq2pckdjMwQRHTp/er62LarqfmZzpgcpXHMwbqdjnefempUozaY6KfEWEGghiVYSO6jOI7k58eaa3wUqzK3y6BBnqTgnoRvgRSpVd39iXyCdJYAfiAgEzGR1gVYKIFACnUJB1QQWjmUZkAf909KlF2rB8iFoMCyhjpEkcqznEmf7dKfh7QnSwnBwDGY5ckbSdvFNSrOU2lZSXAHiGB7AlcwPHbb7UrN0RknQWyFiTnE6sEYpqVap9zO9yQsAycwCMY2kbnpvO1GchVUbgmMR3iBOInxTUqiS39eZqnsPd4tjmQQ3MMRABIx2Of0p/5lBJCtrMEc0byCD70qVWibIOzCJzORMSSerdIkbfegOWZtfUyTGN5/wCKVKs57SorkJbZQNTkzECCZMRM4PnM0O3d0sSIAaRvlR0Ex5Bx2pUqtpVRKYzaAecEEwcaTggZyppUqVZKNqxuVOj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33" name="AutoShape 9" descr="data:image/jpeg;base64,/9j/4AAQSkZJRgABAQAAAQABAAD/2wCEAAkGBxQTEhUTEhMVFhUXGSAaGRgYGB8gIBwiISEeHiIgIiAhICggIBsmICAgIzEhJSkrLi4xHSAzODMtNyotLisBCgoKDg0OGxAQGzQkICYsLCwsNDQsLDQ0LDQsLCwsNCw0LCwsNDQsLywsLDQvLCwsLCwsLDQsLCwsLywsLCwsLP/AABEIAP4AxgMBIgACEQEDEQH/xAAbAAACAwEBAQAAAAAAAAAAAAAABQMEBgIBB//EADoQAAIBAwMCBQMCBQQCAQUBAAECEQMSIQAEMQVBBhMiUWEycYFCkRQjobHBUmLh8AfRM0NygpLxFf/EABkBAAMBAQEAAAAAAAAAAAAAAAABAgMEBf/EAC4RAAICAgEDAwIEBwEAAAAAAAABAhEDIQQSMUETIlEyYXGRwfAUQoGh0eHxsf/aAAwDAQACEQMRAD8A+46NGjQAaNGjQAaNGjQAaNGjQAa5qVAoliAPcmNdaUde2tHcUmR6a1iuQgaDPHIMjv8A10m6Vge1/EFIU3enNUoYKJF0/YkenvPtqv1Dqt9INTY02In1QIkHk5GM8HkDWZ2amyw03JuNMsZM5l1Ld898cav1QAVpWrhla1jACteB7yZFp7eoa8bLz5v2JAtjXpHVzY7VnE3EKoIJFoEgkYkn+41b6X1xKxC5DFbviJPB1iNntqoZncg0jIDIuFPqZhBUQqlT8A2/hvt7lQSpWADAIicQFAH3HaP66qPOlGl3SA2gbtr3WU6TuZrKDVILwYEG8ryCTkgDGP8AE61evTxZVkj1IA0aj85bis5Ef1mP7ak1qAaNGjQAaNGjQAaNGjQAaNGjQAaNGjQAaNGjQAaNGjQAaNGl/WOpeSkhSzEekQYnHJ7c6TaStgenqiXFRcSpg4PuAY7ECQSZwNZTqO5Whv1qqUa6LoIAAaADycxkmOI/FLbeKab7pjUTyShIYNA9X0GTdHMSTA+8Tp903dbdwnl2sWkqQoJBAOSeA2DGvI5PLnFvV09AkpeRpt6ybmk1wtAcqQrZkfMCCfjWWqfySjeealRg1GnwApPuebFCC4xI+TjVpiKNM1FeypVe7+fapYzdbA4YqLcTHMaR7vpVPdtVbchlq06hDIjEAG1WQLBliVIPuS2B21llzRzNSaqvPz/odNHPXfE1OEFO2rTqIRUdfLYRJViCDI+oli+DAjkzY6Z1KiWSjTqioXQmoQS8BQwMkkwDmM50VPD1lFqW2/ksTTY1GX0uLgSGGTJyMBeBPtqp0vZ09gtMGsKlMsyVFDrguB7AG1VVmhrjlo1n7On2if3N/wBG6LRolnQAsxmSB6cRA9hzr3f9Sx/KaRJVmABtI95I9iJ99Y+jRqVC1JnqpbVZqcODAUILiRDFmJJGMerPu8Y2ioQLsE2qRnBJX2k8zHf7a658yMYdEFQJFXeVU89axQ1GVoeC2LYcQLghbPP3HfWs2W6Wqi1FmGEif+MftrGUaflfQZ8lQQsfqw0/DETIA4I11verb26vuKSqaYRfLWZESSzESGviMEDn93xORCCak+4G40a+a9P6z1OsaRIqBFqoKttJZYXSRnIgYJEADudfStelDIpq0Kw0aNGrGGjRo0AGjRo0AGjRo0AGjRo0AUetdRG3otVKlrew+cD7D51mOseJvOoAUQyFou5vSe4jtEkHuAca0vVtjS3A8moxz6rQ0Ex3juAY/prHV0SjWagHDWAFbVzEDlhwwM//ALD3xx8rJOC12EzW1urJSVQzGo2FJA7wZJ7AY/rqzsOoJVVWVlJImAf3/Y41g97UtAaPQBkckgSQYAnHq4zg6u+DNhNdtxUDAqtgk9zBPySF/v31GHlynOmtP+wr3RL1/wAFtV3Aq0mAWo81QQDGOYP1CRxjnXq9P8oVEpJb5hZnqCFJaY9KccfTn2n5YbneVWeVYr9JC4yDMjvB7STiDj3QbzdKaYDRUFrswutbBIJgGCDj/vHFycuOcqh87Lqir1jcG5GaEAFjOuWIZRcQD8f5OTrjqvVGobX+XchphCttr+hohqgPoB9LfkwCTzOVR6Qs8tryPMZoDAKcgBfSDHESMcnnXtJlp06iBqzLAYFbR6W+cARzK57idYWlWuxC7lLp25Y1K619qH/mBiVACqBAQxmSbWY5JH50mpeHKjOargqHkBVIlCq4yVwuckCcd9bbbLSLeaPTcQL3gHmbQwxIYRB/M6mq7r0wo5P14YyJAMiJyMGPzpLM0/aiq0KKDBHWk1UF8gXOy+ghTJKkes3GAP8AcTqXqG8lDBKWBmqlTA4tABI5u4MA4GROq++6fRahetat5oqrabVZlAEWmI9OCbjkEY9tZLfU9xW/UXV1UFcCxQBIzyJ7GDkca39Ps2ybNN0TxHt1BHnEhCDJB4UCcETn2yRx7HTjeV/MQ+YFa61sXYUkxxybfb4zpD0rwtt6VBDUbcV7yqhaYtC5Jdfqgq49JBPYwQTrSVN906jRRagagrKaS0yDcAPSTKzxMXT/AFB1p/DRm7i1+Y1aONh1c02MMLfMg+ofJEgAxIJH/wCIzxrY7LceZTV4i4TEz/X2PI1nz4e2m5WkaTq60mhirBr8AMGIP1GASfzrRbTbimios2qIEkkx9znXocbHkgmpPXgFZLo0aNdIw0aNGgA0aNGgA0aNGgA0l6/uqiFbTaoyTIAJ7L3PAJIx99OtZ3xF1KkyVKJyygNDfc8A5OFPaI++sc7qD3QCV96WIe4sYPqU9oE/fn24Oq+0o077nYGF5VSQwu4+TgMDq1S2FMVC1P0IMQvaZgHPv31aagoFgKrM4UY7GCcmfY/I14blTpsTTeyWvt19BebiCtq4B5bIGA0BhyMsc+y9avoVNzElsKrW3Wn0KYbkgQTEEqPiY9uzCncFsZmIHnNYIGSYGR9Jwx7Z14M+RUAQWzVJLck+niPuQJ/PfUpV5KvRxsqTMD5KvTuj01MErxA5AtljAyDjvpL1jq1HbVFKVLjUpk3GApgW+kQcXAyvurTzOnG7oBYqOTUIdnYlgqBwACg9rgpMAZJyc6UeEenpWVqtUoXYlDT+tVk5FrSyzBfBAgcdhUapyfYmr0RDrO3ah59QuQjKCSsSWOQFUmZWTcQOD76zPWvFrtVa2AFaFyCIiOY/aR319B2fhra2sFVbybpaGIAbuhlYhYmM6QbDwKGqM9UBlvungOpGF9MyoInEEj8xpjyYVd2HRXgi6H1patGK1RE9FRSvLSFAuCgEgDBJAmFJ7HTrZ9QudSgKWwArKVKzAAIaCJMDInIntqxV8NUKcVmpKtYZ81MKLj9RF30oOexA78aj2eze5jW/mcPHllWkOWBZsTEj3AiO2Zk4PcROJNtumMty1SxUyGVbjBIbiBnH6RkTx31BttwtKpIChBChVXAWDjJEgkknvMac72oCQpZSjGP/ALiOUHGDxzJH9MtvunJQp+Yzvc72giPS3OYyAcgZ7D7aiKco0D+w0qdZN5LsoUHFoKi2clhJgqQsXGDLRnGst16lUqCpunofyxUw9sSpY2g49Rjkkn41YbfNUb1lcMcAgScnJ/See3fX0TodKrR6fD00qMqkqiG66TPq7XScxPGNdXGxJtvtQJ2Vv/H2xRaTVqZ3IRiQtOqLVAm65VGMzzqIeP0Kv/JYNJFME4YgAwYBtOfkcZ1V23iyruEr02RKTAhVAYif0lR/uuxI4n4nVSlsGSibgshpZQsmRAMR2tN0fAGt83LWP2w/f5hvwaXwt4o/ir7qZQqfkgYHLEAAkkwPYa0mvkvnK1RabXeQKq+YA1oi5YJ74IBxkR+dNuoePaoqeimIUnB/UCQFnvMXYEZK8gZ6MPJUoXLQKR9E0ao9G6h59IVArDtlSs/IBzb8/Gr2uooNGjRoANGjRoANYut0KqN0ALnVgSarkmBcSF/AwO+tpo1llxLIqYqMAlQiVb0jGJIJIker7Agfvruip86mbkKEgkSbxlgBA9zGRxb7HV+p0SlQk7jcMfMYKhJgg5Mkk5JJ/wC9kFVjuGNCgymq+bgTFqN6RKgWkSTJHIHuBrycvHlF18iPN9tKdUQ0LaxVwLWLlXDKxJAKkrewtwbvnVrplNQxYG4GCabfSy8XqxwSGj+veNWejdENKnTrPtyCQUq0lElSG9NRAftJGecfNjqdZBQqhClQM4NMEW2zlkIJmJQmMfUBrR8STi7Y/uQb6o1S5BiJptesLDYkd5AIacD7xOlW03NOkP5LFjVeHYKLxJ9Rj/URkCIE/Yazr+Iahd4KhSyhSmYUKIUNmRx84I0x2G4qIxaQWAAIJICBgPUVGS7DlpBGOwA1zvCoaJvY5NLcMUUoyqsFUCqSbYK3McxIkmQcnXG0SsWsRPLTKVKgNw4Y2qoMCAYGDB51X6p1806d9W5RMst5GBxDBc3E4jI494s0/EtAK8sADTBVWT6lbuxBgiD3gmNS4TrSKVHn/wDhNL3F2ExTlhgAMFZu4UEj8fnRuK9UbdgIJVSWK1JMEXdxi0wcc2sO+vN/1sGlUHnWrzKCeblRIB9LEI2GJHqn7KNhtam8eoXqk0FT1oPT5pcq/wDUJkrBHbky4Qk9yDzopVfEDUlq0moLUFcMPNPpIyVaw2kMkgiBA+RxrnqPiJq1KgK6U7f4pHFOkBJpqqu6lR2tIEsZy2BGtDu+lbSfXTqt/DDyyHaFIuaAJwcGcHjsZ1RHh6i1Rm2pph6ZmAzWwT9UklRCxgccRgT1Q5MYxoSTK262lbcXVaKiipMLSXmxjhiQ2WOJHwO2mG26VuFomjTqVAuUnzCABcWY2di0qeWI9QONaHZUadJbnIYnJ4mSRmBJm6RII1c/ivTMn6T9jzgCZDH7Y1yvPP8AkKUV5EvTenGkirm5L/XIElhaRGcADmZzOONJ+s9RqitUFG4y30rJOVsnGSc/vBzrV065bIgRkCIjAbHP2/HGlu/qKULs/pX1RcV7wQCI7D6fsNUkQzMbilXtpX2AsWJW0glAe8wbwfaeBiDOrlPbPUVKjJ/LZyocC71TaC0H0jIOYwe+tL03abSuH3R8xwrklcQCYEADmMc9gJ09odZpKWWwKggqVGCOJIjER866IYU37ml+oUi30Ppn8PSFO9nzMn+wHYD20w1UTfqavlQZtunt/wC51b16sUkqRaDRo0aYBo0aNABo0aR+J9+9JPQP0mCpFwOB9JxbBMsTjGpnLpVsCt4oWhug22ZyHVgBAkB2Q2zxMAzEjka88HdHajc7UhTuUQGNzj1NyYwCoQwO+lp8w1gzf/IGzCwGMSsnEm0ATPY+2ues9VqV1AlqSGxxjMzIWfeQJwe2vPjysbk5y7+BGr6x1HyEV/LapLAEL2EElvsAD98Dvr5p4j8Q+a5K0oDcmCJRsWspH/yAgw4nse2H1PrDvSq7aqtSrN0sTBtOcFRmARxx/TSXY7BWKh0W1wFDH0hVwIBt+trTBBzJnnRm5af09gsUdK6VRvv8zBnDASGifse2cR+NbCjSPlAxTQkQSwJGRAwBE/c+2qO06etC4YmQFtSGkGIUNgi4ATMkNOOdX6m/WgL1GCCEQ3AmIwQQSmFLSwxdznXnZZubtBFfJX3vTUrK1JqVyfUVYkRm5bv9JkSJOftrP9Q8HI9T+VKAkXwkg5FotEcgGTk5B+Naml1WnVDc+SUZiQr8iARdEE3Mcc4+NW18st5iclSpwRIEDloFwj9Q9/bRDJOAUvDPkXiDaVNs9ruP5oLg2kAi5lBg54AgfPvrXbarTpoiLVViqpaqlYLNAqU6kZskYBHE84036m1N2DVKSu4UhC+SGbIAHYGMHEHjnSBvD+3etQZ0YK8sxDHJUfqkR6SCCwxBHHOul5VOPuEh9vUq7ktTNM0VWWCsp9REg+q7PqI4Bm4EexobanXpKajUkQl7HUD6wQFAKycEqTjMmeNM6G4UOaVSXQwEYKLRH0iQSxEQGaMQM+1StWqkOCgWbSzmoSpKQcJJm6CJkGCs51z38A6POm75maGqW5MTc2Sf3nkZMY082229EElyQ3AkAkxg/f8Az31kunDzAq1If0uAufR9JLEjlRJIBPYxzq71nxSKNNwjE2QisrAEGOYUBRE8e4/a3GT+kSryN90aoD+VTWo6ERTuADSCRkiJn3/9azfTOkVKhalvNuGAcFQr2rmC3FodTAn8xzoo+OBWQrTR2qACCqkziDAGTnP2jvgaXaElP51oKvDYgxMYGSQTMZ7dtU+qD2H4FxURFPl+lSQJ7gGJMDv7T7HXlYKcSLYIWDhfUQcfnn+mpqtEEdoHDGRAOY/aD++uK/TKdRwGyAT+ZMFfxGsUkPdi1OoqxZZgg2kT7HJwMjic41rej9S8wBbW7wckQI5Y988c41QoU9raP5VkuSfn3JPdfj+mm/SqtJqY8kAIMQBEfjtr1+NBx/mtAi5o0aNdhQaNGjQBHWrBcsY/7Os94r2z1aYqUVVzTJuWBJAzgn7THfSzrfUazbirSVzaGEKRbaQo9supOee5xxrlto5Jhyt6wckexE8TicH7d9ebyOVG3B9ibvsVdp1JmCinWTAvqA3ErYIdRC2gE255gtjuJupwy1Ctdz/pBwsmIKmBwoMDIODOvKe38hhhiGliqm0EycsLollk/MD21zUoqwNQlQCP5gMlgpgBVIGDgZHBY6832912G2V+nupmtdEAhab/AKu4BYm0sR2+TppQ3FIqhT6ZtDsIyohYx9RyJI4BjtNE7sKIL3BYBcHEC2DaZAYZEj4PJOozt38gVUCWXlGUuZANRYxHMAHLTnWkcEsjtBGVaR31fqYVA4UOBcQPUGkjHqznBJx+n4GsdvlqVKtRkDItTFrNMg2yCf1ZGfsPYa2vVOlB6SVAphWCkn0yiA/zHST9RM5zFvE6uttvMpKyiXtOVjGbgMcHHb51Uo/w7oHbZ862VapSKNVoXKGIxxCKBJtEFo4/WYH31Y3/AIsXcUgtE1qVW1muAUSYi0tklDByskYkDW7qdNAKqR/LeLhdaQw7x3EnI/3HUFbpflrSpUEUKt1oWmbVjIU4j1liSxiTOkuRBu62HS6KHhwUxTpKQXdQQHbtMmbsFiYPq7f3udR2N7GHIFpkKSIViG7GLQF4I7k99V7aksSshBnMC4LI/CkzxGDnGlPUq9RaoDG21Q83XSIECRGO0d4IE6hblYr0Pen7BUVbBckgcTbLcfAxOe2rWzSAXAF7THvxCm2P6fIxqjuerSSklQwCiRhgTH4kExOrQ3jOrSSCQIIgERJg98zPvnUNOwVIVbXoDIyi8+oMjSIEzgfkgCTpluOgU7xUPlhw4LBgDeSLZaRnkEdxrrfdR8umzeuoRm2ksmpdytv2iPnOvN/WrlC21AQuAYrAgg4FuLjNs/a3vpqUmNJJC/cdJ25rsWC+ayibTBCj3APBJGT9WM69IVKRqCoCyMKhkkwxgWn4u5+041Tfw4Kxapuqi1GsRFrUzaQgJLAiYuORdxBOBqTb0Nwnm09wwqFgLKari2OJOJAx985xrXT82Joj6F1/zIBZSv1sWOAxMxnJGZgyc/Gnuz6otVWqKwibOY45tHYGQT34HbWK3fhtDUTyaVRUZATEi0RkmTkDnAGcd9aPadJpUkWkiEFRcDxcYtLEzgA4IOdVJR7oSveyHqPVi1anSoksMSvAJJ5BkCR7nn+258L9PalRBeQ7yWBIxkxx3iNYjpi+QxdbiVtKypAkjjHMTydfQujbmpUpK9VQpIBEd5AMx2z2128NR7+Qj32XtGjRr0Cw1R6zsvOpGlAKuQHkkemcxHft7ZzPBvaNDA+ZV+nV6T3VEYM2QWcNDC31cwTA4PvxjVra70rn1Fi0k4jvIHtj+vbT7xbQf0PeBSuUMDyDkSPvOcjgao7XwvUNK5oWoeaZ4/cEiOD37++vHycaTk4pWjNpp6Ik2lQhiysQjAKGUjBn+i/tnS3cVJta/j2PMRH37fsNb59oXoGk7ZZYZh7nnnt8awmy6clauEvLKSZKfpI4IkYx8f11Wbj9HTGA5WNPC/UqQpOuPNWSLhwDmAeDkEwInnvrirswz1QGVRUZSaUwQVghgRkQc/n4Gr2/6JRpsChK4AOSQIEAx+IP4766pVgsgAG3A+4EEgfGQfsR76wzZ5wfQvHei4Rfkj/gFZLDkGboOD8f3/afbUNXe06AFPCDhcmJkkx3if2njVurvVKkq6k9o9yDE+0QRHOst1XYvVqEK0IwLj0ZwEBk9muMcRxrlVT+oqWvpLe/3VRgzIwWwtBKm4AZKg5UznOJGM6XJ1SqjGmcxUWYJCH0FWBMz7ZmJE6ddK2FOkoQsxp1IARuxJggER9WJB9tZ7xdRJNQKxpLSCgYxEksCMzJIMADABPbWkKcumiPvY82FYgzYw8yByrYEyIOeZEQTHEQdMTt1QSfJWMMVX9IliIyeTxPGdZnwntHp7RqNRK1KpcWYwJmQQUgZUkEn5nOq3XPEa7e5aj+Y1RXdWKQt3llOBiJiYORzoeNylUR2aXe00U5VZlSsjDZyCDGIIkn/bjSbxBtylJqlIikLgrMoBJW6AQPUBycn34xpb4e61Uc00r+UaZEm6eC3I9UfHJmSY1tN1QlfS7EMGdVi8XEC20wIAkwDPbGNDTxySYtM+eUPEAoTMK1pCpkj7AAxPJB/GMa069ZosguqG5gAsEgNKrk8CMEcdz9td7Pp6KyqQpKgrPoMT8diSWJPJge2oquwpRVqVKk3MqqFM8sBPEmAZI9z+2jipuktk0XrCKaVWAZOFfHyMjnn2GkPXawYJTZ1UvdBJJFMkqZEAkyCZ+RxnW56dQWusUgadJQaYYxccw0DtNoFx7cDOGG46VQUJ6AqoGhVAzcIYRySf311rhdpJjrQq3+2anskvI/lKAqoGe4AFVFxIkkQZjB1j/493ugOo5bnAm4yObplfsRjGN5tetmoy06VIWkx6mAhRgwB/b4/az0rodOgzskm/35GZie/wCfYa1yYfVlcHrz+/8AANX2Mht63mJcRjMiZ4jJjGtz0y/yl8yA0ZA7ew/bVFvD9OVjK5uVshpz+CD3+NN1ECBrXjYZY7sEvk90aNGuoog3u6WlTao82qJMAkwPgZOkO78WotZkVCypIaImYBEZ4++cE9suup7Z6ihVZQCfWGWQywQV5ESYz7Tr4/1PoVXb7lVZ2ElTdE3GbSVGZjPOYyRmNc3IyShXSJs+s7Dq9KspyAQtzKcwMjJ45B1a3TSMPBGTxx3/ALjXzzoxKg2VFamMK4MBiJIFwwTAJ9vsdNE27lgWaQrXGD6h3Az3mB9o+dcM+fceloasuUas3GnUKAtyCH9wYORyOc/5FTf9UelTVWqWfzLjUUEkqLmANomMQSewz31WrmqAy+lpbCq3rIIwG+JIm2J+2gu3lp5lxBHINoUm0WnI9Fpg88ntGuSGacPpehumWOn9YFemUrFPNiQ63Cm7STb7TFvvJmONI951xlttU+kWlXj/ADkiSpn8d8t99v6KTdEKSwCiRle8CRIJiPfWZ3u1fc02ZFa0sB5dSSQSVIhhkglQeREZ1Tkskrar9SWqGXh+k9ceYrhlNxNScqYief6HGM8DWp21qpYXD2D1EwM555HEk8zzr57v2q7akzNUZmDGg6KgVSiqYg957k5ljmYOnvThgfVFq+qLZmCpE+q32JA/prPLhvaehp9I23lc2+khQGuW5SYs5iBNxOROROM6g2GzpkSHYLUKMyAfqyAA31SYJPfGYnNHe71/RUBWRUVQ085IM4gHPfiANWxsrqIpG0Ezkg4ODAPABMfj30dFRoSdsaVt8s3HDKyo8yCJMcH9MmZBiM/Gqu6q0cSoqBCbTAIlrvTJByxwBPNulG43LepEdnZvShWGDLk2g5giWHx79tRptXqigjTTUFWAnsx5BnBMYjIkfbSWJdwchls9nTKp6FkoYvQMyMrDgR9IYtJGDIjU+7psoUIFbywFYHBZVPYSBAxGDE/vTo9SpncFVQB2LKGCySBBXJGBJIjOdeUN4Swn1Hi7GADyPuOV/wCQXTuwtUSSbVBcXSzSDJBkGAYgGCMx27DUm5JdlVQGuUupEECMNd9oI+TpTXqulen6QVa4KDIj6JLGexM/vp/0+p5b1dwwdg6qkCBao9NqDtBMn/Gtsag/rdEog8MdQsrurmKck+lrhdEmYPtPpg5+w026rvL/AFqpFqwSSAVz2zg/1Maz/lvRqVFSDSD/AFNJJXBbP3x+cfLDf79RScxIKZ7TAOCO5nVz5E+n0xqqJNls/wCarMoYzxxBnDED/HM619RwASTAHJOs10DeU6lPzncqAf1QqzEkAzmDP/c6867uxUcpTqGIEiJXEkEH3/HbXXhk8GG5f0Bdi+PECwZVgYYj2MHA+5GdXOl77zEUtaKkSygzH+YOsWaRxDFiVGBjP/Of3xoStUpsHUkSBBAUkCDIBOLpiRPvnUQ5zv3LQW0fQdGqfSazvRRqq2vHqERn7dtGvSTtWUddU2nm0npzFwif/wCEf31id90hqVYwEyZQM0lQpw2STERmRkfGt7VBKkKYMGD7HtrKnwrWdy9bcB2KBbggEt7xwB8D99cvKxOcfatiaEmzoii6Lfcsh1j4EcDgWsx+fjOnOz3HpHaHgzk4OCePYHGNLamxFF1kMhWBBYGcYJOBn2HvGvOo9SSmSC3yY4yR+Pj8ffXiTg268jTonmX+kXqR61hiZU9yACYGDjn9ud1RNRUuj0gErwCWxAz2Xn/A48ps1SkalNWyMqeSZiQccz2OPxqlvuq1KZS+iAWukZBUrCz7mfcdiInVdO9dyQq7G1hTLWB3FoBEkgqO6mGtuIAnv7aZ7bpzLUm1GZYcOxaSA0H0rgGwAT7tFsah2jbkEeZYodG7G4D7jMAdxxjXXT6xBRGqF7SGVmJkKw/1N6iZxJwJHtpNtdyotDl6IK4YSfSJiOSYjImD25HM6Qb9dwKpRSrM6gKAJ+koGJAIIy0yLhCcas0dyjCoEMmIUBpBIEzPYyCM440u6hv2DMEC3jBUs2VtuNpjAJjic5+NKF9VDk0zJ7mrvKINWrZ5VEllSAtygKDAPrMXASZAJnXnU/FbGg9IKCHgKxzEMxVoMibQB2yCftqatVdxc0+kleWDQQAACI4DMSw++sV1jpZoUAWZTa0ep/VbLss4tUjHfEz3134nGb9y2Qiz4C6tVNRqbMtoEhmWbZLE5BDSZOTPHbTjd73cVEqfw1EwjsEZGFyhVAiZBlrhA75xg6deEfCa0Kamoab1M3kZRsgrBgZX6Y4JBOrv8GtFAKSqUZrnRAIOQCU7/wClSCfaOdZZc2Pr9qK6aVmI3vSa1eo9RVYqISSpIzYrQSZMMuRHvxGWQFda9WkMCmcNZAYCZYZ55wff4zrdvWQ//HIWoACQIiLpJiRdAIxnOQddtWRlEliOCCpwJksTECLSRzxrPJyHLwDSaMvv1NSoLm9KZW0TMi4QZx9P7BeNO231NQKaKykvFkZznjPHuPzqTZtJMh7lm66Mr2MnicYAxnUj7WkUsZLZIS8L6iTyQR37TrLr8MmtkF9NKjGD9eGLGCTbcBP3P7HXe/24qU1WowDFp9RhWAJyP+c5PxrjrNFGKeZTARTAcMAVAYgBcxcOT+NebbYswZS8XTknJGCSfcH8fUdPVB27mX61uatF6NJhcUyoBgLcZj5YkkT3AjTvbdXuSFpmmFuJkW/plQoESJxH/OnBRWKjyyxwtzQtyj1HtmPb4J0q6wKbowDPygRaYABEEiQZwIyeccHWnqX3QqXgn225V1vLTJBAA4NxX2wYM++p6QSB5pfBAVJAnknn7DvpAyigxa6RAYAzkwZUkD7HjV3pm5aqUQL6qp+kMchQCQTEAQJmZ5GnBbTWwv5N70vqlOuG8oyEMGOPx8a91H0Dp38PQWkSCRMkdyTOjXuxbcVfcsY6q9S6glBDUqGFkD7kmABqw7ACTxr5v4nZqtRK7LURWSURyeQYkD9Bi0kD/Os8+X042Jmo6q1GsA4qULTb/MJyJmc9pHH518+qbd6zsirDGQqntmYk/HJ+/vqzsqFcVG81ldVf6QZkspODGE9Wcc9pGrq0me53WJWQpWIYgnMSTA98z2HGvKzZVKV1QmrGvT6Plq0tSVP0FT6QDyok+otElsmS3sIh6jRoKwNovU49MxwWb7R8RiO0amo9PVGpCBeBbFs/7rjn6SVPb++rD9LV2F5mD9NxBz2jgHj/AN64nJdV2aU6ordI3yB6hahUucHKnNotkkE4mBjPtrHVeos9f+HakVqs7KoqLbCAQpb2BGSRPOOdfSloiR6BbbEkAkgcL7k8Y76qVen0DUWo9pqKsAtkx2jHz7f2Gt/X9qTXbt8i6PuYuhv/AOFqGjU9AhGDjl5RVMYmAwYGQD6e/JpHxOGJFQH0jEYmaZH4ukwfdhxp91jw9Stl6lQKWYSDmWDHE5KyVx3jVsdEohVZrajUSKd7obmVWb+WQ0oASbQ/+meOQ1LGtyRNPsYV/FjUzXSrSNOoWkAQpUgsCr5nvyM5Gpem9U8uglUqSwa4MWlfSsqpAIIAbvmQWyCBLbrHhR6tVKhNFCsyECgFmbHqYS5H+6Z5HJmXfeD42rLRvMMLbokKVAfmBAJuBn9OulTwtJNAkRr1+s9IsBCupWCS0KCKce0GZYgA+gczqztqlJS8vT87zajFA3EMSCACTBADA457caz1VbaIpuSrJCwOT7nPYwxzxjS7pIda5sUgk4wMRPPaAI++rngi06/6Hg3NPbs9oW5AfqtPyoLEA8CJn/dpjS2bqGFWq7ORaCQSMMSSOTnHt9OO2svu/ET7esKLKVAEVCRB/TJW6FuY4j5XWk8GdaXdVqoq0yUgFWYrCKOA0cknvJz++uWPGySaXYVFmiwZnCkBlIDOzDgYIUc5+2Dq69Q/UPSRgTnkrkTAHcxidON9SoCkGD0qSTIf0hc4mZAn5+2sxvtxTVggqAkkeWwmCFGTIJHOMgZ/fTyceeLQ2Let9XNOKwLmmcm6IVogY4IJMfn5nXez6v5gBEkQVM8AMBwORAzx7azXjilTDIwJuhjKkEQfVJ+ZM41P0HeIFUF6dQxgAlcnv3DMRIn5ONLp9lmf4GrG6hDDKOCQDBkxgHnt2PEalEsVlgxAABOCZEAweSfecaz/AF/flWVUUgwQIzwe0wAT7nUew8QsrKtRbrREfSUmQTETH9PT8ahRb2UpUzYNQo0aXm15K3G1Bk59JJUmMTx/wNW+g9F21Or5tCoWlAVpyCFB9NwEXSbTkn31hus7kVHhWJWBmOIj4nnH7a0/groARxuBVWpgyBMqxHBzGASCD8RGvQ4zi5JKPbyJStm10aNGvRNDwjSXqnhtK7s9R3kqFWDFsTx75g57jTvRqZQUlTAwFHwvVC1qNNWWGW2q5Aui2YtMgYOPaMzMW970OvTBtYEWxeXgiOPb3k++ftraaRda6XXq1EtqDy7pKkRbgcf6s9j7648nEgouk2xV8Ga2tdUmpUewC2HYxACH1GZxyPbvphu9w0SYVRMqowRJ5J7wB7cj7aqP4MavUfzaptU2H0DIi6VkWxLAREc+2bu16dTpoaZ/mZYMCZkEx6s683LBwjtd/wBP/BpNkB6gHFqozsR6QRj1T3+J4iI/fTHZ7crTIXkC2SD35yMgA/jE6RbhBRqq6hmdxaFGQAeTiG7cfJ0yq9Q5BawKDkgWgwAPaIAJg4nXPPaXSEddznbU2apaSvlwwlW+rgGJBEz2BkROJ1PWoJIDsh9IGTP1HlhiZg/A0gr13/l7jzwKeCKYMOQcmARkyTphSZKqlA13oAItAKhuIIJlgD39+06pptgnorUd5RLiK3qksoRjg22rAAyRMAEQY441T6l1DceSVJII/wDqAhh6CYVxDG9oHIt5DHMa9q9JoJVVpZUbAiMEAS0MCLIyfbIzpp/C0wqqsPm0lgCyq8YAEETIPII1tBxUlaErEw238TVXzkNRQGBKAIwLAQ+ALjgzJ7yONM9t4V2yMQss0rNPzDBEGZJM+pTwTAjEA6rbSkUupsyK1ziA0kqVX1A9okAj39413TrOrFjELNwLYX04OBJOec89tVlyScqg6RVkdXw7R81qiljUp2FSzuxWx2b6mZiZxJ/2nOc+7HZjbAsrXeaxZyIDEyTwABEkm0RyPYRcqVGH0q7IIcnsBI4MZ5OPjUgCoVJCypvEMTAOQbe+BPP+NR6kvkl7FXVKJq0mtD2+klk9WRyrLItIkGQIBB1Bt+noFZcliRapmm8EssrM4YEyO8/bTWlukakA1tpYlluJKm4kYnvEjOZ44iqjgtIKhuCt2FmSZJ4iAB+fbS6mSVNz4YolGSXqMDYpkALIBk97QSSeTj4gIfC2xZGYB6YdnAvY/SJBKmVYG6I4JgmCvOt49KmWWQPRIa0hjJHeBgEYgc6g6lsVax4sIGPSAZmR8mFBxPbWkMuqYNFzb+FnqLUFRijBiBgEH/cO8T9uP2U7LwHUJdjWVmUWrbkFpIIb2jBj5+Ms03NWnTWap9UtLEyzNAEQCCBgR7NOqvQt1UpGUV6ig/SgMKDJc24uZoEE8T+/RD0LUVYaXgRbTo9dvOqlD/LkPIIkxIhfnH2B763nhno9ahIZx5ZJIQZJJC5LHOIIgae0UHIW0tk4zMd/nUmu3Fxljd2NRQaNGjXSUGjRo0AZXqniEsyrQYpUKvC1Bat3pABEFroYFREGYOeO16/USlTNRRdAvkQScCAJgEmfgY1m+rsKNd6as9apgP5qqLgfXKlVyATmR3EYXXIrmqpRwwMEiSGU82yCfVECSZJga8ifIyRm9k2ajr3iIpTuowZlQxE3GMBY7z7+zayz9TrN5nIqOyupOIEE449wB2ldTbXd7daQIFqUCHtQyWaSJ7SDccnEHUydRcFrqFT1JIPqOEuAYpaYBnsYyfjWGbPOb2FCehta/mh0ps5TliwM4/fHHeTp9QoVKilWsD4gmTgYIYAQQVUnnmNVG+lrbqZEEzIZMgmRPAEH5nVWo5e0I7KLSpKt+gdo7EzgHgfbWNphVdzS1tneLWSmQpkTkYkLPBBJYGM8RrMbzb1Nqi+W71HUEtCwgQXZiQbhz3zPxLZN+7OhIZEeFQtETH1WxBFpj/TjHxTqlayMhBLsxAsNwEEngcrgHvMc6I9SdtlSarsRbekFp0/WVkK0Fw5ECOf0Ant7EyMnUlPe0iXp02LGminHEKwg3DkSwJkzgiMa86jv2p0jSp0hUdmI8z9InA4HBHYx35jNinVRNpWoKTUYrPmQAMFQAIyJJMA8f01048Sm6b0QVa/UBYAjrk2k3r6D2wcYhu/trPL1M1tzSoBQ6tVugcsVnme0Zj4Izr3qiLIYiCGD+0lfV7Z+rtzJHOuP/HqCp1SjEkJ5jCfYLbP7kfbXTiwJa+Sqo221qKIIvDKASASYU8e8yL8RyPzpTua81CvqIYAQchswrA+wBEdmMDjXXj9XauEp1HDXCLGCgTb9fBaJkRjmZ0v68hHlKZqFVAPlpaQAFwxn1YgRHv8AJ1ySxqL7/YljLaB3EEqTfLACT8yexEER200p00IkAABiFWos45IyZJ7ieJ1kqG7q2IAxULMKkSw7yJm0HBAIifjXlPrlYJyJAW0QT9PuMEkiRIkYGs3AV0aDcdQdCblUegIeDJEkNK94gfHbXNPcVC8st9pJkz6ucfAjWdTd1apDQuGAtJg+oR6QVyOxJ/xrU9OSmEGXLFYbzFBMmZ7iOOftoftDfYqmtUAZRTZSJNrXGJ5tme5PsIjTXpHVEoq72s9UgYn9Mgd5MiZ78dteLvFe71Q6fpLT6YzOPgnv9+2uUpJJBUwvojFwMkdsECPzOqw5JQla7ja+DXdO361gWSYBjIjsD/nVvWdqdetKrSUWgfqwcfHtxrrpfWSXbz3Cg/QMAdz95jXsR5EG1G9lWaDRqLa7gVFDrMHi5Sp/YgHRrcZLrx2gE8x7a91X3zEKYMf+v+/9GonNQi5MDLbyjtKzT5dRatZVZmEm24lQGyQPUDMDFue2l/TumNTNtRz6kWFORIaDAuyFEGJ4Y47au1elJTgU2KC2bUBeWEQ47mp9PMyB9yL2727PSYUbQ4n0KVhv3Ekxntk68KcnllpfkNpISDcU0CgYTzb6SqMgeoNdIOZJYK3BgdtX9x1JRgoRTb0iox9WfUBHenMibh2EYnVf+Gq0Nq9ZqRWpKn0vIIP+qmwhAsxAk41R3FZ7gzNIZZYOSFggnAAIGB+bpiDrPJhce6FGVF9wtpIakvZzaVAJUxImcnsWIyPbSehuher+RSn9IUlbjknvGTJBjEY9tQI5qIAzwWBKgfqhgtp4kzGPmdWPPZib1Cor2q4yL14AwQe3sInSUQYP1EgA1wpSC96hpzyPSPSQWgEgcfjWu8GbCpSosKq0/Ubg6zLhvV6pAiJiNYXp/SdzWrVtsjiiwFzgtzkQQBk9sjHue2vqm0NTyx5gUVIyAxIntkgHPPGvV4eOveyUZzq/RGlgpC0TFsthDEFiP+e/5EHiDYJQ2nmo7TYlOVC5lh6iBgx+eO86ZdQrtVL07oSRPYyOQD2GDk+2qPXqxrUjtqa+kWrLzkQZj0t6l9JEzJn2OlHLg6pU/wAP79vsOtmB65MluRleeCYIPHGATn21B/44in1KkxIAYVFMwIJBMfOYzjj5134j30BqYPqMuSBMEwq3ExZAYL3/AEkZbCjwttl3O8ShWJAZ8sCQTzjMhpPuJ59tbQ8DZ9so9OpmruCruz1QJJEqkSIVoiZzbOMcal3XSh5JEeZUj6jyT7/8al6d5aqtKkzMFETddEdyT3J76Y60eGE4vQjB1uitTioUkvMCSDJj0kTAm0ZHudZ/ruzLYgK13qGcAxK++BmT7a+uaz258NCtUqPWeQfotEEff3jAH2PvrjycOUWujYnEi8P9H270qdRZYin5VxwcQJj/AFYGf/Z0o6jTKuwCmCxUD7GP6++tr0/aClTWmvCiJ99QVulq9S9yWAKsqk4UgESPv7a2zcVTSpU/IONqj5pv1rkCmJtUErgAgGJWef6541d224tpiAruGBLxzGQIjkcHPb51o/F0p/M8oQOXHJ+/wPn20j8Jbdqu6vCqUBNwJ7QQDxnJ4+def6MvU9P9CNpnrV2kBRaSwWOfqx/6BGM5046d0R6gJqWKVYgrBMQeORAI9jwfnWjodPppMIMsXJOTJzMnVrXfj4UVuRdfJxSphQFHAwMz/fRrvRruKDUdSiG5GpNGk0npgR+QvtqChsFVy8sfYEkxwDE98c/fVvRqPShfVWwOatMMCrAEHkESDr59uOmbinVYMlBvMZqdIEqsqVJJtjsMQO/xk/Q9QV9ojsjMoLUzchIypIKyPwSNTmwrIBl+j+DVR6VVyZUBmpkjDiCMjkDODOtNT6fSVPLFNAkzbaInmY99WdGqhhhBUkFFTYdPSlcQBe7Fma0AmTOYHYQPx76tMJ17o1dKqAyfXNkwamaZ9NMm8sMz73fMnPExqkVdeSWJE8xOCRmYK+/HIjWy3n0NCg4Mg98ay9XeJZAKyQZuMQDwc49MwBrxOXjWPJ83/QEj5v4tOZuhV9VlsEibb55Y4t78caV9BrIm8plhl3BRpwpDc/UCMg5HuORy065t/MeoSVNoIJM5BBZYJk/V/cnvrG71SCDjjM/c/wCT/bXoJWqsHZ928P7tQ1KHK3ElkImBaYyYxmZGMwONbPXz7/xnR8ygKqtFQAAiZB7eoRPZoE+x19B1pxoOMKYkGjRo10DDRo0aAKvUdilZCjiQZ/Egif66rdE6SKCKBzEEYM5JmYBJ7fgY0z0anoj1dVbANGjRqgDRo0aADRo0aADRo0aADRo0aADRo0aADRo0aAKfVt2KVJ3IugQF4knAGsTvtxUWmrkAKrHzJX4JCgHuZAjtOvoWvCJ51hlwRyNN+APiezoM1NhUDK1QXrcCAbboiRibT+Z5ka66V4KqbykjBWpsmD5ikBhBb2zm0TxgHONfYt30+lVKtUpq5SbSwmJ5/wC/A1Z0LDvYGC/8e9A3ezq1ErIvlOoNwYH1DgRMzBMmPb2zvdGjW0VSoA0aNGmAaNGjQAaNGjQAaNGjQAaNGjQ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5" name="Picture 11" descr="http://comps.canstockphoto.com/can-stock-photo_csp3246975.jp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403648" y="4509120"/>
            <a:ext cx="760479" cy="789208"/>
          </a:xfrm>
          <a:prstGeom prst="rect">
            <a:avLst/>
          </a:prstGeom>
          <a:noFill/>
        </p:spPr>
      </p:pic>
      <p:sp>
        <p:nvSpPr>
          <p:cNvPr id="1037" name="AutoShape 13" descr="data:image/jpeg;base64,/9j/4AAQSkZJRgABAQAAAQABAAD/2wCEAAkGBxQTEhQUExQWFBUWFxcYGBUVGBgXGRsaGBwaGBwXGxcYHCggGB0lHBoaIjIhJSkrLjAuGh81ODMsNygtLisBCgoKDg0OGxAQGzQlICQsLywvLCw0LCwsLCwvLywsNCwvLCwsLDUsLC8sLC0sLzUsLCwsNCwtLCwsLC8sLCwsLP/AABEIAQgAvwMBIgACEQEDEQH/xAAcAAACAwEBAQEAAAAAAAAAAAACBQEDBAYABwj/xAA6EAACAQMCBQIEBQMDBAIDAAABAhEAAyESMQQFIkFRYXETMoGRBkKhsfDB0eEUI/EzUmJyFdIkgpL/xAAaAQACAwEBAAAAAAAAAAAAAAABAwACBAUG/8QAMBEAAgIBAwIEBQMEAwAAAAAAAAECEQMSITEEQQUiUfATYXGBoRSRwSOx0eEyQvH/2gAMAwEAAhEDEQA/AHoVaIIvrVYoxXXMJYLS+aIWx5oBRigQIIKMLQijFQJIWiC14UQoEJCUYSoBo1NAhIt0YSvA0YNAhASjFuvA0YNAhAWjAqAaIGgQkCpipBqQaBDwFSBUiiAoBIAogK9FEFqBPAVMV4CiAoEOHFGooVFWCtIsJRRihUVYBUIEKMUIFEBQCEKMUIFEBQCEKMUIFGKBAhRCoAogKBAlqwUAoxQIEKILQijFAhIWiArwNGDQCQFogtEDUiq2EgCiFTU0AnhUxXoqRQIcOtWKKrWrVNaxQQFGooQaMGoQMCjFAKMVUIYohQCjFAIQFGBQg1n4/jfhoWADGYjUBk9vf0qrdbsMYuTpGwCiFcm3Nmupq1Kh1AKCIIDagTGrqAwZPjanfA8cNCANqYhcMZICwrEtuTIP1rDHxHC5V2rn71/c6GTwzNCN97qvyNBRiqReGrTOYB+8xnY7GrEYGCCDO0d622mc9xa5QYoxQgUQFQqEKIGhAoqAQgaIUIFEBQCEKIUIFSBQIWA0QNVgUQFVDZxAFGBUgUYFaxRAohRKKMLUsJC0YqQtSyYMbxj3qrYaPTG9GhmuJ/EnF3bQjpWJA07HWAHI7g9XrvtSnl3OrqAA3GXEABFJIn5iT31ZzXOn4jCEmpJ7HUh4VOcVKMlud5zvmgsAdtWxIkTIkeSY7f2pG/Negs5IIl0MAgyelSCIMSM9o3qjiuZrc4XLvbZcaWYtqGRO0mc/UeBNI+O5p1KFAgA5g4PSCczMgD2rmeIzyZJRcZbc80dPw7FjxxcZR811Y44Xjdcgky5kgRMBc6STtM74yac3bwC/ET86sAF3Uk4JAGZkHH61yvL+KYtl2OMNMARMd9vTvmtnLQvxF1M6g7MJGgLqLEgg5/8At9uNmg29R1FJJUOuGsXUQ3GkjUBg5mZlZkx29ppjyzmLM8KrHUJIYgQRO07AncAY3pTxnGsoKKQV1GGMAFBsSGxJ875OM0NrjoCmAAzEHSI7DET4j09DQxdVng3KL3fvgXPDjyRqS+h23CcUrrqHkiJBOPYnfxvmruHuhlDCYPkEH6g5FcnavLDa1jSQYJ68zmYEAzvTngOPVQdZAhZJE5C5kA5MAxt2rv8AReLwzNQns/wcHq/C3jTnj3Xv9xyKIClXC85V7mgBh/7KQd4k+Bg796biurjywyJuDujm5cM8TSmqPAVMVIowtWsXQAohRaKnRUslEAUQFeAqaBDjgKMLUijFabKAgUYFEoqwKKFhAWh4tyttmUAkAwPJ7D61forHzXjrVlCbr6RH5T1e4Az9qpJ7Oi0FcltZ8953xbX2MM7ANKDqJzuNgFwO2Md96ws3w0VQymZI0/MpBG5Bxkf1rpfxVxHCm1ceywuXG0htLDucM3mAIgeINcYbRJBBYnc7mSf1O4M+tef6iD1vW7Z6bpppwWlUvRhWrDu0AyAZz5OJ8eBW5eWMILdt1JhgCf8AtPc7j71VatukvJXIOoH3x0nBmptcz0htXUTOTJwfWfbt296xzc3suxqVUOOFudDKxClWAAMkk7j0jO/j/wBqO1xVtA51GYOgfmIkwZmFPvkwo7ZXclvTKuVRXGn4hE6RklsZO8d/6VZw/BWWVirkEERq2afXYYzHf0qk8aUdX22BFtvT9xjwvOFuODdXoZh0gDAGFnpEnHnaq+Y8RJBtkgE5H5g0mDOyjP6DuayWeORbcaFJ0sGIAMNtEnJEz9+8VZw94xq0AsSBkABiNJAWMzJjY4rPop3Q9bjHh+Ha5DlmY9/zAtMk5bbfb2rfxFz4kg25K9MbHHcEGUj2GT9KTLx94RoJGWlZaVIyYzn67075Z8VtKgJpYxq0sSCAelh7yuZ+wrNmWncvFtLcY8TYZnKiAdmBDCYjpmT2GYjKim/I+IuMxUurppVlYbw2xmIIJBOD/lHw8sq62LQ4JYajiCRt4jbbNP8Al19LKqruJuN0RJkRI/QeBW/wfKllqTa++33RzvEoN4qSt/T8pjgUYqjhuJS58jTmMeR2r1vjbZcoGGoRg43JAIncSDkV6n4kGrTR5v4U02qexqBoxQAUQolAwtQVrwqRUCcaBRgVISjCVqsUCKMGpCUWmhZDPxnFm2ATGmTqJnAAJmRgZjeK4X8UcVZ4gfEGksQrD5QyhQBocgEmST8pH1zXbc24Q3LcAxkGcEADPynDe1fMOcAq7EKdJYnUwALeDp+52rl+IZckfKlszseG4scvM+UV/BtBhp1uokEgBNR9tR6RuNic+K18BzXSIXTgwSVBYjMLgbjsaoS1KSQSCwHfJHiJkz/M0w5fw4z1W13VmcAKuoHBxOw3ArkfHf8A12+h1JYlXm3+ok5os3FCByukHrkEmYgKdoHjFSeBZZg53IIB8zkdh59abJwIZhDQdvZSAJneM7HaDQHlSmQXOodiw0sfynXtkEwfJ8TVnJyfy/kGrSqMFu8BkCM/KuQAffcxMTvFedCdpyds9vJkz2+9X8x4EsItMwbQYkNtBYDYep3iSIzvo4fiDEFUzo6pJVSwBBOnY5Bzvidoqs4ad0SORyYNlBpDsSUAhlUTpJMDcRtB3GfvVvDcwYj4YAaCDbGSVjwNjgkkkdvSrLFwtZtSqk2ggZzALtiUlclTBk9hO3avlKW/jHXqMDUTbEkaiwUKAIyw9hEb0h44u6d1+B8MrW8kNOW8ObfWXUnSxgkPGv5wQNyQRnPbareX8TMo+rSBjRKsGEKDqnGTG/ifFa1sDWdJ/wBsjGYGrfJJzmD42OKyvxSM+j8pyWI+UnvkT0wfOO9YZ27b9/QfrbrYdWr7EhAwXSdWl2wSJkCAQcfWBVHEXBcdFU9JydZXeZ0hjmARAM5OPdEOD+NrkNABiIAg7RMHcxApxyNXI/6a9MMxDFWkdQKrqxsVk422il6XDdMq5rk1NxPwglu02oBj8oZQZO+rwDM7b1u5XwiXGsAHIXVqMk9OkQASQCAd/M0HK9GpcrMzqIC9RGZgyRMHB87Uz4nhrdoKxZ0CnKz0sZ1wCZkljtJJAPitPSrJJ6uYx5/e/sIzZYryrl9/3OkmprnON/Evw7eVPxDhRspmIMztkHMbHamfJOYm8mphpaSCP6V6rH1WLI0os87k6PLji5yWwxFTXgKmKeZTkhRioAogK0iwhRCoAowKBBN+KLV82w1l9GknVkCQenckDAJMeY7xXE3bV08Qq8RBC4GrKiRic5kDb3r6fcaFJ8AnO2K+Xk3rlzVfZpYnRkYMxAWfX07elcjxOK02rt/sdjwyb3W1L9z11tI0qEGnUxeDiAe4GQBvMGYydqX2LSXJbU8Kss2mYP3nSB398eex4jlfD27bLeIyg0jOrX3gDBMwZ8E9qr5dw+sL8PWqxoIyCIyGIVgCdW5HVviN8XT9Kmlfp9/2NeXq6tx9eex7lvCRZ0pctkdXRcQ5ES2k6wVmJkA7ZBg0uvcek2bgtJJlBaALAgZMEgDUqkxA3YRvWhOKFkHh21oGlzcgIymclSwPzAGSAu+BuSv4hysKHU2yxZUMk6hKgkwAG2IM4+1NzZGlFRfHPb6LcXixqTk5Lnj+ePU9ZtPLEKUh9SEAjSLhkEn8sOGnBGPerL3HRwtm2FACWygfSupmTpVzB/LBHsfvhGq2zC9cZA8jBD6iQWmAcie49fqF3gyLyqxC/wC4iHAjqEgxgacE59aRPJLeKvf8/gescdpN8ce7N/CWUYBYOoyZPcHAAA7HJJnHvTHimt2bd1dGplezZVjgyyyNskZJJzGn7NbHA27X+2GjSdfxYJXEgAZOls+CPtSfi+RBiWuQQc6thKjUIWTkCBt6VhhnWPI1k2+Ve/p/4OnH4kU8bC4Li7aMrMfiKAwU6pIDCJCyCJAIyPYzvgscG11pAhe06mgdpYnYASe25pifw4oZbQboOlmgnUwXMCMjSIxM4Pbeywtq2wRw7Bl6l2gnIIWZAg749jVMkNMHOL9/T3/cZDI5Ou5q5fYY3C2gpgmAJUZ3TG38kUyCi3rS2BcuEFpbI0xGmBv04zHfc7X8v4RQSF6bcthgR3yRqIwQsyMZ2EVQeNt9Z6S047ghT6RMg6h232rH/USc2vK9iOUZS0rdoW8FfRnBAVWBOrUYBmIiZ2BG/wDzHFPdZtVxAQCBn5F7htPsSJjxOcVpum2b3xVJ14UQCFEdIJAHTH9N6bWCHskBktEASxAIYDqWWbJMKe0Efo3DBZZNR2fz7+v+Qzm8aTatf2F6cKVBVH1M0YJULmGYgZ+Io37d+2K7Tl3DIiAW10ggH1OBk+T61xqcUyXE1Q+jSpIWGkbgmTJgRIjAFdtwd/WJ0lfRt67HhXw1lmk/onz77M53ifxPhxv7v/RdUzUxUxXdOIcqBRAVd8D1Fe+HT9RSgAKMCiCV64QqlmIVQJLEwAB3JO1CyUcNzz8Q8Uj3EXSiSYf4bhlTYtqPTMgjac7Uru22tnVIW4Y+IxmAraSGmRuPv96u/FnMn4gkqIsr8pwZBHze20Z80o/+QWcsWKgkEwdTGV6swRvXF6rO9TS3/g7vTYPInx9P5NnM7iAtqZ3YRpKmU6s/LACnT2H/ADZb5g2u2bK3CfyKPlkSQpEQRgSNzp3zWAs95ywQKTkIqnTiAY8eSSaXXuDY9QkjJgE4XyQAdIj3jNZPiXkcrNaxJQ0tBcx5g926exJBxMTO2piTvOSa2LyzAuMz6TqOoKx1XASdCnuSBMnH1rfyn8Nq5ZIdmXq1KVgAY0uIgbEb59O2nmPCrw9gO9xbjsAqKhIdSc6uliuPDKQZ7yadCCdya2/nbkzzyNVFP7fIRXr2r/uI6YCgNlo1E5y0kEzJ2jFbuPuqxsaCBeURcIwsaRkEHJXIn0Fe4zjbTWUQq6uhK4RRaAH5kwG1Hp9QJ3xSviuIe2L2nS6qLd1GZW6NtVsEgEiATpIzkzuCqcVKVX29o0RmlDUovZ9v7nZcJxJ+GxBAH/lpzgxpA7kljEePFbrMfDI+IyflDHILEnsII+UjsM0j5c4t2kuQcqHAYAglgpxvo9DnciY3vsc0KrcbTBgSFzgD0GlRvJAEzXIzRnen5mzyNaojPhg1wi45CmRKqrF4BiAoz87MSQOw9wd7ieHRG+GvUcSwmPXUYY9hg+KR3OJMOyoVDGNZkgDBgMThsKfMknOK12OIfiSiu4VVOBqy8iQbkyW0kSBiTp8VpXmX9Tyqq4598GTRJNuG+/F8Djhecm4WVZUQBKydM7TMziZEbE1PFcCuhnDKF+ZuolgIwqTIGDtHfBApWEt23tiGLsNwNIMkmZ3jY+xI9t5hEBJJQNsjHp7HBOcZiYwKySvDLRdr07XQ/SprUlRPLVUSr4EiJjUAxVpiMDfP0pzw1g8TZ07gfK3yySII04JETkxuaVWOJUQwUMmBkGfJMrJ1ROP70z5fzhLbnGGAnMz8vVic57+1HpMkI5k58eorNCcoPQtyeTcKbjNbuj/phgYX1K6pPYjUB9fSOrtWwoAHYAfbFVcFxi3RKzGMkRPse49q016no8GOEdUHd9/kcPq808kqkqrseAqakCpitdmSjmBRiiC0QWnWUogTXN/jXiR8I23EhoKnUBBkDUwJ2Hk42p3x/MbdnT8RguokCTG3r29z5r5v+MuYG9fR1J06AI1RpaepIMZnuMHFZupyJQaH9Ov6ib7bljcEp4W4QAzrEdQYAGVkBhgd53xSLivlSQilCR0qFkkd/IwD6TRLx50lQ/SYIAcESCQRAMEYI+u+auslEcMwkzIDTGIO+Zn+prhSuLUWd3FPUnM9w3DuwLOrFcw0HffPbacZ2rpeZfhV1tq3xQFCgxLSTgwFgzmdv+J5QXvFrlsG3qPV1E6sSIZu+D2wPsY4nmLWbksFLEEJDAmV7lRn/wAdhv3o6ZY9UtNrhNP8gll+I0rp90BxXKLSW0Zla4WjpD3EYmDqJa2y41EAnqAPk0u4/k7sy6TpEs0O7abYgMRLFj8uZjYDbavc1/GF298NVRLYXAOmTI2g+F7RWXhuKks73MQATrBuEN1NE4Od5I7+9Xc1UYrjvfv36FVCUW5S57DW3yoOMkXGKs4UYLKJX/qQAo3bbJAmKVcQrjhb4RQptFldW0EtaZSPigagGX5oKg/K3ius4L8Q8Mlh1ZRbx0KSssrA41MANhMsYyJMCkHOOafFtNf1BgLNyxdIa3qK3OkdKhWIDFW2gZ0sZNOjgxOEXz7/AIEfqMsZOPBb+E7M8ELbQZtF0donSjBbttY+ZQwU5kjWRERWHhrwZ7pT5CSogFiASAYOZIBgeIpdy21NlMiV+J0nZFuK2SGxMxMZ37kVo5ZwptxGkKI7jtEYBkTH71izzi233/3/AINuCMkmuz7DG6hLBCQukasmCV+WF04+ISD29z5e8t5J0aum2y/KLi7mAQS225GfcZrByrgzcKmVDGYJEEk6QevMgqIiDH60855y5kCrCsTcQhyLg1apC9e5gASC3YelLwx1puS1JL8+/wDZbNk0Uk6ZVzTgHZberUxIEdMoWXwdxIJM742qu1y93LMdIQBQUkA6VCwNSjqBEyQQRpEmmHAc5QOq3GClDBbRc7GCJ7AzuexmmHHcTwpUoG+JqaGKyTBgGDuB5INTJ02OC1atl2fIv9Rlflcd/VcCrmPD/wD4+kBzDMyhVIgLg53ESRRcPATWzAAZ1d9sjG+fTt3qvn3HdUD4ioBMRiJMkkEliQYzg596w2uYLoI1FEAJIEhgDEiQBmYJJPiudmxx20O0bMGqUdx/y38TqXa0QtstpC3QAJnzqPjAOe5MVYvP2KBfj2wS6oXhmYEmAdS9MFsePvXKtw1j4W5tw25ljG5RVnSe3nB9Muvwn+H7VwBviEkrGliwIG+u3BESdJ7xEV1+lzTahBP1XNCOowYIKU2mvte51P4Z497iFbx/3lw69MgjBgLgKcEA5g5p0DS3kvC3raKt1w5jJgzIJ2JJlYjfPrTKu5jTUVZwM7i8j08fLj7CcWP/AC/SuH/E/wCNf9PxR4dNLkW9RnHVIOmdsr3MAZzXdM6gE+M+f0r5R+PuZWeKKvwzC4bRUgKrBiGDAuCxiFMNAQyQd4YC9sU0hN+NL93iAvEghkJ0/B69QKqCwU6YZBvvjPrSu/fIRRZJLQZC7jUIbJU7+TnfNZ+OvcYnD/6fiVIskm8jOMzp0gq05iSSgz5isd5dLAq5cE6B84gbQNagjecjEic1myLU0yyVDXlvBPcTVAPw1MqH64JY51wWiD8vbxTbgiJHSYGSxBwTmBsCfSTWHhOX6WJClv8Aae2juQ2hnBX5wBLQTBrdwPEqgU3GGkAgK0FoHhCZJx3PeYrn9S4Sfl3Z0umlNRWrZeoxfi9LxZYt0wemD5YQJGfE7RSzmRJBLajsNR3gCQoHiPP7yTj/ANY4e5aQwjGQThs7wfWQM9o2zXR/hu1b1H4yBgUIKNIOMAKBiSYyTv8AWcsYJT32s266jfNCq1whRSz2SSMfmx4LflG/cjZtqy3Lq3XGlYJMXColQTsIbCgn1877DqvxXyqV1LaBW0gCC3p1K7NGRJnUAJJHgAd64heNuSAxKNEm4Afi6WIYamUgntAatOLHTuRmyZHLhmvmfHSxghAxOpQokgn5eoQVjOR/mzhecabbD4dp0WZDAs2g4Z11f7aZPiZisdm214kqhZmA1u51QTGpun5BECTJ+u1tuwis6NmFYaw8AuflwRlc7d+knTmb3pdJlXFNW0X8qtEDqbquFdWnrwSoDBBkwWG3nxkNzwdsJYJ6tRVtOoI0gncFQwUiM7ZjeuZtcYyAEbspJnBDA+J9fmgZ9qa8Lxd8nUJHwgrksSc7CB2nVgjG2ZOceWD3Y/Hkb+nodQeNuqy9BKr1JAOmckSwwVgScyd6Q8xa9qi5/tmABBwymFAAmDGe5zO1a+Ed2uqwPWRhMRpglY21nONxnvgVs5hzRUZPiWoKKC0W9TKxPynVsZG0+dwKyQeSO0Va7mjIoN77MSXH+GkFIfIBJDSZEXApyDg+fpV9/mDBRctuxIIA04U4kkYBEEnff6Vgu8zlgyagF2M/LGwEbDbGf60fAcKLjIlvUS5IOoAIJAkhgfMYgeKc4JK5IMavk2LbvMjXCzaBGvUTnVtuMye0nzVnCcwwqhSBMMTMkyRIj5ZEbZx2plxHDFVAOg9Sk6lCkEEjoD74kEHt5qng+Vu1xukMV1HSrqSFBAJMgQsnUARHoKQnrTpD09D34HHLrwSAcoeoIIIBMSBqGw6RH/rgTTleGS01m/w5Qa4QqRJ1EkksVYQWYAGAYJJIM0l5jY+DasO7KVMBlX5kJ7wSABJODipHEWjbtGzbY6W1Q5htQMqQNXWpLA4JjVmK09HDJBOTWz3/AMP3/Bj6zPBK09+Pk/VM+oxXoqrlt8tbVnAViJgGRHmfasvJearfa9pYMEcqIEEAEjIJkyQcxGDXo1kTr5nA0nzq/wDjk/6oWbdtXUsLZJlTqbVAJyBt/Jrn/wAejh7NywvDsts3nuvcdGLgO2mWIHzTJGDmCB3rJ+IPxBw962B8BXuFELliVXWGhtNtDidjJEhvSuF43m92GRoEsNtlIwcH29O+MmZ8RS4K6TdzO7DWLLn4i2pOuGVh8SCA6MCqlSQMTIjO1T/o2QS4lkZm6vkkdUwImdIEHEbd6Zck/GSWg/8AsE3WR7fxDcEKrdxrBLNq0gZjSBgRWTguYl0KtmdIEjdsgZJgxAEeu29Z80pJJoZCNuhq4HxGFttVsZVhPiACGJwGJz3+tZOKsMWS4e3fYgjABySRMQTHcDegtMpJLb9ojftjsKu467/01CrjLHWT1YEMDGRjt5ztXMbeu1sd144qCj6GjhiFUley9ZIwxYMoUTPSQd/Oe1RwPMSCYERgsFYsvqokZ/SvcOAUUFjESQqbOAYBJkkQe3fz2LiOLEWwkdMiQQASTq2OMDFK78WVt9g7fxWYsWOtpPQY89THvtj/ACKQnQXmSc9QIAmT2OB43NNr/EG3Ki3LGAwYZBnMQQRjHsTWK1wgGrWulskGWz/4lQDHcjb603HatsrOFpJHScJcFllW2P8Aca1kcNeaAPm6kAEsZXJLekRhFJMi8XSCWKsGzsrDTG+D1TmIpny1bVtC0rdQETaYFdXSxMEHURqHZRjSZGwWcQfiXJG7EAajMyAPpnz2O/enSndX29++5nUa4NHFWFTgrb/D6heuB2I0ggDogR1g69QfsJGRtSzL8AAlg5YAQZGiGkkd5J3nzWe+dKhHTdFaGJ+U7FZwqmB2zHvNK3HIBkwNhO3+RUnvvQ3G6GHE8c+oObp1GJkjBWQoGkCIgHYCZpknM7dxWF62xLAn4pa5OoksFCmUg7RBwDETSpE+IBCMzSSQnzMQZiB8uMT6CtLWA1xXZVRd/h8NEjE6CXeQANWruMeoFIwvdbdg5ZNUmtitzLBVTS2Pl+YgQJzjsSfc+1OuJsaLilHW5qALbMdZ+ZS6AD5hqkdo3rGbADhb2u1Cs6a9LYPWEbxK49SQRE1byyQbhQNckBAYkBS25GwbxJxPek5YNLdF8WR3cWNeW8EGuatayIJJBbUQYcagceMeR6014i58O1cvSGcJEMIDEqQSynDA/wDaQQYXvmiu3lt/B1XEVLiagEPQdIA6sSdRMYA2yPCPnhFu3ot3rd2105ViWBgYKk4AIxWP9PnUlPjj0NUeohk8rYm5zxd2/pa5cXuIBCgZBJKqMkkycbg1fyLjTaB1nMidpUR05PaCx0jPpil1vg1uXMMFJ9onwD28fSr+O4RgpHSZEMSII9Md8RPqfSuhHLWwnN0rnFr09D6Fb5y1q2blv/c+LpXUg1LbNyFVBcBCnaNpkj0NdR+EuVX7c3b1xTrWRbVNOnVBhmPUx/8AbIznz8g/B3ENc4hEuOyJaA024IVivZ8j8uJPj7/b7HP+HM9YWI+YjuJxnOK6mPSjgaWfku/xk+AYjvtkdz4NUPbYzAJ05J3wcST4ptxfAi4q6UYPpBiCQI3nvJEHaqLHMzaD2ioaQVImRO0xHj1qKe3lW5BfZtEkAdzj6U84VdMKBOnyI3pdwfFBF2OoQVYdo+hkZrR/qgAp3J7D+tUzapbGzpZxhbYxtuV759pj6+9DkEbj3zkew9/XNXFhtmdJJjMYnajcSVXIBg7EH6nyfPrWHV8jZJplvC2FMozKhM6SFOqQNhDwAZ3OK1W7bn/ry/RoQkkaQJO+SYmYG5Io+FCllt20A1wNJJiT0hpJkbd/XbYQC+t7cwglXIMriMSI3IGT/Sla7dFWmtxLznmLI5VBpiQSNW++NXp+5rVwrF017ajPTH6nPidqh71u5cyn+1pkJJYFtI20xic1fHdRCz2mAPE+KdkcVFJKmDBGbtyewFy3Kg4x2M5OZ2rygMynbYiDuTBJ9fQe+c4rF4wMRO3tt9/rWmyiyCdyD8xAHSJ2AJJ2pTtDml2MfMuJZmUMHYsIBIwRsBPjfPaKtt2mRSAAUZgwIJLQFEIAI0ic6h5jua9bci/Ad1MkqmrcGW0qdJ0qAGySRscd9HJOYq957bLccRKoDphkVgc6WOZGY7E9hTW5KOy4VsS2uS7l/AXiwa2dMqzSG0mQCCDmZzHf5vel/DcYWU40zpwMQQT28j+9MbHFarigkAbQBIjv0jeYmlt5hqYplS5IMEA5+aDtNUg3K1JfQtJV5r+o4W9acxeU3dhqeW6u6ghhGMzmO3msvAXXs3ybMaJ6EuSy6SBuuoZGYz/emHLODUoWuHSAhIVYZiZMdAyDieqBFIzaYMZOPJPpJ2H8xVIyUtUV+dwuLVNnS/iprei22LdyW0ppA1LI6zEgENPfaPFcy/EsJOvff1HiP1rPxhckW1IncSwg+k1QbokLqMk4BGPH+Kdi6fTjS5Fz6ha2M7V0SCRj9fpW/lzaLi62AQldQOQdwJnbE/ekvBcYFcarZY+JMYmcDJn0/enCE3nDaElQAuJ2ghYHp49fWq5MWnnguuq29RZxvxS1wIGuHUxYgbj2naIgDatXIeN0MdYho3bET2nt7V01rhgmoMmkXRB+XVq+QkeIIPk5zVB4VXJZgjLciSNK6tIgQWiQDPb+1D9VGqa2OfKLuzgeX8yIUKzBVCFcDVmQwMHviMR29Kxcfx3xMYPUTqiCcmP0NZAm+3ferTbmYggZmupoipWJoDxIn0M/0rVwN0aoAiRGCT9581SbbEA5InfcCYG+w7Vv4IBTqnSVzpInO3ff0P8AapN+UKdO0MuXOpZlKmdMmZyBpjYdz2rTecyQVIBIgCBGqYX9P0rFb4kfFVvlXQQSABkld+30q9ONYtM52lhCzBiBHSds7A+O+GWPe/kP+P5a7jfljkDUFJyCZmYiASdQ/kUpurpJVcDUw33n2ztjvtWnjeZm2oAOWEFsSSYxvGjPpvisdm6Ga2AMaQuxHXAnbtv9jvSoQlvIKzW7kRb4j4cNqCwdx+Uj+d6wDmr6otjE48wcYFFzThwXbQJVANR7Rj9RIketeXgVlWU7jVvMZGfbIrXDHCtUt7Dk6iTdRexvViFEgKSZnxEznEbiq7fGHTgncRJnOwAPfeaC7LbzgwRv3iVB8g/pTHiOC1AtCj5ZnGwz2OZP70ukv+RXJlvZCvmwclLiyO2oA49z6z/JoeT3iL7HEw2TB3xsR4JzTjh7NtggbV1EhxI2UiBG4/8AbIzGJpQ9kq/RuDCkdxqLBoPn18imRqUHEvCVU2dNZtKtq45I1qDpWQSzSBpkyBG/sDSTheZvCqUSJ2QQT1HM9tyBPYVtQljJkyqnH5jpBJ+80vu8IS2m2P8AuZpPViTk+3el4sUEmpbkydROTVbDw32DyhZF06QJz3Jkj/P60y5rw3D/AAEJeLmkMiqFWc5DRJYQsSSPalvJUk5B39SfPb18HvRc05SWuXEtqxIgjw3sNsA/vSJY4Ka3qvyW/US0NPeznOMsqCsNJAJMQIgT4yKruWi5UETc2Go6MASBp8mfrTtPwrdIHdgsRAyw048RmJ962DkV8KWuE646mImRIAlvT9gfFaX1GNLkzabe5zVhIcSCM4H5vaYx6eK6fgRs9osASFac9WCTJ7Eye+T61sH4ea4kEfngkiSN5PntH0zW67yW8lxIjQcx6/8Al5IB7etZcvURl3GKzNxHGKo+GMlRpDkkmDBk+pMmD/mtPAcAtxSrnwSANj2GZj2mM+mWKcq1MpYCAcr5Odx7ftVvD8na2zNqBmcRJzG5+hj3rFKceEw9z4paCxkAgHbInB/MD/JoLSfNjdceBJAkn71vt8uKjQ6ywYSwOAH6Zz/+ufSmFrhb0q9tBAIC6xIm3JYMonBwPNd2WVLgRRk4JbgBQCZgScxuJVdyYj6fWNvLOX23Q/EJGSgjBkQJz6+ds7U15d+GrrN8QSIeQYMgyJEbmZiSe1MrH4bdR0wumZDd1MGBpjvjHg998eTqIdnuHQc1x/L9CayCAmpSoaQOolSV3MwM+v2y2rMDUGIkqASOqCImJ6upZ3/rX0G1yY4ByHA1EjHTpjJx4/8A596DmP4cCWBoUYYNAAkRO0esUuPVrhh0nIf/ABjkk3EJLKSBiRglYzHjsYnvBjbyTgbyqJQ6gWBEHUcQrbQd8z9/HYcFytntLq06lgT4GD/am1rhhq1TmPTOd/0/WlT6p1VFlFHz2xwrqhZlLKdQK6QQQkb4Mkt29PXFp/Ddxl+Iogzp0gyIPgRP3/eu/ewoGkjAkDzkyM7f8VrtoIkY+2Y9BSn1UlukSkcG/wCFz/tm4qyQoZljdRAOfSBTU/h8yM4O+++0/t+nmunQgyNsT5j2+1TdgH3iI9f8/wBKVLqcjDSOU4P8M6SNRBPd47FpI9+kfrVq/hhApRiSrREHIGxA8AgD7U/sXZJJ9I9vWgdWyANj/bEe37mh8fJ6hTS2FNz8MIG3AAUjwZaRJx4Jx6Cstr8IgnUW9GIxKwQPc5/Sni6mZVK5Bz6ifPsf5Fe4YPqacDpxmR4/X+tH42T1Be5j4DkyWlXuxjPjG/2renL0Um4oOoxjbbER5/tRng5Izk7g7Tnb9MetWcOrDpJEz/D6Tk0pyb5YQeCKggQBiR6fzFQ6iCRtH+Zir3O0iZ7/AKd/ahW2u4P8/r/zUVEti8czSOkKRjbHptV3+ukgEHTj6biR3zVnwLeCQJnHjf8ATarmVZx2H1irPS+ECyq3cJhgDG5nwKKzdOW77xP0/vXkdZI7ZnPmpt2oBA6gCIjeIjb+d6ColiHln4bXQsjIiCD4Mgf+uTTJ+EGCAFOZwMTj+kVuVwsb58ek1nuNO4IOkT7H96vJt7sAKWCpAzpnA9I7eYMGiNvOB9dgfvVfD8QSDJPcCexj/H71rdjsQNtsd/5vVWEptPnIwR3z7/eiuNjyNxjz2NYDaIuA6hoIgDwfXHtWvhuJAETO4zk+R29KL2AVrfgaQIAMGP5iquHsMG1E94jcAnKn27fWtSXlJOIBBBG8HHV7etV3CBGY2A/SpZAuO4RiMGIIOMgyYP7z9aga0CzGQBA777f29KJb3TPYbj+o7/T1obN/UYnUN/ceR9v0qdgbFVm4Whh5mNtsT/itKtIg9mxPfcfXP9azXbbKCB/n0H6H9Kr412UahmYzBI3AwfWoo2E2rcIHsDOfAkY7f81m4jjBIzhpEA+Jz6Yj70qN+64DLgEAlfrE+tA1tvhl5+TqIHb+SftVvh1yBs6KxdBBXVMeZHjH88VL3Y7TO3mB69q5a9+IBupk6R0qIkwZInz/AErYvMg4AnJGCO0idJ8yKjxNcg1jhuJC7H1B9fHrnH/NUX+YCJUSA2AIGwJkec4+lV8Bw6lYIkjfVI9/YjFZLvLCdaGcjDeuSD9GJqtRvcm5obnErp2gHJ875msnC8xLNpYgTle30j3A8UNnhyAFIElfEQwXSPrM/eKy37J1BxBOoR5jM/qaulErbHNriARFyRnJEx3j/mrOI4d2IZY8hpiSckH2OPrS/hwxHV3xJyuJI29D96acvvF+nVqwDH38gZH+TVON0XW4nTgbtom4XbDRpORnYyNwRI9zW7h7t9X1FRA7TqmZ7j9v7UXH3biNABg42MYO4gZE4+tTa40uoZYYZwdsY8Y3pjtgRdcb2yJz2I/pk/avfGBBn1z4/g/ast7iDomMQW9ttSn7T9DSz/XgsAQcmMZBkYP881WKbJuhv/qQm8R7/r/PWtPxdSsoIBx/I7VyvGcWwJnC4E7eCDPbBFMPjshkAwRvMaTOO3qP1ouDBbHV8j823n9I9qxWF+YArse+MbEeMRS/huaa26owYnHr38/3rW9mH1gEE504nI0kSMTjwJx61SmmFOy7geItj5yAfpmOxIHemdm6jgbGDsTMmNpP837xXM3+WMPlBbvEyTEYzuO8Y3rPauOrFNsSAcZ3kfSBH9qvptWmMjKuTrl4FBhT1E48CBt6ic/X1rnxfa25IUwHgHaSc/Lue/btXuH5j5JGQZwew7e32rQl8MQG37eD3A98CqK73QJOJYOJdih7SZzsfbtn9q12mJQwQ0/lP0/vWCxeUfUiBt6iRv6TUpw7owiWVp6pxI7HzvRaK2aLdwqdhiSVGDEgke+TVvDKnUysVDkYYRkggghgYmZ9xVQQEsQIJB1dzOnpOd8/XNY+I4gCUaQX0sO4BB0iD3mCPtQpsidAcDyG2jMFaTAWVOBgfsS0e/tWW5yc23EeSBBxBI+n89hWywrEzOwjT5GYPp7elarl5lUSDJO+/YCSZpuud7sqYOCDLIIhh+bsQCZPkYEVfwXE3VYawCIBkGMiZPfwP5to1Ern039O/tis1sP7j18+/wDN6ry3sQb3dBMlFJJz7hjEg7Rms18K5wN8+PSR61VwvEHqWDPnv2IqteIAMOSNvrPj3/vQplm1Qv8AgnWwlo7AyAI8HetllWtsSJj+hziO4zV9viUuY3K4Pt96JrYjDY2JjOf+Kv2pgsn/AF2vHk49+x9Km+xtg6iCCY9B9D7CsP8AoSxnUNiO/t5+tX37LhQAob0x/XehoiQr4XjJEONgQT7d48RSzieV6WhGJAKwO4zIzMnP716vVVScXsGhh/pVcBWAxAIO0dQIzsd8egolsQAJkQB9jgGvV6hKTCyhOFtdTAQDuB4g5AxBmKsN4gZ6iP2Uz9KmvUXuSi+zx5BYCQROZyAe5zPmsHFcQWA1DqM5gTII/wAfc16vUUkpUBbg2FLLLCBqO3tGZ396ixwBU5aR8ysO4mYjaZn1r1eo3V0Quu2BqYqYB2yOnMyD4mti8y0SrY9/29CKmvVEraTIa7l2RtMgx9pBoTw4YjWoOxBHg/lPnc16vVS6VlqK7PDBdsCPJxEft+wrQ6AgKSCcjPf0iK9XqDe4GZ7nBifnIE4E7ek17T2kD9/3zmpr1XTZXuSbYDTMjvG4Hn6QasfhJJLEMMHI7iO3b2r1equoK3RWNIkACd+kYqowApmZ/XJ38eKivVdslld3h5IKGIyQSf6bVqsJ0w5mDuDBBzET6d69XqrJ7Eex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9" name="Picture 15" descr="http://upload.wikimedia.org/wikipedia/commons/6/61/Acer_platanoides_in_autumn_colors.JPG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475656" y="5445224"/>
            <a:ext cx="648072" cy="8961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65 -0.00602 L -0.47639 -0.110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" y="-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3 0.02569 L -0.44879 0.078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2 0.01528 L -0.4724 0.277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" y="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2 0.01505 L -0.50382 0.3722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" y="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 0.1625 L -0.37396 0.2673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-0.01551 L -0.43819 0.530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" y="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1.85185E-6 L -0.45676 -0.04213 " pathEditMode="relative" ptsTypes="AA">
                                      <p:cBhvr>
                                        <p:cTn id="30" dur="2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1204 L -0.37396 0.3344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99 0.07361 " pathEditMode="relative" ptsTypes="AA">
                                      <p:cBhvr>
                                        <p:cTn id="38" dur="20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1065 L -0.25798 0.1050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0.00902 L -0.26563 -0.1379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77778E-6 -2.22222E-6 L -0.11805 -0.24144 " pathEditMode="relative" ptsTypes="AA">
                                      <p:cBhvr>
                                        <p:cTn id="50" dur="20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6.66667E-6 L -0.22049 -0.3257 " pathEditMode="relative" ptsTypes="AA">
                                      <p:cBhvr>
                                        <p:cTn id="54" dur="20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" descr="http://i2.pinger.pl/pgr183/45a8e00b000cead84d8e4f2b/brawo_139_146.gif"/>
          <p:cNvPicPr>
            <a:picLocks noChangeAspect="1" noChangeArrowheads="1" noCrop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707904" y="4437112"/>
            <a:ext cx="691514" cy="1008112"/>
          </a:xfrm>
          <a:prstGeom prst="rect">
            <a:avLst/>
          </a:prstGeom>
          <a:noFill/>
        </p:spPr>
      </p:pic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>
            <a:noAutofit/>
          </a:bodyPr>
          <a:lstStyle/>
          <a:p>
            <a:pPr algn="ctr"/>
            <a:r>
              <a:rPr lang="pl-PL" sz="3200" dirty="0" smtClean="0"/>
              <a:t>Gdy siedzę przy komputerze zbyt długo…</a:t>
            </a:r>
            <a:endParaRPr lang="pl-PL" sz="3200" dirty="0"/>
          </a:p>
        </p:txBody>
      </p:sp>
      <p:sp>
        <p:nvSpPr>
          <p:cNvPr id="57" name="pole tekstowe 56"/>
          <p:cNvSpPr txBox="1"/>
          <p:nvPr/>
        </p:nvSpPr>
        <p:spPr>
          <a:xfrm>
            <a:off x="1187624" y="1196752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Który człowieczek siedzi prawidłowo i nie będą go bolały plecy?</a:t>
            </a:r>
          </a:p>
          <a:p>
            <a:r>
              <a:rPr lang="pl-PL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Kliknij myszką w cyferkę pod nim</a:t>
            </a:r>
          </a:p>
        </p:txBody>
      </p:sp>
      <p:sp>
        <p:nvSpPr>
          <p:cNvPr id="59" name="pole tekstowe 58"/>
          <p:cNvSpPr txBox="1"/>
          <p:nvPr/>
        </p:nvSpPr>
        <p:spPr>
          <a:xfrm>
            <a:off x="3203848" y="422108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600" dirty="0" smtClean="0">
                <a:latin typeface="Aharoni" pitchFamily="2" charset="-79"/>
                <a:cs typeface="Aharoni" pitchFamily="2" charset="-79"/>
              </a:rPr>
              <a:t>1.</a:t>
            </a:r>
            <a:endParaRPr lang="pl-PL" sz="3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0" name="pole tekstowe 59"/>
          <p:cNvSpPr txBox="1"/>
          <p:nvPr/>
        </p:nvSpPr>
        <p:spPr>
          <a:xfrm>
            <a:off x="4788024" y="422108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latin typeface="Aharoni" pitchFamily="2" charset="-79"/>
                <a:cs typeface="Aharoni" pitchFamily="2" charset="-79"/>
              </a:rPr>
              <a:t>2.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6444208" y="422108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latin typeface="Aharoni" pitchFamily="2" charset="-79"/>
                <a:cs typeface="Aharoni" pitchFamily="2" charset="-79"/>
              </a:rPr>
              <a:t>3.</a:t>
            </a:r>
          </a:p>
        </p:txBody>
      </p:sp>
      <p:sp>
        <p:nvSpPr>
          <p:cNvPr id="3078" name="AutoShape 6" descr="data:image/jpeg;base64,/9j/4AAQSkZJRgABAQAAAQABAAD/2wCEAAkGBxQQEhQQEg8UEBUVFRYQFRUUFRAUFBUQFRQWFhUUFBQYHCggGBwlHBQUIT0iJSkrLjEuGB80ODMuNzQtLisBCgoKDg0OGhAQGywlHyQsLC4tLSwsLCwsLCwsLCwsLCwsLCwsLCwsLCwsLCwsLCwsLCwsLCwsLCwsLCwsLCwsLP/AABEIALQAtAMBIgACEQEDEQH/xAAcAAABBQEBAQAAAAAAAAAAAAAAAQIDBQYEBwj/xABHEAACAgEBBAcEBgYHBwUAAAABAgADEQQFEiExBhMiQVFhcTJSgZEUQmJyocEHM4KxstEVI0NTkqLwJIOTo8LS4RY0VGNz/8QAGwEAAgMBAQEAAAAAAAAAAAAAAwUABAYCAQf/xAAwEQACAgIABQIFAwMFAAAAAAAAAQIDBBEFEiExQVFhEzJxgZEUIiMGM6EVJEJisf/aAAwDAQACEQMRAD8A9xhCEhAhCEhAhEgTIQMwzKDaHSetCUpXr2HA4OEU/af+WZQavW33frLiAfqV5RfQt7R+cWZPFaKOje2WqcOyz2RsNZtWmn9ZciHwJG9/h5yufpVT9VbH+6hA+bYmXq0yp7Khc88DiT5nvkhWJbf6gsf9uKX1L0OGwXzMvD0t8NLYfVqh+cT/ANWn/wCI/wDxK5SYhK3+u5XqvwGWBT6f5NAnSxPrUXL8Eb9xzOujpLp24G0IfCwFP4pk4Ed0NXx+5P8AckziXDa32bPQarAwyrBgeRBBHzj8zzeqrqzvVMaT4od3PqvI/ES40XSO2vhagvX3k7Ng9U5N8CPSNcfjdFnSXRlO3h9kOsepsYTj2ftKu9d6tww5HxB8GHMGdeY5jJSW0UWmnpiwhCdHgQhCQgQhCQgQhCQgRDDM4drbSXTpvtxycKo9p27lUTmUlFbl2PUm3pD9fr0oTfsbA/EnwA7zMhtHaVmqyGzVX3Vg8WH/ANjD+ESK13ufrbTlvqqOK1g9y+J+13x6pngBnyEyHEOLztl8OnovbyN8fEjX+6fcirqAAAAAHIDkPSP3ZY0bJsbu3fX+U7E2F7z/ACEWQwMizry/kPLKrj5KPdhuzRjYqeLGH9DV+J+cN/pGR7fkH+ur9zObsQrL+zYq9zkeuJy27HYcmB+Ygp8OyIeDuOXW/JUFY0idd2mZOakech3ZTkpQ6SRZjYn2IYR7LGESJhO4zdKsLEY1uOAZeePA+I8jNJsbpDvkVXgJYeCsPYs9PdPkfhmZ2NsrDDdIBBjPB4lZjPS6r0K2RiwtXXv6nooMdMnsHbhUii5s54V2HmfsP9rwPfNUDNpjZEL4KcBDbVKuXLIdCJFlgGEIQkIEIRrGQhDrdUtSNY5wqjJPl5TE3Xte/XWDBIwi5yETw9TwzOvpBrOvu6sfq6jx8Hu8/JeHxPlOjZez+sO83s/vmW4plTyLf01XbyM8euNUPiT7+CLQbOazj7I7z/KX+m0i1jCj495k6LjgI6HxcGFC7dSvbfKx9RMRYQlwCIY0tEYxhacykdJAWjCYjNGFoCUwiiDGcGp0StxHZP4fKdZaMLSlcozWpINDcexR3UleBGJCVl1egYYMq7a904iPIx/hva7DCq3fRnIREkzLIiIBMsp7GWVhgQRkHgRND0Z2sWP0e05cDKMediDx+0O/x5ygjLFPAqd1lIZW8GHfGXDs6WNan/x8oBk46tj7nowMdK7Ym0RqKlsxg+y6+7YPaH+vKWM3cJKUVJdmZ1pp6YQhCdHgmZWdINoGiksvtt2E++3AfLn8JZzIdIr+s1AT6tK59bLP5KP80pcQyPgUSn5DUV89iRz7K0Gd2sZwOJP7yT4kzW11hQAOAHATh2Np9xMkcW4/DulgIn4fj/Dr5pfNLqw+Rbzy0uyFEIRpMvgBSZwajatSWpp2cLZYpdFPDfCkBt08iRkcOfGdbNKDpb0er2hT1T9hlO/XYBko/cR5eX/icuSOox69S8LRhaea6TR7b0x6pbar15BrCG4DlxOG+eZsNh16pVY6u6uxjjC1Juqg454k5Ynh4coCzp5DcmvJbM0jZojGMZpUlM7SAmMLRC0jZpWlMIoisZy6ocMyVmkVh4GVLnuOg0FpnIwkTiTkSNhFnYuRZAYkewjJ0uoTudvR/V9RqAM9i7sHwFgHZb4jh8ptwZ5vqKyykA4PNT4MOKn5gTebI1nX0124xvKCR4HvHwOZsOBZPPU633j/AOCXiFXLJTXk7Mwiwj8XDZh9m/11jP8A3tjP+xnC/wCUCa3a2o6ui1/drZh67pxM90X0+MD3EA+OAIi4u+eyqr1e/wAF3F/bCc/saRRFzAzM9LOmVGg/qyetvIylCcXbPInA7K5HPylheiAJN9h123T/AEnXolI3fo72uOH6zeXc4+gb/FL9mnn/AOjzY+o66/aOsBWy4bqIRhgpOSSPqjAQAeXGX/R/b/0k3q24pq1NunXdz2lrIGTnvzkcPCDselvYVw1LSL0tGExpaMLSpKZ0kZPa1ur0Fll9TLq6LCbGoutNdlLY7XU2kEbnfukcOMTTdLrrK1uOx9YEYBlZTp37J793eDfhJdXSNbqxp241IpuuHcUUgJWfvNnPkhmo2hq2TcWusPa4bqkY7q9nG87EAlVXIzgd4A5y/i0rIhzWL6eDi5/DaSfXyZWjpvpmbq7C+mf3L0apvgGxmXS6xG5MDMl022FatLajaGobWomGaqtWSlOIGVpzjAz7TEkeWZ5nR0xOjcHTVWCnODTZYGTHjW2M1HyGRPcng6Ueaua36HNWWnLUlr3Pe9/PESNmlB0a6RV6yoW1tvKeBzgMr+648ZfGZq+MoNpjKOhpMjYx5EYZSnLYVEREYRJTIzK00FRC4kcneQGeINFiTQdC7uzbV7j7w+7YN79+9KCWXRN93Uuvv1A/Gt8fueOOC2cmSl6lTPjzUv2NiIsQQm4EBT9Kz/sl3muPmQJz7BHtn0H75P0s/wDa2/s/xrOXYrYLj0P74g4g9Zle/Rl2lfwS+pcM0iYwZpmulXSL6MFrrQ3XWN1dVS+1ZZjO6PAAcS3cJ25NvUe5woh0t6QHThaKF63VXk101gjJfvY+CrnJPdMuui0OhqGnXadh1CcbTUp1Km88XZ6gDjLE8AQZH/Qtv0n6M1wbVXVqdZcm8oqpcnq9Hp/cU4cs3M4Hjwv9t9FxotHZbQgtNNZs6rArUqoyd0gHGAM/COsbApVer339ipPJmpfxHL0Y6WLa5oc9peR3bFDr7yhwDjyPLzmtLT5zs6fu7AnT1qQwdWQuCrDv78jnkec962DrhqKEtHJlBHlw5RDxTHjjz/ie4vt7DCmx2R3JdSHoeMtrbTzNiVfspWGH42tFo2kBta8WNhV09NCfZLFrGPx7P+ERnRp9xtfUeYtW39l6lAP/ACmlV0vTqNamo516mtK88MLfTnCn7ysf8Bj/AIXXGdUIvyihnSlGTkjs/SZ0jo0+lvraxGstRq0rBUt2hjeIB4AA5zPnrUdpSoGSeAABJLHAAAHM5nqPSzo0mvxZW4puUbu9gEOo5Bu8EccHz5TI6boBqQ6sb66t0hlYHJVlOQwA5mWZ48oy0kVq8mEltvTLrZXRPXbFH0u8Kqs1aMiuGDVsSGDe665BB+8J6xo7d9FPkPj5zPbR2i+vso0ljK6oRqb2A3RuVcd5hxA3mAG7n3vCT9FVts01QDdUgRQ1hHaJxyUH4cTM9/UGLy8jffrsaYNvNGXoXxjDCivdBHWGzjzIAPpwitMlJDOJG0jIkrSIwEgqI3kLSd5C8Gg0RuZ17BONXV5pYPwU/lOSdOwx/tVPpZ/CIx4a/wDcw+oLK/sy+huRCLCb8zZV9Jqy2lvA/u2PyGfylNsq7tA+8P34M1N9YdWU8mBU+hGJg9lkitAfaXsH7y9k/iJneObrnXYvGxhh/uhKJptVduoW8vxmW6Baf6RqdRtB+1hjoqPspWT1z58Wfh6J5y61V2/UT4EE+gIzKv8ARj2NCiMN1ksuVh374ufJPrzlvhbjbZKXt0+4O+LUNe5Xrc1e0dY/eL0Iz3p1FWPh7cqP0qfpItorbRVabdN9RHXM+V3G7LhExxbu4nhmaPprsx0tG0KkNi7gr1Fagl9xCSlqKPa3QWBXvHpM7r6dNtGkLYFtQ9pWU8VOOaMORmr+Er61ruughdk6bm38rPKOiPQnVbV6z6MiYq3d5rG3V3mzhQccTwM9m/Rctlem6i5SllTNWynmGRuX4iVHRe9NhJd1d5srswxW7dAV1GAwK44kcPPAl/0J1L3C2+wENZZY5DDdYdoLgr9XG4eHdiZ3juPOqhc/TqOcKxTcteh1bSv+h6pdTjsWL1Fvdjjmtz6EsP25ba6mq6plt06vWy5btYPceHgR4iO2jpRdWyMM5BHHlxHf5TKUPdocJdS2oqUAVsCWasD6rL/aL5jj5SrwnPhGPwrHr0ZYuq51tDdZ0b1OnyaXq1NXNRa3VXKp7iygh/kPzkP9Da20MN2jTheJffa8gEZ4IAoz6mXFvSHT2g7ttAOMbzWKrL6qcGcmt2/URYaydS2BulCerGF479h7I/E+U00s74cduS0L/wBAnL5To0+zq6R9E06lmcC2+52HWMh72IGATyGOAGcYkup2hvYRVCKoAAHLhCnSN1bPaBv2BWOO7h7IHgBgRdLoQTnuH+sTAcVzv1FrQ8w6YVx2/B3aTO7kx5j4wxU+iCd3saZE0kMjMCwiGNIXkrSFjBoLEQzt6OJnVr9mqxvmyD+c4Zc9Das232eArqHr2nb+JY24PByyo+wDNlqlmrhCE3ZngxMTrKer1FydxIuX0fn/AJgfnNrM50u0+BXqB/Zko/8A+b44n0YKfnFfFsf42O9d11LOJPls+pXqefnKrQar6HeyucVXkdonArvxjifdcY+K+cs1nJtHT9cOqIXdYEMzjKhfDd+sfwmW4fmSx7VNfdDacFJNPyaerUf675UbQ6LaK9jY2mVXPN6y1TN94oRmcWm0nVKqJrX7IwN8K3D4jJ+cNZtDU1JkUpecgBlZkAHiyYJ+Rmyp41izffQslhsi1uy9Hs5evq0yHUHsUmwtY5uPskMxJAHtE+AnV0e2f1FSpkk4AyeZPeT6kkzm2boC7DU3Wi+wjClRuoiE5K1r3ZxxJOTj4S6BiDi3Ef1ViUeyLFNKqi0vJKDGsAeYnLqtalQBd93PId7HwAHE/CQDbNX1mavPI2I6D5sMRbqT8BNHTZoa2OTWp9QDB9KhG6VGPD8fykobPHOfMcohM5lJnRHapPpDdxHExpMA9dzpDWMYTFYxhMHJhEITI2McTGEwMmEQxzITJHMjM8iGiITjie7j8JquiOnKadWIwbCbT+0cj8MTKDTdc6UD+0OG8qxxc/Lh8RPQq1wMDgBNT/T+P81r+iFfErO0EPhAQmnFIsi1FIdSjAMGBUg8iDwIksQzxra0yGDSo1M1DHLV4AJ5tWfYf8vUGSsuRiXnSPZhtUW1/ra8lftqfaQnz4fHEz+mvDjeHp5g8iCO4jlMPxTCePbtL9r7DrGu+JH3RyXaJj35nRpkZZ1KY4GLe5bdkmtMfW3DjG6rUitGsPJRnhzPgB6mKDG2oG4MARkHiO8HIPzhoyW+pXaObR/1INtgDXPzPPdHuL4KPx4xr6x3yOY8McJNbp95sk8MToQBeAE9nZKT7nSUY9ddTm2ZQKwQE3MnOM9n9kd07Mxu9EJnjls81tikxpMTMaTOGz1ICYwmKTEAgm9naQ0yNjJ7RgTkYzmUdPR3DqNaNJ7/AAimSbN0H0qzq/7NcG0+PeKx5nmfL1h8XHldYoR8nVliri5Mueh+h4HUsONgCoPCocc/tHj8BNNiNRccBwA4fCPn0HHojTWoR8GctsdknJ+QhCEODCEISEG4mY6QbKZGOoqUtnjag5nH10+1jmO+amNIlfJx4XwcJ9glVjrlzRMNVaGAKkMDxBHLElBndtjYTKxu0458Xq5Bj7yHuby5HylTReH5d3Ag5BB8GB5GYfNwbMWX7l08Mc02xsW0dQMXMiBigynzBdEmYuZHmBae8x5ofmJmM3oZnnMe6HFo2AXMnrpnUYOT0eNpEaVzoSqTJVicOt1X1V+J8ZZ+HGqO5Atub0iDVW7x4cpzEwLR2h0j6lt2rgo4PaRlV8lH1m8uQ74Gqmy+eoLbZaco1R2xun073v1VXPm791anvI7yeOBNxs7QJQi1oMAePMnvJ8zG7M2emnTq0HDmSeLM3ezHvM7QJteH8Pjiw/7PyI8nJd0vYIsIRkVQhCEhAhCEhAiRYSEGkSp2tsJLzvgmqzGOsXmfAOPrDyPzEuIQdlUbI8sltHUZOL2jB6yuzT/r03R/eLk1keZ5p8fnBXBGQcjxm6ZZS6vo1S53kBoY8Sa8AE+a+yflM5l8AT60v7MYVZ/iaKHMXM6Ltg6hPZeu8d3OpvzBnI9Nye1prR6BXH+U/lEtvDcqvvB/bqXI31y7SJAJLXXOI6wrzrsX1qtH/TAbTPcH/wCHZ/2wUaJJ9Yv8Hbe+zX5LauqK+oRO/J8BzlR1tr8qbm/3br+JAEmq2VqX5UBPOxwPwXMu103y6V1v7gZci+aSF1WuL8OQ8P5zgNwyFALseSqN5vkOQ9Zf6booTxu1Bb7NY3B8WyWP4S80OzqqBu11qnjjmfU8zL1PBLrHzXPX+Qcs6utarWzObO6NPZ2rz1a/3SnLH77/AJD5zVaegIAqqFUcAAMAD0koizRY2JVjx1BC226dr3JiYiwhLIIIQhIQIQhIQIQhIQIQhIQIQhIQSEISECJiEJ4QMQxCE90iBiEITwguIQhPSCwhCQgQhCQgQhCQgQhC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080" name="AutoShape 8" descr="data:image/jpeg;base64,/9j/4AAQSkZJRgABAQAAAQABAAD/2wCEAAkGBxQQEhQQEg8UEBUVFRYQFRUUFRAUFBUQFRQWFhUUFBQYHCggGBwlHBQUIT0iJSkrLjEuGB80ODMuNzQtLisBCgoKDg0OGhAQGywlHyQsLC4tLSwsLCwsLCwsLCwsLCwsLCwsLCwsLCwsLCwsLCwsLCwsLCwsLCwsLCwsLCwsLP/AABEIALQAtAMBIgACEQEDEQH/xAAcAAABBQEBAQAAAAAAAAAAAAAAAQIDBQYEBwj/xABHEAACAgEBBAcEBgYHBwUAAAABAgADEQQFEiExBhMiQVFhcTJSgZEUQmJyocEHM4KxstEVI0NTkqLwJIOTo8LS4RY0VGNz/8QAGwEAAgMBAQEAAAAAAAAAAAAAAwUABAYCAQf/xAAwEQACAgIABQIFAwMFAAAAAAAAAQIDBBEFEiExQVFhEzJxgZEUIiMGM6EVJEJisf/aAAwDAQACEQMRAD8A9xhCEhAhCEhAhEgTIQMwzKDaHSetCUpXr2HA4OEU/af+WZQavW33frLiAfqV5RfQt7R+cWZPFaKOje2WqcOyz2RsNZtWmn9ZciHwJG9/h5yufpVT9VbH+6hA+bYmXq0yp7Khc88DiT5nvkhWJbf6gsf9uKX1L0OGwXzMvD0t8NLYfVqh+cT/ANWn/wCI/wDxK5SYhK3+u5XqvwGWBT6f5NAnSxPrUXL8Eb9xzOujpLp24G0IfCwFP4pk4Ed0NXx+5P8AckziXDa32bPQarAwyrBgeRBBHzj8zzeqrqzvVMaT4od3PqvI/ES40XSO2vhagvX3k7Ng9U5N8CPSNcfjdFnSXRlO3h9kOsepsYTj2ftKu9d6tww5HxB8GHMGdeY5jJSW0UWmnpiwhCdHgQhCQgQhCQgQhCQgRDDM4drbSXTpvtxycKo9p27lUTmUlFbl2PUm3pD9fr0oTfsbA/EnwA7zMhtHaVmqyGzVX3Vg8WH/ANjD+ESK13ufrbTlvqqOK1g9y+J+13x6pngBnyEyHEOLztl8OnovbyN8fEjX+6fcirqAAAAAHIDkPSP3ZY0bJsbu3fX+U7E2F7z/ACEWQwMizry/kPLKrj5KPdhuzRjYqeLGH9DV+J+cN/pGR7fkH+ur9zObsQrL+zYq9zkeuJy27HYcmB+Ygp8OyIeDuOXW/JUFY0idd2mZOakech3ZTkpQ6SRZjYn2IYR7LGESJhO4zdKsLEY1uOAZeePA+I8jNJsbpDvkVXgJYeCsPYs9PdPkfhmZ2NsrDDdIBBjPB4lZjPS6r0K2RiwtXXv6nooMdMnsHbhUii5s54V2HmfsP9rwPfNUDNpjZEL4KcBDbVKuXLIdCJFlgGEIQkIEIRrGQhDrdUtSNY5wqjJPl5TE3Xte/XWDBIwi5yETw9TwzOvpBrOvu6sfq6jx8Hu8/JeHxPlOjZez+sO83s/vmW4plTyLf01XbyM8euNUPiT7+CLQbOazj7I7z/KX+m0i1jCj495k6LjgI6HxcGFC7dSvbfKx9RMRYQlwCIY0tEYxhacykdJAWjCYjNGFoCUwiiDGcGp0StxHZP4fKdZaMLSlcozWpINDcexR3UleBGJCVl1egYYMq7a904iPIx/hva7DCq3fRnIREkzLIiIBMsp7GWVhgQRkHgRND0Z2sWP0e05cDKMediDx+0O/x5ygjLFPAqd1lIZW8GHfGXDs6WNan/x8oBk46tj7nowMdK7Ym0RqKlsxg+y6+7YPaH+vKWM3cJKUVJdmZ1pp6YQhCdHgmZWdINoGiksvtt2E++3AfLn8JZzIdIr+s1AT6tK59bLP5KP80pcQyPgUSn5DUV89iRz7K0Gd2sZwOJP7yT4kzW11hQAOAHATh2Np9xMkcW4/DulgIn4fj/Dr5pfNLqw+Rbzy0uyFEIRpMvgBSZwajatSWpp2cLZYpdFPDfCkBt08iRkcOfGdbNKDpb0er2hT1T9hlO/XYBko/cR5eX/icuSOox69S8LRhaea6TR7b0x6pbar15BrCG4DlxOG+eZsNh16pVY6u6uxjjC1Juqg454k5Ynh4coCzp5DcmvJbM0jZojGMZpUlM7SAmMLRC0jZpWlMIoisZy6ocMyVmkVh4GVLnuOg0FpnIwkTiTkSNhFnYuRZAYkewjJ0uoTudvR/V9RqAM9i7sHwFgHZb4jh8ptwZ5vqKyykA4PNT4MOKn5gTebI1nX0124xvKCR4HvHwOZsOBZPPU633j/AOCXiFXLJTXk7Mwiwj8XDZh9m/11jP8A3tjP+xnC/wCUCa3a2o6ui1/drZh67pxM90X0+MD3EA+OAIi4u+eyqr1e/wAF3F/bCc/saRRFzAzM9LOmVGg/qyetvIylCcXbPInA7K5HPylheiAJN9h123T/AEnXolI3fo72uOH6zeXc4+gb/FL9mnn/AOjzY+o66/aOsBWy4bqIRhgpOSSPqjAQAeXGX/R/b/0k3q24pq1NunXdz2lrIGTnvzkcPCDselvYVw1LSL0tGExpaMLSpKZ0kZPa1ur0Fll9TLq6LCbGoutNdlLY7XU2kEbnfukcOMTTdLrrK1uOx9YEYBlZTp37J793eDfhJdXSNbqxp241IpuuHcUUgJWfvNnPkhmo2hq2TcWusPa4bqkY7q9nG87EAlVXIzgd4A5y/i0rIhzWL6eDi5/DaSfXyZWjpvpmbq7C+mf3L0apvgGxmXS6xG5MDMl022FatLajaGobWomGaqtWSlOIGVpzjAz7TEkeWZ5nR0xOjcHTVWCnODTZYGTHjW2M1HyGRPcng6Ueaua36HNWWnLUlr3Pe9/PESNmlB0a6RV6yoW1tvKeBzgMr+648ZfGZq+MoNpjKOhpMjYx5EYZSnLYVEREYRJTIzK00FRC4kcneQGeINFiTQdC7uzbV7j7w+7YN79+9KCWXRN93Uuvv1A/Gt8fueOOC2cmSl6lTPjzUv2NiIsQQm4EBT9Kz/sl3muPmQJz7BHtn0H75P0s/wDa2/s/xrOXYrYLj0P74g4g9Zle/Rl2lfwS+pcM0iYwZpmulXSL6MFrrQ3XWN1dVS+1ZZjO6PAAcS3cJ25NvUe5woh0t6QHThaKF63VXk101gjJfvY+CrnJPdMuui0OhqGnXadh1CcbTUp1Km88XZ6gDjLE8AQZH/Qtv0n6M1wbVXVqdZcm8oqpcnq9Hp/cU4cs3M4Hjwv9t9FxotHZbQgtNNZs6rArUqoyd0gHGAM/COsbApVer339ipPJmpfxHL0Y6WLa5oc9peR3bFDr7yhwDjyPLzmtLT5zs6fu7AnT1qQwdWQuCrDv78jnkec962DrhqKEtHJlBHlw5RDxTHjjz/ie4vt7DCmx2R3JdSHoeMtrbTzNiVfspWGH42tFo2kBta8WNhV09NCfZLFrGPx7P+ERnRp9xtfUeYtW39l6lAP/ACmlV0vTqNamo516mtK88MLfTnCn7ysf8Bj/AIXXGdUIvyihnSlGTkjs/SZ0jo0+lvraxGstRq0rBUt2hjeIB4AA5zPnrUdpSoGSeAABJLHAAAHM5nqPSzo0mvxZW4puUbu9gEOo5Bu8EccHz5TI6boBqQ6sb66t0hlYHJVlOQwA5mWZ48oy0kVq8mEltvTLrZXRPXbFH0u8Kqs1aMiuGDVsSGDe665BB+8J6xo7d9FPkPj5zPbR2i+vso0ljK6oRqb2A3RuVcd5hxA3mAG7n3vCT9FVts01QDdUgRQ1hHaJxyUH4cTM9/UGLy8jffrsaYNvNGXoXxjDCivdBHWGzjzIAPpwitMlJDOJG0jIkrSIwEgqI3kLSd5C8Gg0RuZ17BONXV5pYPwU/lOSdOwx/tVPpZ/CIx4a/wDcw+oLK/sy+huRCLCb8zZV9Jqy2lvA/u2PyGfylNsq7tA+8P34M1N9YdWU8mBU+hGJg9lkitAfaXsH7y9k/iJneObrnXYvGxhh/uhKJptVduoW8vxmW6Baf6RqdRtB+1hjoqPspWT1z58Wfh6J5y61V2/UT4EE+gIzKv8ARj2NCiMN1ksuVh374ufJPrzlvhbjbZKXt0+4O+LUNe5Xrc1e0dY/eL0Iz3p1FWPh7cqP0qfpItorbRVabdN9RHXM+V3G7LhExxbu4nhmaPprsx0tG0KkNi7gr1Fagl9xCSlqKPa3QWBXvHpM7r6dNtGkLYFtQ9pWU8VOOaMORmr+Er61ruughdk6bm38rPKOiPQnVbV6z6MiYq3d5rG3V3mzhQccTwM9m/Rctlem6i5SllTNWynmGRuX4iVHRe9NhJd1d5srswxW7dAV1GAwK44kcPPAl/0J1L3C2+wENZZY5DDdYdoLgr9XG4eHdiZ3juPOqhc/TqOcKxTcteh1bSv+h6pdTjsWL1Fvdjjmtz6EsP25ba6mq6plt06vWy5btYPceHgR4iO2jpRdWyMM5BHHlxHf5TKUPdocJdS2oqUAVsCWasD6rL/aL5jj5SrwnPhGPwrHr0ZYuq51tDdZ0b1OnyaXq1NXNRa3VXKp7iygh/kPzkP9Da20MN2jTheJffa8gEZ4IAoz6mXFvSHT2g7ttAOMbzWKrL6qcGcmt2/URYaydS2BulCerGF479h7I/E+U00s74cduS0L/wBAnL5To0+zq6R9E06lmcC2+52HWMh72IGATyGOAGcYkup2hvYRVCKoAAHLhCnSN1bPaBv2BWOO7h7IHgBgRdLoQTnuH+sTAcVzv1FrQ8w6YVx2/B3aTO7kx5j4wxU+iCd3saZE0kMjMCwiGNIXkrSFjBoLEQzt6OJnVr9mqxvmyD+c4Zc9Das232eArqHr2nb+JY24PByyo+wDNlqlmrhCE3ZngxMTrKer1FydxIuX0fn/AJgfnNrM50u0+BXqB/Zko/8A+b44n0YKfnFfFsf42O9d11LOJPls+pXqefnKrQar6HeyucVXkdonArvxjifdcY+K+cs1nJtHT9cOqIXdYEMzjKhfDd+sfwmW4fmSx7VNfdDacFJNPyaerUf675UbQ6LaK9jY2mVXPN6y1TN94oRmcWm0nVKqJrX7IwN8K3D4jJ+cNZtDU1JkUpecgBlZkAHiyYJ+Rmyp41izffQslhsi1uy9Hs5evq0yHUHsUmwtY5uPskMxJAHtE+AnV0e2f1FSpkk4AyeZPeT6kkzm2boC7DU3Wi+wjClRuoiE5K1r3ZxxJOTj4S6BiDi3Ef1ViUeyLFNKqi0vJKDGsAeYnLqtalQBd93PId7HwAHE/CQDbNX1mavPI2I6D5sMRbqT8BNHTZoa2OTWp9QDB9KhG6VGPD8fykobPHOfMcohM5lJnRHapPpDdxHExpMA9dzpDWMYTFYxhMHJhEITI2McTGEwMmEQxzITJHMjM8iGiITjie7j8JquiOnKadWIwbCbT+0cj8MTKDTdc6UD+0OG8qxxc/Lh8RPQq1wMDgBNT/T+P81r+iFfErO0EPhAQmnFIsi1FIdSjAMGBUg8iDwIksQzxra0yGDSo1M1DHLV4AJ5tWfYf8vUGSsuRiXnSPZhtUW1/ra8lftqfaQnz4fHEz+mvDjeHp5g8iCO4jlMPxTCePbtL9r7DrGu+JH3RyXaJj35nRpkZZ1KY4GLe5bdkmtMfW3DjG6rUitGsPJRnhzPgB6mKDG2oG4MARkHiO8HIPzhoyW+pXaObR/1INtgDXPzPPdHuL4KPx4xr6x3yOY8McJNbp95sk8MToQBeAE9nZKT7nSUY9ddTm2ZQKwQE3MnOM9n9kd07Mxu9EJnjls81tikxpMTMaTOGz1ICYwmKTEAgm9naQ0yNjJ7RgTkYzmUdPR3DqNaNJ7/AAimSbN0H0qzq/7NcG0+PeKx5nmfL1h8XHldYoR8nVliri5Mueh+h4HUsONgCoPCocc/tHj8BNNiNRccBwA4fCPn0HHojTWoR8GctsdknJ+QhCEODCEISEG4mY6QbKZGOoqUtnjag5nH10+1jmO+amNIlfJx4XwcJ9glVjrlzRMNVaGAKkMDxBHLElBndtjYTKxu0458Xq5Bj7yHuby5HylTReH5d3Ag5BB8GB5GYfNwbMWX7l08Mc02xsW0dQMXMiBigynzBdEmYuZHmBae8x5ofmJmM3oZnnMe6HFo2AXMnrpnUYOT0eNpEaVzoSqTJVicOt1X1V+J8ZZ+HGqO5Atub0iDVW7x4cpzEwLR2h0j6lt2rgo4PaRlV8lH1m8uQ74Gqmy+eoLbZaco1R2xun073v1VXPm791anvI7yeOBNxs7QJQi1oMAePMnvJ8zG7M2emnTq0HDmSeLM3ezHvM7QJteH8Pjiw/7PyI8nJd0vYIsIRkVQhCEhAhCEhAiRYSEGkSp2tsJLzvgmqzGOsXmfAOPrDyPzEuIQdlUbI8sltHUZOL2jB6yuzT/r03R/eLk1keZ5p8fnBXBGQcjxm6ZZS6vo1S53kBoY8Sa8AE+a+yflM5l8AT60v7MYVZ/iaKHMXM6Ltg6hPZeu8d3OpvzBnI9Nye1prR6BXH+U/lEtvDcqvvB/bqXI31y7SJAJLXXOI6wrzrsX1qtH/TAbTPcH/wCHZ/2wUaJJ9Yv8Hbe+zX5LauqK+oRO/J8BzlR1tr8qbm/3br+JAEmq2VqX5UBPOxwPwXMu103y6V1v7gZci+aSF1WuL8OQ8P5zgNwyFALseSqN5vkOQ9Zf6booTxu1Bb7NY3B8WyWP4S80OzqqBu11qnjjmfU8zL1PBLrHzXPX+Qcs6utarWzObO6NPZ2rz1a/3SnLH77/AJD5zVaegIAqqFUcAAMAD0koizRY2JVjx1BC226dr3JiYiwhLIIIQhIQIQhIQIQhIQIQhIQIQhIQSEISECJiEJ4QMQxCE90iBiEITwguIQhPSCwhCQgQhCQgQhCQgQhC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082" name="AutoShape 10" descr="data:image/jpeg;base64,/9j/4AAQSkZJRgABAQAAAQABAAD/2wCEAAkGBxQQEhQQEg8UEBUVFRYQFRUUFRAUFBUQFRQWFhUUFBQYHCggGBwlHBQUIT0iJSkrLjEuGB80ODMuNzQtLisBCgoKDg0OGhAQGywlHyQsLC4tLSwsLCwsLCwsLCwsLCwsLCwsLCwsLCwsLCwsLCwsLCwsLCwsLCwsLCwsLCwsLP/AABEIALQAtAMBIgACEQEDEQH/xAAcAAABBQEBAQAAAAAAAAAAAAAAAQIDBQYEBwj/xABHEAACAgEBBAcEBgYHBwUAAAABAgADEQQFEiExBhMiQVFhcTJSgZEUQmJyocEHM4KxstEVI0NTkqLwJIOTo8LS4RY0VGNz/8QAGwEAAgMBAQEAAAAAAAAAAAAAAwUABAYCAQf/xAAwEQACAgIABQIFAwMFAAAAAAAAAQIDBBEFEiExQVFhEzJxgZEUIiMGM6EVJEJisf/aAAwDAQACEQMRAD8A9xhCEhAhCEhAhEgTIQMwzKDaHSetCUpXr2HA4OEU/af+WZQavW33frLiAfqV5RfQt7R+cWZPFaKOje2WqcOyz2RsNZtWmn9ZciHwJG9/h5yufpVT9VbH+6hA+bYmXq0yp7Khc88DiT5nvkhWJbf6gsf9uKX1L0OGwXzMvD0t8NLYfVqh+cT/ANWn/wCI/wDxK5SYhK3+u5XqvwGWBT6f5NAnSxPrUXL8Eb9xzOujpLp24G0IfCwFP4pk4Ed0NXx+5P8AckziXDa32bPQarAwyrBgeRBBHzj8zzeqrqzvVMaT4od3PqvI/ES40XSO2vhagvX3k7Ng9U5N8CPSNcfjdFnSXRlO3h9kOsepsYTj2ftKu9d6tww5HxB8GHMGdeY5jJSW0UWmnpiwhCdHgQhCQgQhCQgQhCQgRDDM4drbSXTpvtxycKo9p27lUTmUlFbl2PUm3pD9fr0oTfsbA/EnwA7zMhtHaVmqyGzVX3Vg8WH/ANjD+ESK13ufrbTlvqqOK1g9y+J+13x6pngBnyEyHEOLztl8OnovbyN8fEjX+6fcirqAAAAAHIDkPSP3ZY0bJsbu3fX+U7E2F7z/ACEWQwMizry/kPLKrj5KPdhuzRjYqeLGH9DV+J+cN/pGR7fkH+ur9zObsQrL+zYq9zkeuJy27HYcmB+Ygp8OyIeDuOXW/JUFY0idd2mZOakech3ZTkpQ6SRZjYn2IYR7LGESJhO4zdKsLEY1uOAZeePA+I8jNJsbpDvkVXgJYeCsPYs9PdPkfhmZ2NsrDDdIBBjPB4lZjPS6r0K2RiwtXXv6nooMdMnsHbhUii5s54V2HmfsP9rwPfNUDNpjZEL4KcBDbVKuXLIdCJFlgGEIQkIEIRrGQhDrdUtSNY5wqjJPl5TE3Xte/XWDBIwi5yETw9TwzOvpBrOvu6sfq6jx8Hu8/JeHxPlOjZez+sO83s/vmW4plTyLf01XbyM8euNUPiT7+CLQbOazj7I7z/KX+m0i1jCj495k6LjgI6HxcGFC7dSvbfKx9RMRYQlwCIY0tEYxhacykdJAWjCYjNGFoCUwiiDGcGp0StxHZP4fKdZaMLSlcozWpINDcexR3UleBGJCVl1egYYMq7a904iPIx/hva7DCq3fRnIREkzLIiIBMsp7GWVhgQRkHgRND0Z2sWP0e05cDKMediDx+0O/x5ygjLFPAqd1lIZW8GHfGXDs6WNan/x8oBk46tj7nowMdK7Ym0RqKlsxg+y6+7YPaH+vKWM3cJKUVJdmZ1pp6YQhCdHgmZWdINoGiksvtt2E++3AfLn8JZzIdIr+s1AT6tK59bLP5KP80pcQyPgUSn5DUV89iRz7K0Gd2sZwOJP7yT4kzW11hQAOAHATh2Np9xMkcW4/DulgIn4fj/Dr5pfNLqw+Rbzy0uyFEIRpMvgBSZwajatSWpp2cLZYpdFPDfCkBt08iRkcOfGdbNKDpb0er2hT1T9hlO/XYBko/cR5eX/icuSOox69S8LRhaea6TR7b0x6pbar15BrCG4DlxOG+eZsNh16pVY6u6uxjjC1Juqg454k5Ynh4coCzp5DcmvJbM0jZojGMZpUlM7SAmMLRC0jZpWlMIoisZy6ocMyVmkVh4GVLnuOg0FpnIwkTiTkSNhFnYuRZAYkewjJ0uoTudvR/V9RqAM9i7sHwFgHZb4jh8ptwZ5vqKyykA4PNT4MOKn5gTebI1nX0124xvKCR4HvHwOZsOBZPPU633j/AOCXiFXLJTXk7Mwiwj8XDZh9m/11jP8A3tjP+xnC/wCUCa3a2o6ui1/drZh67pxM90X0+MD3EA+OAIi4u+eyqr1e/wAF3F/bCc/saRRFzAzM9LOmVGg/qyetvIylCcXbPInA7K5HPylheiAJN9h123T/AEnXolI3fo72uOH6zeXc4+gb/FL9mnn/AOjzY+o66/aOsBWy4bqIRhgpOSSPqjAQAeXGX/R/b/0k3q24pq1NunXdz2lrIGTnvzkcPCDselvYVw1LSL0tGExpaMLSpKZ0kZPa1ur0Fll9TLq6LCbGoutNdlLY7XU2kEbnfukcOMTTdLrrK1uOx9YEYBlZTp37J793eDfhJdXSNbqxp241IpuuHcUUgJWfvNnPkhmo2hq2TcWusPa4bqkY7q9nG87EAlVXIzgd4A5y/i0rIhzWL6eDi5/DaSfXyZWjpvpmbq7C+mf3L0apvgGxmXS6xG5MDMl022FatLajaGobWomGaqtWSlOIGVpzjAz7TEkeWZ5nR0xOjcHTVWCnODTZYGTHjW2M1HyGRPcng6Ueaua36HNWWnLUlr3Pe9/PESNmlB0a6RV6yoW1tvKeBzgMr+648ZfGZq+MoNpjKOhpMjYx5EYZSnLYVEREYRJTIzK00FRC4kcneQGeINFiTQdC7uzbV7j7w+7YN79+9KCWXRN93Uuvv1A/Gt8fueOOC2cmSl6lTPjzUv2NiIsQQm4EBT9Kz/sl3muPmQJz7BHtn0H75P0s/wDa2/s/xrOXYrYLj0P74g4g9Zle/Rl2lfwS+pcM0iYwZpmulXSL6MFrrQ3XWN1dVS+1ZZjO6PAAcS3cJ25NvUe5woh0t6QHThaKF63VXk101gjJfvY+CrnJPdMuui0OhqGnXadh1CcbTUp1Km88XZ6gDjLE8AQZH/Qtv0n6M1wbVXVqdZcm8oqpcnq9Hp/cU4cs3M4Hjwv9t9FxotHZbQgtNNZs6rArUqoyd0gHGAM/COsbApVer339ipPJmpfxHL0Y6WLa5oc9peR3bFDr7yhwDjyPLzmtLT5zs6fu7AnT1qQwdWQuCrDv78jnkec962DrhqKEtHJlBHlw5RDxTHjjz/ie4vt7DCmx2R3JdSHoeMtrbTzNiVfspWGH42tFo2kBta8WNhV09NCfZLFrGPx7P+ERnRp9xtfUeYtW39l6lAP/ACmlV0vTqNamo516mtK88MLfTnCn7ysf8Bj/AIXXGdUIvyihnSlGTkjs/SZ0jo0+lvraxGstRq0rBUt2hjeIB4AA5zPnrUdpSoGSeAABJLHAAAHM5nqPSzo0mvxZW4puUbu9gEOo5Bu8EccHz5TI6boBqQ6sb66t0hlYHJVlOQwA5mWZ48oy0kVq8mEltvTLrZXRPXbFH0u8Kqs1aMiuGDVsSGDe665BB+8J6xo7d9FPkPj5zPbR2i+vso0ljK6oRqb2A3RuVcd5hxA3mAG7n3vCT9FVts01QDdUgRQ1hHaJxyUH4cTM9/UGLy8jffrsaYNvNGXoXxjDCivdBHWGzjzIAPpwitMlJDOJG0jIkrSIwEgqI3kLSd5C8Gg0RuZ17BONXV5pYPwU/lOSdOwx/tVPpZ/CIx4a/wDcw+oLK/sy+huRCLCb8zZV9Jqy2lvA/u2PyGfylNsq7tA+8P34M1N9YdWU8mBU+hGJg9lkitAfaXsH7y9k/iJneObrnXYvGxhh/uhKJptVduoW8vxmW6Baf6RqdRtB+1hjoqPspWT1z58Wfh6J5y61V2/UT4EE+gIzKv8ARj2NCiMN1ksuVh374ufJPrzlvhbjbZKXt0+4O+LUNe5Xrc1e0dY/eL0Iz3p1FWPh7cqP0qfpItorbRVabdN9RHXM+V3G7LhExxbu4nhmaPprsx0tG0KkNi7gr1Fagl9xCSlqKPa3QWBXvHpM7r6dNtGkLYFtQ9pWU8VOOaMORmr+Er61ruughdk6bm38rPKOiPQnVbV6z6MiYq3d5rG3V3mzhQccTwM9m/Rctlem6i5SllTNWynmGRuX4iVHRe9NhJd1d5srswxW7dAV1GAwK44kcPPAl/0J1L3C2+wENZZY5DDdYdoLgr9XG4eHdiZ3juPOqhc/TqOcKxTcteh1bSv+h6pdTjsWL1Fvdjjmtz6EsP25ba6mq6plt06vWy5btYPceHgR4iO2jpRdWyMM5BHHlxHf5TKUPdocJdS2oqUAVsCWasD6rL/aL5jj5SrwnPhGPwrHr0ZYuq51tDdZ0b1OnyaXq1NXNRa3VXKp7iygh/kPzkP9Da20MN2jTheJffa8gEZ4IAoz6mXFvSHT2g7ttAOMbzWKrL6qcGcmt2/URYaydS2BulCerGF479h7I/E+U00s74cduS0L/wBAnL5To0+zq6R9E06lmcC2+52HWMh72IGATyGOAGcYkup2hvYRVCKoAAHLhCnSN1bPaBv2BWOO7h7IHgBgRdLoQTnuH+sTAcVzv1FrQ8w6YVx2/B3aTO7kx5j4wxU+iCd3saZE0kMjMCwiGNIXkrSFjBoLEQzt6OJnVr9mqxvmyD+c4Zc9Das232eArqHr2nb+JY24PByyo+wDNlqlmrhCE3ZngxMTrKer1FydxIuX0fn/AJgfnNrM50u0+BXqB/Zko/8A+b44n0YKfnFfFsf42O9d11LOJPls+pXqefnKrQar6HeyucVXkdonArvxjifdcY+K+cs1nJtHT9cOqIXdYEMzjKhfDd+sfwmW4fmSx7VNfdDacFJNPyaerUf675UbQ6LaK9jY2mVXPN6y1TN94oRmcWm0nVKqJrX7IwN8K3D4jJ+cNZtDU1JkUpecgBlZkAHiyYJ+Rmyp41izffQslhsi1uy9Hs5evq0yHUHsUmwtY5uPskMxJAHtE+AnV0e2f1FSpkk4AyeZPeT6kkzm2boC7DU3Wi+wjClRuoiE5K1r3ZxxJOTj4S6BiDi3Ef1ViUeyLFNKqi0vJKDGsAeYnLqtalQBd93PId7HwAHE/CQDbNX1mavPI2I6D5sMRbqT8BNHTZoa2OTWp9QDB9KhG6VGPD8fykobPHOfMcohM5lJnRHapPpDdxHExpMA9dzpDWMYTFYxhMHJhEITI2McTGEwMmEQxzITJHMjM8iGiITjie7j8JquiOnKadWIwbCbT+0cj8MTKDTdc6UD+0OG8qxxc/Lh8RPQq1wMDgBNT/T+P81r+iFfErO0EPhAQmnFIsi1FIdSjAMGBUg8iDwIksQzxra0yGDSo1M1DHLV4AJ5tWfYf8vUGSsuRiXnSPZhtUW1/ra8lftqfaQnz4fHEz+mvDjeHp5g8iCO4jlMPxTCePbtL9r7DrGu+JH3RyXaJj35nRpkZZ1KY4GLe5bdkmtMfW3DjG6rUitGsPJRnhzPgB6mKDG2oG4MARkHiO8HIPzhoyW+pXaObR/1INtgDXPzPPdHuL4KPx4xr6x3yOY8McJNbp95sk8MToQBeAE9nZKT7nSUY9ddTm2ZQKwQE3MnOM9n9kd07Mxu9EJnjls81tikxpMTMaTOGz1ICYwmKTEAgm9naQ0yNjJ7RgTkYzmUdPR3DqNaNJ7/AAimSbN0H0qzq/7NcG0+PeKx5nmfL1h8XHldYoR8nVliri5Mueh+h4HUsONgCoPCocc/tHj8BNNiNRccBwA4fCPn0HHojTWoR8GctsdknJ+QhCEODCEISEG4mY6QbKZGOoqUtnjag5nH10+1jmO+amNIlfJx4XwcJ9glVjrlzRMNVaGAKkMDxBHLElBndtjYTKxu0458Xq5Bj7yHuby5HylTReH5d3Ag5BB8GB5GYfNwbMWX7l08Mc02xsW0dQMXMiBigynzBdEmYuZHmBae8x5ofmJmM3oZnnMe6HFo2AXMnrpnUYOT0eNpEaVzoSqTJVicOt1X1V+J8ZZ+HGqO5Atub0iDVW7x4cpzEwLR2h0j6lt2rgo4PaRlV8lH1m8uQ74Gqmy+eoLbZaco1R2xun073v1VXPm791anvI7yeOBNxs7QJQi1oMAePMnvJ8zG7M2emnTq0HDmSeLM3ezHvM7QJteH8Pjiw/7PyI8nJd0vYIsIRkVQhCEhAhCEhAiRYSEGkSp2tsJLzvgmqzGOsXmfAOPrDyPzEuIQdlUbI8sltHUZOL2jB6yuzT/r03R/eLk1keZ5p8fnBXBGQcjxm6ZZS6vo1S53kBoY8Sa8AE+a+yflM5l8AT60v7MYVZ/iaKHMXM6Ltg6hPZeu8d3OpvzBnI9Nye1prR6BXH+U/lEtvDcqvvB/bqXI31y7SJAJLXXOI6wrzrsX1qtH/TAbTPcH/wCHZ/2wUaJJ9Yv8Hbe+zX5LauqK+oRO/J8BzlR1tr8qbm/3br+JAEmq2VqX5UBPOxwPwXMu103y6V1v7gZci+aSF1WuL8OQ8P5zgNwyFALseSqN5vkOQ9Zf6booTxu1Bb7NY3B8WyWP4S80OzqqBu11qnjjmfU8zL1PBLrHzXPX+Qcs6utarWzObO6NPZ2rz1a/3SnLH77/AJD5zVaegIAqqFUcAAMAD0koizRY2JVjx1BC226dr3JiYiwhLIIIQhIQIQhIQIQhIQIQhIQIQhIQSEISECJiEJ4QMQxCE90iBiEITwguIQhPSCwhCQgQhCQgQhCQgQhC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084" name="AutoShape 12" descr="data:image/jpeg;base64,/9j/4AAQSkZJRgABAQAAAQABAAD/2wCEAAkGBxQQEhQQEg8UEBUVFRYQFRUUFRAUFBUQFRQWFhUUFBQYHCggGBwlHBQUIT0iJSkrLjEuGB80ODMuNzQtLisBCgoKDg0OGhAQGywlHyQsLC4tLSwsLCwsLCwsLCwsLCwsLCwsLCwsLCwsLCwsLCwsLCwsLCwsLCwsLCwsLCwsLP/AABEIALQAtAMBIgACEQEDEQH/xAAcAAABBQEBAQAAAAAAAAAAAAAAAQIDBQYEBwj/xABHEAACAgEBBAcEBgYHBwUAAAABAgADEQQFEiExBhMiQVFhcTJSgZEUQmJyocEHM4KxstEVI0NTkqLwJIOTo8LS4RY0VGNz/8QAGwEAAgMBAQEAAAAAAAAAAAAAAwUABAYCAQf/xAAwEQACAgIABQIFAwMFAAAAAAAAAQIDBBEFEiExQVFhEzJxgZEUIiMGM6EVJEJisf/aAAwDAQACEQMRAD8A9xhCEhAhCEhAhEgTIQMwzKDaHSetCUpXr2HA4OEU/af+WZQavW33frLiAfqV5RfQt7R+cWZPFaKOje2WqcOyz2RsNZtWmn9ZciHwJG9/h5yufpVT9VbH+6hA+bYmXq0yp7Khc88DiT5nvkhWJbf6gsf9uKX1L0OGwXzMvD0t8NLYfVqh+cT/ANWn/wCI/wDxK5SYhK3+u5XqvwGWBT6f5NAnSxPrUXL8Eb9xzOujpLp24G0IfCwFP4pk4Ed0NXx+5P8AckziXDa32bPQarAwyrBgeRBBHzj8zzeqrqzvVMaT4od3PqvI/ES40XSO2vhagvX3k7Ng9U5N8CPSNcfjdFnSXRlO3h9kOsepsYTj2ftKu9d6tww5HxB8GHMGdeY5jJSW0UWmnpiwhCdHgQhCQgQhCQgQhCQgRDDM4drbSXTpvtxycKo9p27lUTmUlFbl2PUm3pD9fr0oTfsbA/EnwA7zMhtHaVmqyGzVX3Vg8WH/ANjD+ESK13ufrbTlvqqOK1g9y+J+13x6pngBnyEyHEOLztl8OnovbyN8fEjX+6fcirqAAAAAHIDkPSP3ZY0bJsbu3fX+U7E2F7z/ACEWQwMizry/kPLKrj5KPdhuzRjYqeLGH9DV+J+cN/pGR7fkH+ur9zObsQrL+zYq9zkeuJy27HYcmB+Ygp8OyIeDuOXW/JUFY0idd2mZOakech3ZTkpQ6SRZjYn2IYR7LGESJhO4zdKsLEY1uOAZeePA+I8jNJsbpDvkVXgJYeCsPYs9PdPkfhmZ2NsrDDdIBBjPB4lZjPS6r0K2RiwtXXv6nooMdMnsHbhUii5s54V2HmfsP9rwPfNUDNpjZEL4KcBDbVKuXLIdCJFlgGEIQkIEIRrGQhDrdUtSNY5wqjJPl5TE3Xte/XWDBIwi5yETw9TwzOvpBrOvu6sfq6jx8Hu8/JeHxPlOjZez+sO83s/vmW4plTyLf01XbyM8euNUPiT7+CLQbOazj7I7z/KX+m0i1jCj495k6LjgI6HxcGFC7dSvbfKx9RMRYQlwCIY0tEYxhacykdJAWjCYjNGFoCUwiiDGcGp0StxHZP4fKdZaMLSlcozWpINDcexR3UleBGJCVl1egYYMq7a904iPIx/hva7DCq3fRnIREkzLIiIBMsp7GWVhgQRkHgRND0Z2sWP0e05cDKMediDx+0O/x5ygjLFPAqd1lIZW8GHfGXDs6WNan/x8oBk46tj7nowMdK7Ym0RqKlsxg+y6+7YPaH+vKWM3cJKUVJdmZ1pp6YQhCdHgmZWdINoGiksvtt2E++3AfLn8JZzIdIr+s1AT6tK59bLP5KP80pcQyPgUSn5DUV89iRz7K0Gd2sZwOJP7yT4kzW11hQAOAHATh2Np9xMkcW4/DulgIn4fj/Dr5pfNLqw+Rbzy0uyFEIRpMvgBSZwajatSWpp2cLZYpdFPDfCkBt08iRkcOfGdbNKDpb0er2hT1T9hlO/XYBko/cR5eX/icuSOox69S8LRhaea6TR7b0x6pbar15BrCG4DlxOG+eZsNh16pVY6u6uxjjC1Juqg454k5Ynh4coCzp5DcmvJbM0jZojGMZpUlM7SAmMLRC0jZpWlMIoisZy6ocMyVmkVh4GVLnuOg0FpnIwkTiTkSNhFnYuRZAYkewjJ0uoTudvR/V9RqAM9i7sHwFgHZb4jh8ptwZ5vqKyykA4PNT4MOKn5gTebI1nX0124xvKCR4HvHwOZsOBZPPU633j/AOCXiFXLJTXk7Mwiwj8XDZh9m/11jP8A3tjP+xnC/wCUCa3a2o6ui1/drZh67pxM90X0+MD3EA+OAIi4u+eyqr1e/wAF3F/bCc/saRRFzAzM9LOmVGg/qyetvIylCcXbPInA7K5HPylheiAJN9h123T/AEnXolI3fo72uOH6zeXc4+gb/FL9mnn/AOjzY+o66/aOsBWy4bqIRhgpOSSPqjAQAeXGX/R/b/0k3q24pq1NunXdz2lrIGTnvzkcPCDselvYVw1LSL0tGExpaMLSpKZ0kZPa1ur0Fll9TLq6LCbGoutNdlLY7XU2kEbnfukcOMTTdLrrK1uOx9YEYBlZTp37J793eDfhJdXSNbqxp241IpuuHcUUgJWfvNnPkhmo2hq2TcWusPa4bqkY7q9nG87EAlVXIzgd4A5y/i0rIhzWL6eDi5/DaSfXyZWjpvpmbq7C+mf3L0apvgGxmXS6xG5MDMl022FatLajaGobWomGaqtWSlOIGVpzjAz7TEkeWZ5nR0xOjcHTVWCnODTZYGTHjW2M1HyGRPcng6Ueaua36HNWWnLUlr3Pe9/PESNmlB0a6RV6yoW1tvKeBzgMr+648ZfGZq+MoNpjKOhpMjYx5EYZSnLYVEREYRJTIzK00FRC4kcneQGeINFiTQdC7uzbV7j7w+7YN79+9KCWXRN93Uuvv1A/Gt8fueOOC2cmSl6lTPjzUv2NiIsQQm4EBT9Kz/sl3muPmQJz7BHtn0H75P0s/wDa2/s/xrOXYrYLj0P74g4g9Zle/Rl2lfwS+pcM0iYwZpmulXSL6MFrrQ3XWN1dVS+1ZZjO6PAAcS3cJ25NvUe5woh0t6QHThaKF63VXk101gjJfvY+CrnJPdMuui0OhqGnXadh1CcbTUp1Km88XZ6gDjLE8AQZH/Qtv0n6M1wbVXVqdZcm8oqpcnq9Hp/cU4cs3M4Hjwv9t9FxotHZbQgtNNZs6rArUqoyd0gHGAM/COsbApVer339ipPJmpfxHL0Y6WLa5oc9peR3bFDr7yhwDjyPLzmtLT5zs6fu7AnT1qQwdWQuCrDv78jnkec962DrhqKEtHJlBHlw5RDxTHjjz/ie4vt7DCmx2R3JdSHoeMtrbTzNiVfspWGH42tFo2kBta8WNhV09NCfZLFrGPx7P+ERnRp9xtfUeYtW39l6lAP/ACmlV0vTqNamo516mtK88MLfTnCn7ysf8Bj/AIXXGdUIvyihnSlGTkjs/SZ0jo0+lvraxGstRq0rBUt2hjeIB4AA5zPnrUdpSoGSeAABJLHAAAHM5nqPSzo0mvxZW4puUbu9gEOo5Bu8EccHz5TI6boBqQ6sb66t0hlYHJVlOQwA5mWZ48oy0kVq8mEltvTLrZXRPXbFH0u8Kqs1aMiuGDVsSGDe665BB+8J6xo7d9FPkPj5zPbR2i+vso0ljK6oRqb2A3RuVcd5hxA3mAG7n3vCT9FVts01QDdUgRQ1hHaJxyUH4cTM9/UGLy8jffrsaYNvNGXoXxjDCivdBHWGzjzIAPpwitMlJDOJG0jIkrSIwEgqI3kLSd5C8Gg0RuZ17BONXV5pYPwU/lOSdOwx/tVPpZ/CIx4a/wDcw+oLK/sy+huRCLCb8zZV9Jqy2lvA/u2PyGfylNsq7tA+8P34M1N9YdWU8mBU+hGJg9lkitAfaXsH7y9k/iJneObrnXYvGxhh/uhKJptVduoW8vxmW6Baf6RqdRtB+1hjoqPspWT1z58Wfh6J5y61V2/UT4EE+gIzKv8ARj2NCiMN1ksuVh374ufJPrzlvhbjbZKXt0+4O+LUNe5Xrc1e0dY/eL0Iz3p1FWPh7cqP0qfpItorbRVabdN9RHXM+V3G7LhExxbu4nhmaPprsx0tG0KkNi7gr1Fagl9xCSlqKPa3QWBXvHpM7r6dNtGkLYFtQ9pWU8VOOaMORmr+Er61ruughdk6bm38rPKOiPQnVbV6z6MiYq3d5rG3V3mzhQccTwM9m/Rctlem6i5SllTNWynmGRuX4iVHRe9NhJd1d5srswxW7dAV1GAwK44kcPPAl/0J1L3C2+wENZZY5DDdYdoLgr9XG4eHdiZ3juPOqhc/TqOcKxTcteh1bSv+h6pdTjsWL1Fvdjjmtz6EsP25ba6mq6plt06vWy5btYPceHgR4iO2jpRdWyMM5BHHlxHf5TKUPdocJdS2oqUAVsCWasD6rL/aL5jj5SrwnPhGPwrHr0ZYuq51tDdZ0b1OnyaXq1NXNRa3VXKp7iygh/kPzkP9Da20MN2jTheJffa8gEZ4IAoz6mXFvSHT2g7ttAOMbzWKrL6qcGcmt2/URYaydS2BulCerGF479h7I/E+U00s74cduS0L/wBAnL5To0+zq6R9E06lmcC2+52HWMh72IGATyGOAGcYkup2hvYRVCKoAAHLhCnSN1bPaBv2BWOO7h7IHgBgRdLoQTnuH+sTAcVzv1FrQ8w6YVx2/B3aTO7kx5j4wxU+iCd3saZE0kMjMCwiGNIXkrSFjBoLEQzt6OJnVr9mqxvmyD+c4Zc9Das232eArqHr2nb+JY24PByyo+wDNlqlmrhCE3ZngxMTrKer1FydxIuX0fn/AJgfnNrM50u0+BXqB/Zko/8A+b44n0YKfnFfFsf42O9d11LOJPls+pXqefnKrQar6HeyucVXkdonArvxjifdcY+K+cs1nJtHT9cOqIXdYEMzjKhfDd+sfwmW4fmSx7VNfdDacFJNPyaerUf675UbQ6LaK9jY2mVXPN6y1TN94oRmcWm0nVKqJrX7IwN8K3D4jJ+cNZtDU1JkUpecgBlZkAHiyYJ+Rmyp41izffQslhsi1uy9Hs5evq0yHUHsUmwtY5uPskMxJAHtE+AnV0e2f1FSpkk4AyeZPeT6kkzm2boC7DU3Wi+wjClRuoiE5K1r3ZxxJOTj4S6BiDi3Ef1ViUeyLFNKqi0vJKDGsAeYnLqtalQBd93PId7HwAHE/CQDbNX1mavPI2I6D5sMRbqT8BNHTZoa2OTWp9QDB9KhG6VGPD8fykobPHOfMcohM5lJnRHapPpDdxHExpMA9dzpDWMYTFYxhMHJhEITI2McTGEwMmEQxzITJHMjM8iGiITjie7j8JquiOnKadWIwbCbT+0cj8MTKDTdc6UD+0OG8qxxc/Lh8RPQq1wMDgBNT/T+P81r+iFfErO0EPhAQmnFIsi1FIdSjAMGBUg8iDwIksQzxra0yGDSo1M1DHLV4AJ5tWfYf8vUGSsuRiXnSPZhtUW1/ra8lftqfaQnz4fHEz+mvDjeHp5g8iCO4jlMPxTCePbtL9r7DrGu+JH3RyXaJj35nRpkZZ1KY4GLe5bdkmtMfW3DjG6rUitGsPJRnhzPgB6mKDG2oG4MARkHiO8HIPzhoyW+pXaObR/1INtgDXPzPPdHuL4KPx4xr6x3yOY8McJNbp95sk8MToQBeAE9nZKT7nSUY9ddTm2ZQKwQE3MnOM9n9kd07Mxu9EJnjls81tikxpMTMaTOGz1ICYwmKTEAgm9naQ0yNjJ7RgTkYzmUdPR3DqNaNJ7/AAimSbN0H0qzq/7NcG0+PeKx5nmfL1h8XHldYoR8nVliri5Mueh+h4HUsONgCoPCocc/tHj8BNNiNRccBwA4fCPn0HHojTWoR8GctsdknJ+QhCEODCEISEG4mY6QbKZGOoqUtnjag5nH10+1jmO+amNIlfJx4XwcJ9glVjrlzRMNVaGAKkMDxBHLElBndtjYTKxu0458Xq5Bj7yHuby5HylTReH5d3Ag5BB8GB5GYfNwbMWX7l08Mc02xsW0dQMXMiBigynzBdEmYuZHmBae8x5ofmJmM3oZnnMe6HFo2AXMnrpnUYOT0eNpEaVzoSqTJVicOt1X1V+J8ZZ+HGqO5Atub0iDVW7x4cpzEwLR2h0j6lt2rgo4PaRlV8lH1m8uQ74Gqmy+eoLbZaco1R2xun073v1VXPm791anvI7yeOBNxs7QJQi1oMAePMnvJ8zG7M2emnTq0HDmSeLM3ezHvM7QJteH8Pjiw/7PyI8nJd0vYIsIRkVQhCEhAhCEhAiRYSEGkSp2tsJLzvgmqzGOsXmfAOPrDyPzEuIQdlUbI8sltHUZOL2jB6yuzT/r03R/eLk1keZ5p8fnBXBGQcjxm6ZZS6vo1S53kBoY8Sa8AE+a+yflM5l8AT60v7MYVZ/iaKHMXM6Ltg6hPZeu8d3OpvzBnI9Nye1prR6BXH+U/lEtvDcqvvB/bqXI31y7SJAJLXXOI6wrzrsX1qtH/TAbTPcH/wCHZ/2wUaJJ9Yv8Hbe+zX5LauqK+oRO/J8BzlR1tr8qbm/3br+JAEmq2VqX5UBPOxwPwXMu103y6V1v7gZci+aSF1WuL8OQ8P5zgNwyFALseSqN5vkOQ9Zf6booTxu1Bb7NY3B8WyWP4S80OzqqBu11qnjjmfU8zL1PBLrHzXPX+Qcs6utarWzObO6NPZ2rz1a/3SnLH77/AJD5zVaegIAqqFUcAAMAD0koizRY2JVjx1BC226dr3JiYiwhLIIIQhIQIQhIQIQhIQIQhIQIQhIQSEISECJiEJ4QMQxCE90iBiEITwguIQhPSCwhCQgQhCQgQhCQgQhCQh//2Q==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086" name="AutoShape 14" descr="data:image/jpeg;base64,/9j/4AAQSkZJRgABAQAAAQABAAD/2wCEAAkGBxQQEhQQEg8UEBUVFRYQFRUUFRAUFBUQFRQWFhUUFBQYHCggGBwlHBQUIT0iJSkrLjEuGB80ODMuNzQtLisBCgoKDg0OGhAQGywlHyQsLC4tLSwsLCwsLCwsLCwsLCwsLCwsLCwsLCwsLCwsLCwsLCwsLCwsLCwsLCwsLCwsLP/AABEIALQAtAMBIgACEQEDEQH/xAAcAAABBQEBAQAAAAAAAAAAAAAAAQIDBQYEBwj/xABHEAACAgEBBAcEBgYHBwUAAAABAgADEQQFEiExBhMiQVFhcTJSgZEUQmJyocEHM4KxstEVI0NTkqLwJIOTo8LS4RY0VGNz/8QAGwEAAgMBAQEAAAAAAAAAAAAAAwUABAYCAQf/xAAwEQACAgIABQIFAwMFAAAAAAAAAQIDBBEFEiExQVFhEzJxgZEUIiMGM6EVJEJisf/aAAwDAQACEQMRAD8A9xhCEhAhCEhAhEgTIQMwzKDaHSetCUpXr2HA4OEU/af+WZQavW33frLiAfqV5RfQt7R+cWZPFaKOje2WqcOyz2RsNZtWmn9ZciHwJG9/h5yufpVT9VbH+6hA+bYmXq0yp7Khc88DiT5nvkhWJbf6gsf9uKX1L0OGwXzMvD0t8NLYfVqh+cT/ANWn/wCI/wDxK5SYhK3+u5XqvwGWBT6f5NAnSxPrUXL8Eb9xzOujpLp24G0IfCwFP4pk4Ed0NXx+5P8AckziXDa32bPQarAwyrBgeRBBHzj8zzeqrqzvVMaT4od3PqvI/ES40XSO2vhagvX3k7Ng9U5N8CPSNcfjdFnSXRlO3h9kOsepsYTj2ftKu9d6tww5HxB8GHMGdeY5jJSW0UWmnpiwhCdHgQhCQgQhCQgQhCQgRDDM4drbSXTpvtxycKo9p27lUTmUlFbl2PUm3pD9fr0oTfsbA/EnwA7zMhtHaVmqyGzVX3Vg8WH/ANjD+ESK13ufrbTlvqqOK1g9y+J+13x6pngBnyEyHEOLztl8OnovbyN8fEjX+6fcirqAAAAAHIDkPSP3ZY0bJsbu3fX+U7E2F7z/ACEWQwMizry/kPLKrj5KPdhuzRjYqeLGH9DV+J+cN/pGR7fkH+ur9zObsQrL+zYq9zkeuJy27HYcmB+Ygp8OyIeDuOXW/JUFY0idd2mZOakech3ZTkpQ6SRZjYn2IYR7LGESJhO4zdKsLEY1uOAZeePA+I8jNJsbpDvkVXgJYeCsPYs9PdPkfhmZ2NsrDDdIBBjPB4lZjPS6r0K2RiwtXXv6nooMdMnsHbhUii5s54V2HmfsP9rwPfNUDNpjZEL4KcBDbVKuXLIdCJFlgGEIQkIEIRrGQhDrdUtSNY5wqjJPl5TE3Xte/XWDBIwi5yETw9TwzOvpBrOvu6sfq6jx8Hu8/JeHxPlOjZez+sO83s/vmW4plTyLf01XbyM8euNUPiT7+CLQbOazj7I7z/KX+m0i1jCj495k6LjgI6HxcGFC7dSvbfKx9RMRYQlwCIY0tEYxhacykdJAWjCYjNGFoCUwiiDGcGp0StxHZP4fKdZaMLSlcozWpINDcexR3UleBGJCVl1egYYMq7a904iPIx/hva7DCq3fRnIREkzLIiIBMsp7GWVhgQRkHgRND0Z2sWP0e05cDKMediDx+0O/x5ygjLFPAqd1lIZW8GHfGXDs6WNan/x8oBk46tj7nowMdK7Ym0RqKlsxg+y6+7YPaH+vKWM3cJKUVJdmZ1pp6YQhCdHgmZWdINoGiksvtt2E++3AfLn8JZzIdIr+s1AT6tK59bLP5KP80pcQyPgUSn5DUV89iRz7K0Gd2sZwOJP7yT4kzW11hQAOAHATh2Np9xMkcW4/DulgIn4fj/Dr5pfNLqw+Rbzy0uyFEIRpMvgBSZwajatSWpp2cLZYpdFPDfCkBt08iRkcOfGdbNKDpb0er2hT1T9hlO/XYBko/cR5eX/icuSOox69S8LRhaea6TR7b0x6pbar15BrCG4DlxOG+eZsNh16pVY6u6uxjjC1Juqg454k5Ynh4coCzp5DcmvJbM0jZojGMZpUlM7SAmMLRC0jZpWlMIoisZy6ocMyVmkVh4GVLnuOg0FpnIwkTiTkSNhFnYuRZAYkewjJ0uoTudvR/V9RqAM9i7sHwFgHZb4jh8ptwZ5vqKyykA4PNT4MOKn5gTebI1nX0124xvKCR4HvHwOZsOBZPPU633j/AOCXiFXLJTXk7Mwiwj8XDZh9m/11jP8A3tjP+xnC/wCUCa3a2o6ui1/drZh67pxM90X0+MD3EA+OAIi4u+eyqr1e/wAF3F/bCc/saRRFzAzM9LOmVGg/qyetvIylCcXbPInA7K5HPylheiAJN9h123T/AEnXolI3fo72uOH6zeXc4+gb/FL9mnn/AOjzY+o66/aOsBWy4bqIRhgpOSSPqjAQAeXGX/R/b/0k3q24pq1NunXdz2lrIGTnvzkcPCDselvYVw1LSL0tGExpaMLSpKZ0kZPa1ur0Fll9TLq6LCbGoutNdlLY7XU2kEbnfukcOMTTdLrrK1uOx9YEYBlZTp37J793eDfhJdXSNbqxp241IpuuHcUUgJWfvNnPkhmo2hq2TcWusPa4bqkY7q9nG87EAlVXIzgd4A5y/i0rIhzWL6eDi5/DaSfXyZWjpvpmbq7C+mf3L0apvgGxmXS6xG5MDMl022FatLajaGobWomGaqtWSlOIGVpzjAz7TEkeWZ5nR0xOjcHTVWCnODTZYGTHjW2M1HyGRPcng6Ueaua36HNWWnLUlr3Pe9/PESNmlB0a6RV6yoW1tvKeBzgMr+648ZfGZq+MoNpjKOhpMjYx5EYZSnLYVEREYRJTIzK00FRC4kcneQGeINFiTQdC7uzbV7j7w+7YN79+9KCWXRN93Uuvv1A/Gt8fueOOC2cmSl6lTPjzUv2NiIsQQm4EBT9Kz/sl3muPmQJz7BHtn0H75P0s/wDa2/s/xrOXYrYLj0P74g4g9Zle/Rl2lfwS+pcM0iYwZpmulXSL6MFrrQ3XWN1dVS+1ZZjO6PAAcS3cJ25NvUe5woh0t6QHThaKF63VXk101gjJfvY+CrnJPdMuui0OhqGnXadh1CcbTUp1Km88XZ6gDjLE8AQZH/Qtv0n6M1wbVXVqdZcm8oqpcnq9Hp/cU4cs3M4Hjwv9t9FxotHZbQgtNNZs6rArUqoyd0gHGAM/COsbApVer339ipPJmpfxHL0Y6WLa5oc9peR3bFDr7yhwDjyPLzmtLT5zs6fu7AnT1qQwdWQuCrDv78jnkec962DrhqKEtHJlBHlw5RDxTHjjz/ie4vt7DCmx2R3JdSHoeMtrbTzNiVfspWGH42tFo2kBta8WNhV09NCfZLFrGPx7P+ERnRp9xtfUeYtW39l6lAP/ACmlV0vTqNamo516mtK88MLfTnCn7ysf8Bj/AIXXGdUIvyihnSlGTkjs/SZ0jo0+lvraxGstRq0rBUt2hjeIB4AA5zPnrUdpSoGSeAABJLHAAAHM5nqPSzo0mvxZW4puUbu9gEOo5Bu8EccHz5TI6boBqQ6sb66t0hlYHJVlOQwA5mWZ48oy0kVq8mEltvTLrZXRPXbFH0u8Kqs1aMiuGDVsSGDe665BB+8J6xo7d9FPkPj5zPbR2i+vso0ljK6oRqb2A3RuVcd5hxA3mAG7n3vCT9FVts01QDdUgRQ1hHaJxyUH4cTM9/UGLy8jffrsaYNvNGXoXxjDCivdBHWGzjzIAPpwitMlJDOJG0jIkrSIwEgqI3kLSd5C8Gg0RuZ17BONXV5pYPwU/lOSdOwx/tVPpZ/CIx4a/wDcw+oLK/sy+huRCLCb8zZV9Jqy2lvA/u2PyGfylNsq7tA+8P34M1N9YdWU8mBU+hGJg9lkitAfaXsH7y9k/iJneObrnXYvGxhh/uhKJptVduoW8vxmW6Baf6RqdRtB+1hjoqPspWT1z58Wfh6J5y61V2/UT4EE+gIzKv8ARj2NCiMN1ksuVh374ufJPrzlvhbjbZKXt0+4O+LUNe5Xrc1e0dY/eL0Iz3p1FWPh7cqP0qfpItorbRVabdN9RHXM+V3G7LhExxbu4nhmaPprsx0tG0KkNi7gr1Fagl9xCSlqKPa3QWBXvHpM7r6dNtGkLYFtQ9pWU8VOOaMORmr+Er61ruughdk6bm38rPKOiPQnVbV6z6MiYq3d5rG3V3mzhQccTwM9m/Rctlem6i5SllTNWynmGRuX4iVHRe9NhJd1d5srswxW7dAV1GAwK44kcPPAl/0J1L3C2+wENZZY5DDdYdoLgr9XG4eHdiZ3juPOqhc/TqOcKxTcteh1bSv+h6pdTjsWL1Fvdjjmtz6EsP25ba6mq6plt06vWy5btYPceHgR4iO2jpRdWyMM5BHHlxHf5TKUPdocJdS2oqUAVsCWasD6rL/aL5jj5SrwnPhGPwrHr0ZYuq51tDdZ0b1OnyaXq1NXNRa3VXKp7iygh/kPzkP9Da20MN2jTheJffa8gEZ4IAoz6mXFvSHT2g7ttAOMbzWKrL6qcGcmt2/URYaydS2BulCerGF479h7I/E+U00s74cduS0L/wBAnL5To0+zq6R9E06lmcC2+52HWMh72IGATyGOAGcYkup2hvYRVCKoAAHLhCnSN1bPaBv2BWOO7h7IHgBgRdLoQTnuH+sTAcVzv1FrQ8w6YVx2/B3aTO7kx5j4wxU+iCd3saZE0kMjMCwiGNIXkrSFjBoLEQzt6OJnVr9mqxvmyD+c4Zc9Das232eArqHr2nb+JY24PByyo+wDNlqlmrhCE3ZngxMTrKer1FydxIuX0fn/AJgfnNrM50u0+BXqB/Zko/8A+b44n0YKfnFfFsf42O9d11LOJPls+pXqefnKrQar6HeyucVXkdonArvxjifdcY+K+cs1nJtHT9cOqIXdYEMzjKhfDd+sfwmW4fmSx7VNfdDacFJNPyaerUf675UbQ6LaK9jY2mVXPN6y1TN94oRmcWm0nVKqJrX7IwN8K3D4jJ+cNZtDU1JkUpecgBlZkAHiyYJ+Rmyp41izffQslhsi1uy9Hs5evq0yHUHsUmwtY5uPskMxJAHtE+AnV0e2f1FSpkk4AyeZPeT6kkzm2boC7DU3Wi+wjClRuoiE5K1r3ZxxJOTj4S6BiDi3Ef1ViUeyLFNKqi0vJKDGsAeYnLqtalQBd93PId7HwAHE/CQDbNX1mavPI2I6D5sMRbqT8BNHTZoa2OTWp9QDB9KhG6VGPD8fykobPHOfMcohM5lJnRHapPpDdxHExpMA9dzpDWMYTFYxhMHJhEITI2McTGEwMmEQxzITJHMjM8iGiITjie7j8JquiOnKadWIwbCbT+0cj8MTKDTdc6UD+0OG8qxxc/Lh8RPQq1wMDgBNT/T+P81r+iFfErO0EPhAQmnFIsi1FIdSjAMGBUg8iDwIksQzxra0yGDSo1M1DHLV4AJ5tWfYf8vUGSsuRiXnSPZhtUW1/ra8lftqfaQnz4fHEz+mvDjeHp5g8iCO4jlMPxTCePbtL9r7DrGu+JH3RyXaJj35nRpkZZ1KY4GLe5bdkmtMfW3DjG6rUitGsPJRnhzPgB6mKDG2oG4MARkHiO8HIPzhoyW+pXaObR/1INtgDXPzPPdHuL4KPx4xr6x3yOY8McJNbp95sk8MToQBeAE9nZKT7nSUY9ddTm2ZQKwQE3MnOM9n9kd07Mxu9EJnjls81tikxpMTMaTOGz1ICYwmKTEAgm9naQ0yNjJ7RgTkYzmUdPR3DqNaNJ7/AAimSbN0H0qzq/7NcG0+PeKx5nmfL1h8XHldYoR8nVliri5Mueh+h4HUsONgCoPCocc/tHj8BNNiNRccBwA4fCPn0HHojTWoR8GctsdknJ+QhCEODCEISEG4mY6QbKZGOoqUtnjag5nH10+1jmO+amNIlfJx4XwcJ9glVjrlzRMNVaGAKkMDxBHLElBndtjYTKxu0458Xq5Bj7yHuby5HylTReH5d3Ag5BB8GB5GYfNwbMWX7l08Mc02xsW0dQMXMiBigynzBdEmYuZHmBae8x5ofmJmM3oZnnMe6HFo2AXMnrpnUYOT0eNpEaVzoSqTJVicOt1X1V+J8ZZ+HGqO5Atub0iDVW7x4cpzEwLR2h0j6lt2rgo4PaRlV8lH1m8uQ74Gqmy+eoLbZaco1R2xun073v1VXPm791anvI7yeOBNxs7QJQi1oMAePMnvJ8zG7M2emnTq0HDmSeLM3ezHvM7QJteH8Pjiw/7PyI8nJd0vYIsIRkVQhCEhAhCEhAiRYSEGkSp2tsJLzvgmqzGOsXmfAOPrDyPzEuIQdlUbI8sltHUZOL2jB6yuzT/r03R/eLk1keZ5p8fnBXBGQcjxm6ZZS6vo1S53kBoY8Sa8AE+a+yflM5l8AT60v7MYVZ/iaKHMXM6Ltg6hPZeu8d3OpvzBnI9Nye1prR6BXH+U/lEtvDcqvvB/bqXI31y7SJAJLXXOI6wrzrsX1qtH/TAbTPcH/wCHZ/2wUaJJ9Yv8Hbe+zX5LauqK+oRO/J8BzlR1tr8qbm/3br+JAEmq2VqX5UBPOxwPwXMu103y6V1v7gZci+aSF1WuL8OQ8P5zgNwyFALseSqN5vkOQ9Zf6booTxu1Bb7NY3B8WyWP4S80OzqqBu11qnjjmfU8zL1PBLrHzXPX+Qcs6utarWzObO6NPZ2rz1a/3SnLH77/AJD5zVaegIAqqFUcAAMAD0koizRY2JVjx1BC226dr3JiYiwhLIIIQhIQIQhIQIQhIQIQhIQIQhIQSEISECJiEJ4QMQxCE90iBiEITwguIQhPSCwhCQgQhCQgQhCQgQhCQh//2Q==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3088" name="Picture 16" descr="http://i2.pinger.pl/pgr394/6c6c05f000213ea7512b8f1c/default.jpe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364088" y="4509120"/>
            <a:ext cx="606506" cy="1008112"/>
          </a:xfrm>
          <a:prstGeom prst="rect">
            <a:avLst/>
          </a:prstGeom>
          <a:noFill/>
        </p:spPr>
      </p:pic>
      <p:pic>
        <p:nvPicPr>
          <p:cNvPr id="3090" name="Picture 18" descr="http://2.bp.blogspot.com/-jMijPrW1-xI/UbjNcyQvqcI/AAAAAAAAFKQ/o_xzbZAQb_Y/s1600/smutne_opisynagg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948264" y="4581128"/>
            <a:ext cx="545448" cy="941090"/>
          </a:xfrm>
          <a:prstGeom prst="rect">
            <a:avLst/>
          </a:prstGeom>
          <a:noFill/>
        </p:spPr>
      </p:pic>
      <p:pic>
        <p:nvPicPr>
          <p:cNvPr id="16" name="Obraz 15" descr="postaw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51720" y="1916833"/>
            <a:ext cx="6372200" cy="2363881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>
            <a:normAutofit/>
          </a:bodyPr>
          <a:lstStyle/>
          <a:p>
            <a:pPr algn="ctr"/>
            <a:r>
              <a:rPr lang="pl-PL" sz="3200" dirty="0" smtClean="0"/>
              <a:t>Gdy siedzę przy komputerze zbyt długo… </a:t>
            </a:r>
            <a:r>
              <a:rPr lang="pl-PL" sz="3200" dirty="0" err="1" smtClean="0"/>
              <a:t>cz.II</a:t>
            </a:r>
            <a:r>
              <a:rPr lang="pl-PL" sz="3200" dirty="0" smtClean="0"/>
              <a:t> – ćwiczenia przy biurku</a:t>
            </a:r>
          </a:p>
        </p:txBody>
      </p:sp>
      <p:pic>
        <p:nvPicPr>
          <p:cNvPr id="4" name="Obraz 3" descr="SiZ w cyfrowym kl I 06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412776"/>
            <a:ext cx="6336704" cy="4479768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1033</TotalTime>
  <Words>222</Words>
  <Application>Microsoft Office PowerPoint</Application>
  <PresentationFormat>Pokaz na ekranie (4:3)</PresentationFormat>
  <Paragraphs>42</Paragraphs>
  <Slides>6</Slides>
  <Notes>4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Przesilenie</vt:lpstr>
      <vt:lpstr>Staś i Zosia rozpoznają i dopasowują</vt:lpstr>
      <vt:lpstr>Nowy gość w pokoju – komputer</vt:lpstr>
      <vt:lpstr>Rozpoznawanie drzew na podstawie wyglądu liści i kwiatów lub owoców</vt:lpstr>
      <vt:lpstr>Dopasowanie liści i kwiatów / owoców do drzew</vt:lpstr>
      <vt:lpstr>Gdy siedzę przy komputerze zbyt długo…</vt:lpstr>
      <vt:lpstr>Gdy siedzę przy komputerze zbyt długo… cz.II – ćwiczenia przy biurku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Staś, Zosia i sylaby</dc:title>
  <dc:creator>Michał</dc:creator>
  <cp:lastModifiedBy>Michał</cp:lastModifiedBy>
  <cp:revision>99</cp:revision>
  <dcterms:created xsi:type="dcterms:W3CDTF">2014-09-05T21:54:04Z</dcterms:created>
  <dcterms:modified xsi:type="dcterms:W3CDTF">2014-11-25T20:50:52Z</dcterms:modified>
</cp:coreProperties>
</file>