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52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4C60C-63DE-4F37-B9B7-7EF3879BF3A8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23B5B-8D30-4A9C-95E0-10CF228443D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accent3">
                    <a:lumMod val="75000"/>
                  </a:schemeClr>
                </a:solidFill>
              </a:rPr>
              <a:t>Uwagi dla Nauczyciela: </a:t>
            </a:r>
            <a:r>
              <a:rPr lang="pl-PL" dirty="0" smtClean="0"/>
              <a:t>Ćwiczenie dobrze jest wykonywać</a:t>
            </a:r>
            <a:r>
              <a:rPr lang="pl-PL" baseline="0" dirty="0" smtClean="0"/>
              <a:t> na tablicy interaktywnej bądź wyświetlając slajd, na białej tablicy </a:t>
            </a:r>
            <a:r>
              <a:rPr lang="pl-PL" baseline="0" dirty="0" err="1" smtClean="0"/>
              <a:t>suchościeralnej</a:t>
            </a:r>
            <a:r>
              <a:rPr lang="pl-PL" baseline="0" dirty="0" smtClean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accent3">
                    <a:lumMod val="75000"/>
                  </a:schemeClr>
                </a:solidFill>
              </a:rPr>
              <a:t>Uwagi dla Nauczyciela: </a:t>
            </a:r>
            <a:r>
              <a:rPr lang="pl-PL" dirty="0" smtClean="0"/>
              <a:t>Nie ma konieczności trafiania w litery, można także</a:t>
            </a:r>
            <a:r>
              <a:rPr lang="pl-PL" baseline="0" dirty="0" smtClean="0"/>
              <a:t> klikać nie myszą tylko spacją.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3</a:t>
            </a:fld>
            <a:endParaRPr 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accent3">
                    <a:lumMod val="75000"/>
                  </a:schemeClr>
                </a:solidFill>
              </a:rPr>
              <a:t>Uwagi dla Nauczyciela: </a:t>
            </a:r>
            <a:r>
              <a:rPr lang="pl-PL" dirty="0" smtClean="0"/>
              <a:t>Hiperłącze w</a:t>
            </a:r>
            <a:r>
              <a:rPr lang="pl-PL" baseline="0" dirty="0" smtClean="0"/>
              <a:t> prezentacji jest aktywne, klikając na nie przechodzi się od razu do serwisu z zadaniami.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223B5B-8D30-4A9C-95E0-10CF228443D9}" type="slidenum">
              <a:rPr lang="pl-PL" smtClean="0"/>
              <a:pPr/>
              <a:t>4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11/25/2014</a:t>
            </a:fld>
            <a:endParaRPr lang="en-US"/>
          </a:p>
        </p:txBody>
      </p:sp>
      <p:sp>
        <p:nvSpPr>
          <p:cNvPr id="20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pPr/>
              <a:t>11/25/2014</a:t>
            </a:fld>
            <a:endParaRPr 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Prostokąt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9" name="Schemat blokowy: proce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Schemat blokowy: proce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5149947-7CDF-42B7-9653-4A5386AB8390}" type="datetimeFigureOut">
              <a:rPr lang="pl-PL" smtClean="0"/>
              <a:pPr/>
              <a:t>2014-11-25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pPr algn="r" eaLnBrk="1" latinLnBrk="0" hangingPunct="1"/>
              <a:t>11/25/2014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459CBC9-91F8-4C08-A3BD-DB05267E3C0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pic>
        <p:nvPicPr>
          <p:cNvPr id="13" name="Obraz 12" descr="stas i zosia w szkole logo kolor aktualne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372200" y="5373216"/>
            <a:ext cx="2428875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49" r:id="rId12"/>
  </p:sldLayoutIdLst>
  <p:transition>
    <p:random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isupisu.pl/1/slowne-zabawy/sylaby-dla-najmlodszyc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t1.gstatic.com/images?q=tbn:ANd9GcTh90ka948gpU4_3hXeO7xtXog5Qgus8IRnmLFFeOAp50kG8a9mUw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81802"/>
            <a:ext cx="7344816" cy="5192458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15616" y="2852936"/>
            <a:ext cx="7772400" cy="1470025"/>
          </a:xfrm>
        </p:spPr>
        <p:txBody>
          <a:bodyPr/>
          <a:lstStyle/>
          <a:p>
            <a:r>
              <a:rPr lang="pl-PL" dirty="0" smtClean="0"/>
              <a:t>Staś i Zosia oraz litery i sylaby</a:t>
            </a:r>
            <a:endParaRPr lang="pl-PL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043608" y="274320"/>
            <a:ext cx="7890080" cy="1143000"/>
          </a:xfrm>
        </p:spPr>
        <p:txBody>
          <a:bodyPr>
            <a:noAutofit/>
          </a:bodyPr>
          <a:lstStyle/>
          <a:p>
            <a:r>
              <a:rPr lang="pl-PL" sz="3200" dirty="0" smtClean="0"/>
              <a:t>Ułóż jak najwięcej wyrazów z rozsypanych sylab – wpisz je po prawej stronie</a:t>
            </a:r>
            <a:endParaRPr lang="pl-PL" sz="3200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sz="half" idx="1"/>
          </p:nvPr>
        </p:nvSpPr>
        <p:spPr>
          <a:xfrm>
            <a:off x="4716016" y="1484784"/>
            <a:ext cx="3960440" cy="4104456"/>
          </a:xfrm>
        </p:spPr>
        <p:txBody>
          <a:bodyPr>
            <a:normAutofit fontScale="47500" lnSpcReduction="20000"/>
          </a:bodyPr>
          <a:lstStyle/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r>
              <a:rPr lang="pl-PL" sz="2900" dirty="0" smtClean="0"/>
              <a:t>…………………………………</a:t>
            </a:r>
          </a:p>
          <a:p>
            <a:pPr marL="596646" indent="-514350">
              <a:lnSpc>
                <a:spcPct val="170000"/>
              </a:lnSpc>
              <a:buFont typeface="+mj-lt"/>
              <a:buAutoNum type="arabicPeriod"/>
            </a:pPr>
            <a:endParaRPr lang="pl-PL" sz="2900" dirty="0" smtClean="0"/>
          </a:p>
          <a:p>
            <a:pPr>
              <a:lnSpc>
                <a:spcPct val="220000"/>
              </a:lnSpc>
              <a:buNone/>
            </a:pPr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 rot="20114610">
            <a:off x="1322289" y="1972921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FF0000"/>
                </a:solidFill>
              </a:rPr>
              <a:t>la</a:t>
            </a:r>
            <a:endParaRPr lang="pl-PL" sz="2000" b="1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2258393" y="2188945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0070C0"/>
                </a:solidFill>
              </a:rPr>
              <a:t>mi</a:t>
            </a:r>
            <a:endParaRPr lang="pl-PL" sz="2000" b="1" dirty="0">
              <a:solidFill>
                <a:srgbClr val="0070C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322288" y="2837017"/>
            <a:ext cx="5854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ko</a:t>
            </a:r>
            <a:endParaRPr lang="pl-PL" b="1" dirty="0"/>
          </a:p>
        </p:txBody>
      </p:sp>
      <p:sp>
        <p:nvSpPr>
          <p:cNvPr id="10" name="pole tekstowe 9"/>
          <p:cNvSpPr txBox="1"/>
          <p:nvPr/>
        </p:nvSpPr>
        <p:spPr>
          <a:xfrm rot="2073830">
            <a:off x="3266505" y="1972921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na</a:t>
            </a:r>
            <a:endParaRPr lang="pl-PL" sz="20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 rot="19658974">
            <a:off x="2762449" y="2981033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rgbClr val="92D050"/>
                </a:solidFill>
              </a:rPr>
              <a:t>ce</a:t>
            </a:r>
            <a:endParaRPr lang="pl-PL" sz="2000" b="1" dirty="0">
              <a:solidFill>
                <a:srgbClr val="92D050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338512" y="2620993"/>
            <a:ext cx="513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ba</a:t>
            </a:r>
            <a:endParaRPr lang="pl-PL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826345" y="3341073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accent6">
                    <a:lumMod val="75000"/>
                  </a:schemeClr>
                </a:solidFill>
              </a:rPr>
              <a:t>no</a:t>
            </a:r>
            <a:endParaRPr lang="pl-PL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 rot="3858289">
            <a:off x="3482529" y="3557097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</a:t>
            </a:r>
            <a:endParaRPr lang="pl-PL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250281" y="3917137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</a:rPr>
              <a:t>te</a:t>
            </a:r>
            <a:endParaRPr lang="pl-PL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2258393" y="3917137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>
                <a:solidFill>
                  <a:schemeClr val="bg2">
                    <a:lumMod val="50000"/>
                  </a:schemeClr>
                </a:solidFill>
              </a:rPr>
              <a:t>ro</a:t>
            </a:r>
            <a:endParaRPr lang="pl-PL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pole tekstowe 16"/>
          <p:cNvSpPr txBox="1"/>
          <p:nvPr/>
        </p:nvSpPr>
        <p:spPr>
          <a:xfrm rot="19167779">
            <a:off x="3266505" y="4493201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accent5">
                    <a:lumMod val="75000"/>
                  </a:schemeClr>
                </a:solidFill>
              </a:rPr>
              <a:t>nie</a:t>
            </a:r>
            <a:endParaRPr lang="pl-PL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1538312" y="4565209"/>
            <a:ext cx="657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accent6">
                    <a:lumMod val="75000"/>
                  </a:schemeClr>
                </a:solidFill>
              </a:rPr>
              <a:t>wy</a:t>
            </a:r>
            <a:endParaRPr lang="pl-PL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2258393" y="5213281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err="1" smtClean="0"/>
              <a:t>sę</a:t>
            </a:r>
            <a:endParaRPr lang="pl-PL" sz="2000" b="1" dirty="0"/>
          </a:p>
        </p:txBody>
      </p:sp>
      <p:sp>
        <p:nvSpPr>
          <p:cNvPr id="20" name="pole tekstowe 19"/>
          <p:cNvSpPr txBox="1"/>
          <p:nvPr/>
        </p:nvSpPr>
        <p:spPr>
          <a:xfrm rot="20564720">
            <a:off x="3914577" y="5141273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C00000"/>
                </a:solidFill>
              </a:rPr>
              <a:t>ki</a:t>
            </a:r>
            <a:endParaRPr lang="pl-PL" sz="2000" b="1" dirty="0">
              <a:solidFill>
                <a:srgbClr val="C00000"/>
              </a:solidFill>
            </a:endParaRPr>
          </a:p>
        </p:txBody>
      </p:sp>
      <p:sp>
        <p:nvSpPr>
          <p:cNvPr id="21" name="pole tekstowe 20"/>
          <p:cNvSpPr txBox="1"/>
          <p:nvPr/>
        </p:nvSpPr>
        <p:spPr>
          <a:xfrm rot="4345391">
            <a:off x="3050481" y="3917137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solidFill>
                  <a:schemeClr val="accent2">
                    <a:lumMod val="75000"/>
                  </a:schemeClr>
                </a:solidFill>
              </a:rPr>
              <a:t>ta</a:t>
            </a:r>
            <a:endParaRPr lang="pl-PL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2" name="pole tekstowe 21"/>
          <p:cNvSpPr txBox="1"/>
          <p:nvPr/>
        </p:nvSpPr>
        <p:spPr>
          <a:xfrm rot="20114610">
            <a:off x="2386422" y="4385266"/>
            <a:ext cx="603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rgbClr val="FF0000"/>
                </a:solidFill>
              </a:rPr>
              <a:t>ma</a:t>
            </a:r>
            <a:endParaRPr lang="pl-PL" sz="2000" b="1" dirty="0">
              <a:solidFill>
                <a:srgbClr val="FF0000"/>
              </a:solidFill>
            </a:endParaRPr>
          </a:p>
        </p:txBody>
      </p:sp>
      <p:sp>
        <p:nvSpPr>
          <p:cNvPr id="23" name="pole tekstowe 22"/>
          <p:cNvSpPr txBox="1"/>
          <p:nvPr/>
        </p:nvSpPr>
        <p:spPr>
          <a:xfrm rot="3858289">
            <a:off x="1996839" y="2783147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za</a:t>
            </a:r>
            <a:endParaRPr lang="pl-PL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3779912" y="2276872"/>
            <a:ext cx="657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>
                <a:solidFill>
                  <a:schemeClr val="accent6">
                    <a:lumMod val="75000"/>
                  </a:schemeClr>
                </a:solidFill>
              </a:rPr>
              <a:t>sie</a:t>
            </a:r>
            <a:endParaRPr lang="pl-PL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Obraz 84" descr="SiZ w cyfrowym kl II 03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6500" y="1484785"/>
            <a:ext cx="5805819" cy="4104455"/>
          </a:xfrm>
          <a:prstGeom prst="rect">
            <a:avLst/>
          </a:prstGeom>
        </p:spPr>
      </p:pic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3600" dirty="0" smtClean="0"/>
              <a:t>Klikamy, klikamy….</a:t>
            </a:r>
            <a:br>
              <a:rPr lang="pl-PL" sz="3600" dirty="0" smtClean="0"/>
            </a:br>
            <a:r>
              <a:rPr lang="pl-PL" sz="3600" dirty="0" smtClean="0"/>
              <a:t>Kliknij co drugą literę i odczytaj hasło</a:t>
            </a:r>
            <a:endParaRPr lang="pl-PL" sz="36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18762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Z</a:t>
            </a:r>
            <a:endParaRPr lang="pl-PL" sz="54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619672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m</a:t>
            </a:r>
            <a:endParaRPr lang="pl-PL" sz="54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979712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i</a:t>
            </a:r>
            <a:endParaRPr lang="pl-PL" sz="54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226774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t</a:t>
            </a:r>
            <a:endParaRPr lang="pl-PL" sz="5400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2483768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2843808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ł</a:t>
            </a:r>
            <a:endParaRPr lang="pl-PL" sz="54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298782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l</a:t>
            </a:r>
            <a:endParaRPr lang="pl-PL" sz="54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3131840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t</a:t>
            </a:r>
            <a:endParaRPr lang="pl-PL" sz="54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334786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o</a:t>
            </a:r>
            <a:endParaRPr lang="pl-PL" sz="5400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370790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err="1" smtClean="0"/>
              <a:t>r</a:t>
            </a:r>
            <a:endParaRPr lang="pl-PL" sz="5400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3995936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n</a:t>
            </a:r>
            <a:endParaRPr lang="pl-PL" sz="54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4283968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y</a:t>
            </a:r>
            <a:endParaRPr lang="pl-PL" sz="5400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3995936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sp>
        <p:nvSpPr>
          <p:cNvPr id="24" name="pole tekstowe 23"/>
          <p:cNvSpPr txBox="1"/>
          <p:nvPr/>
        </p:nvSpPr>
        <p:spPr>
          <a:xfrm>
            <a:off x="5436096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d</a:t>
            </a:r>
            <a:endParaRPr lang="pl-PL" sz="5400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5796136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a</a:t>
            </a:r>
            <a:endParaRPr lang="pl-PL" sz="5400" dirty="0"/>
          </a:p>
        </p:txBody>
      </p:sp>
      <p:sp>
        <p:nvSpPr>
          <p:cNvPr id="26" name="pole tekstowe 25"/>
          <p:cNvSpPr txBox="1"/>
          <p:nvPr/>
        </p:nvSpPr>
        <p:spPr>
          <a:xfrm>
            <a:off x="6084168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err="1" smtClean="0"/>
              <a:t>r</a:t>
            </a:r>
            <a:endParaRPr lang="pl-PL" sz="5400" dirty="0"/>
          </a:p>
        </p:txBody>
      </p:sp>
      <p:sp>
        <p:nvSpPr>
          <p:cNvPr id="30" name="pole tekstowe 29"/>
          <p:cNvSpPr txBox="1"/>
          <p:nvPr/>
        </p:nvSpPr>
        <p:spPr>
          <a:xfrm>
            <a:off x="838842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o</a:t>
            </a:r>
            <a:endParaRPr lang="pl-PL" sz="5400" dirty="0"/>
          </a:p>
        </p:txBody>
      </p:sp>
      <p:sp>
        <p:nvSpPr>
          <p:cNvPr id="31" name="pole tekstowe 30"/>
          <p:cNvSpPr txBox="1"/>
          <p:nvPr/>
        </p:nvSpPr>
        <p:spPr>
          <a:xfrm>
            <a:off x="6372200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b</a:t>
            </a:r>
            <a:endParaRPr lang="pl-PL" sz="5400" dirty="0"/>
          </a:p>
        </p:txBody>
      </p:sp>
      <p:sp>
        <p:nvSpPr>
          <p:cNvPr id="32" name="pole tekstowe 31"/>
          <p:cNvSpPr txBox="1"/>
          <p:nvPr/>
        </p:nvSpPr>
        <p:spPr>
          <a:xfrm>
            <a:off x="6660232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z</a:t>
            </a:r>
            <a:endParaRPr lang="pl-PL" sz="5400" dirty="0"/>
          </a:p>
        </p:txBody>
      </p:sp>
      <p:sp>
        <p:nvSpPr>
          <p:cNvPr id="33" name="pole tekstowe 32"/>
          <p:cNvSpPr txBox="1"/>
          <p:nvPr/>
        </p:nvSpPr>
        <p:spPr>
          <a:xfrm>
            <a:off x="6948264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c</a:t>
            </a:r>
            <a:endParaRPr lang="pl-PL" sz="5400" dirty="0"/>
          </a:p>
        </p:txBody>
      </p:sp>
      <p:sp>
        <p:nvSpPr>
          <p:cNvPr id="34" name="pole tekstowe 33"/>
          <p:cNvSpPr txBox="1"/>
          <p:nvPr/>
        </p:nvSpPr>
        <p:spPr>
          <a:xfrm>
            <a:off x="7236296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sp>
        <p:nvSpPr>
          <p:cNvPr id="35" name="pole tekstowe 34"/>
          <p:cNvSpPr txBox="1"/>
          <p:nvPr/>
        </p:nvSpPr>
        <p:spPr>
          <a:xfrm>
            <a:off x="7812360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w</a:t>
            </a:r>
            <a:endParaRPr lang="pl-PL" sz="5400" dirty="0"/>
          </a:p>
        </p:txBody>
      </p:sp>
      <p:sp>
        <p:nvSpPr>
          <p:cNvPr id="36" name="pole tekstowe 35"/>
          <p:cNvSpPr txBox="1"/>
          <p:nvPr/>
        </p:nvSpPr>
        <p:spPr>
          <a:xfrm>
            <a:off x="7524328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p</a:t>
            </a:r>
            <a:endParaRPr lang="pl-PL" sz="5400" dirty="0"/>
          </a:p>
        </p:txBody>
      </p:sp>
      <p:sp>
        <p:nvSpPr>
          <p:cNvPr id="37" name="pole tekstowe 36"/>
          <p:cNvSpPr txBox="1"/>
          <p:nvPr/>
        </p:nvSpPr>
        <p:spPr>
          <a:xfrm>
            <a:off x="8172400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i</a:t>
            </a:r>
            <a:endParaRPr lang="pl-PL" sz="5400" dirty="0"/>
          </a:p>
        </p:txBody>
      </p:sp>
      <p:sp>
        <p:nvSpPr>
          <p:cNvPr id="38" name="pole tekstowe 37"/>
          <p:cNvSpPr txBox="1"/>
          <p:nvPr/>
        </p:nvSpPr>
        <p:spPr>
          <a:xfrm>
            <a:off x="1403648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Z</a:t>
            </a:r>
            <a:endParaRPr lang="pl-PL" sz="5400" dirty="0"/>
          </a:p>
        </p:txBody>
      </p:sp>
      <p:sp>
        <p:nvSpPr>
          <p:cNvPr id="39" name="pole tekstowe 38"/>
          <p:cNvSpPr txBox="1"/>
          <p:nvPr/>
        </p:nvSpPr>
        <p:spPr>
          <a:xfrm>
            <a:off x="1763688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u</a:t>
            </a:r>
            <a:endParaRPr lang="pl-PL" sz="5400" dirty="0"/>
          </a:p>
        </p:txBody>
      </p:sp>
      <p:sp>
        <p:nvSpPr>
          <p:cNvPr id="40" name="pole tekstowe 39"/>
          <p:cNvSpPr txBox="1"/>
          <p:nvPr/>
        </p:nvSpPr>
        <p:spPr>
          <a:xfrm>
            <a:off x="2051720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ł</a:t>
            </a:r>
            <a:endParaRPr lang="pl-PL" sz="5400" dirty="0"/>
          </a:p>
        </p:txBody>
      </p:sp>
      <p:sp>
        <p:nvSpPr>
          <p:cNvPr id="41" name="pole tekstowe 40"/>
          <p:cNvSpPr txBox="1"/>
          <p:nvPr/>
        </p:nvSpPr>
        <p:spPr>
          <a:xfrm>
            <a:off x="2195736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w</a:t>
            </a:r>
            <a:endParaRPr lang="pl-PL" sz="5400" dirty="0"/>
          </a:p>
        </p:txBody>
      </p:sp>
      <p:sp>
        <p:nvSpPr>
          <p:cNvPr id="42" name="pole tekstowe 41"/>
          <p:cNvSpPr txBox="1"/>
          <p:nvPr/>
        </p:nvSpPr>
        <p:spPr>
          <a:xfrm>
            <a:off x="2627784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o</a:t>
            </a:r>
            <a:endParaRPr lang="pl-PL" sz="5400" dirty="0"/>
          </a:p>
        </p:txBody>
      </p:sp>
      <p:sp>
        <p:nvSpPr>
          <p:cNvPr id="43" name="pole tekstowe 42"/>
          <p:cNvSpPr txBox="1"/>
          <p:nvPr/>
        </p:nvSpPr>
        <p:spPr>
          <a:xfrm>
            <a:off x="2987824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n</a:t>
            </a:r>
            <a:endParaRPr lang="pl-PL" sz="5400" dirty="0"/>
          </a:p>
        </p:txBody>
      </p:sp>
      <p:sp>
        <p:nvSpPr>
          <p:cNvPr id="44" name="pole tekstowe 43"/>
          <p:cNvSpPr txBox="1"/>
          <p:nvPr/>
        </p:nvSpPr>
        <p:spPr>
          <a:xfrm>
            <a:off x="3275856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t</a:t>
            </a:r>
            <a:endParaRPr lang="pl-PL" sz="5400" dirty="0"/>
          </a:p>
        </p:txBody>
      </p:sp>
      <p:sp>
        <p:nvSpPr>
          <p:cNvPr id="45" name="pole tekstowe 44"/>
          <p:cNvSpPr txBox="1"/>
          <p:nvPr/>
        </p:nvSpPr>
        <p:spPr>
          <a:xfrm>
            <a:off x="3491880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m</a:t>
            </a:r>
            <a:endParaRPr lang="pl-PL" sz="5400" dirty="0"/>
          </a:p>
        </p:txBody>
      </p:sp>
      <p:sp>
        <p:nvSpPr>
          <p:cNvPr id="46" name="pole tekstowe 45"/>
          <p:cNvSpPr txBox="1"/>
          <p:nvPr/>
        </p:nvSpPr>
        <p:spPr>
          <a:xfrm>
            <a:off x="4860032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s</a:t>
            </a:r>
            <a:endParaRPr lang="pl-PL" sz="5400" dirty="0"/>
          </a:p>
        </p:txBody>
      </p:sp>
      <p:sp>
        <p:nvSpPr>
          <p:cNvPr id="47" name="pole tekstowe 46"/>
          <p:cNvSpPr txBox="1"/>
          <p:nvPr/>
        </p:nvSpPr>
        <p:spPr>
          <a:xfrm>
            <a:off x="5436096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ł</a:t>
            </a:r>
            <a:endParaRPr lang="pl-PL" sz="5400" dirty="0"/>
          </a:p>
        </p:txBody>
      </p:sp>
      <p:sp>
        <p:nvSpPr>
          <p:cNvPr id="48" name="pole tekstowe 47"/>
          <p:cNvSpPr txBox="1"/>
          <p:nvPr/>
        </p:nvSpPr>
        <p:spPr>
          <a:xfrm>
            <a:off x="5148064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a</a:t>
            </a:r>
            <a:endParaRPr lang="pl-PL" sz="5400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5580112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p</a:t>
            </a:r>
            <a:endParaRPr lang="pl-PL" sz="5400" dirty="0"/>
          </a:p>
        </p:txBody>
      </p:sp>
      <p:sp>
        <p:nvSpPr>
          <p:cNvPr id="50" name="pole tekstowe 49"/>
          <p:cNvSpPr txBox="1"/>
          <p:nvPr/>
        </p:nvSpPr>
        <p:spPr>
          <a:xfrm>
            <a:off x="5940152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o</a:t>
            </a:r>
            <a:endParaRPr lang="pl-PL" sz="5400" dirty="0"/>
          </a:p>
        </p:txBody>
      </p:sp>
      <p:sp>
        <p:nvSpPr>
          <p:cNvPr id="51" name="pole tekstowe 50"/>
          <p:cNvSpPr txBox="1"/>
          <p:nvPr/>
        </p:nvSpPr>
        <p:spPr>
          <a:xfrm>
            <a:off x="6300192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t</a:t>
            </a:r>
            <a:endParaRPr lang="pl-PL" sz="5400" dirty="0"/>
          </a:p>
        </p:txBody>
      </p:sp>
      <p:sp>
        <p:nvSpPr>
          <p:cNvPr id="52" name="pole tekstowe 51"/>
          <p:cNvSpPr txBox="1"/>
          <p:nvPr/>
        </p:nvSpPr>
        <p:spPr>
          <a:xfrm>
            <a:off x="6516216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ń</a:t>
            </a:r>
            <a:endParaRPr lang="pl-PL" sz="5400" dirty="0"/>
          </a:p>
        </p:txBody>
      </p:sp>
      <p:sp>
        <p:nvSpPr>
          <p:cNvPr id="53" name="pole tekstowe 52"/>
          <p:cNvSpPr txBox="1"/>
          <p:nvPr/>
        </p:nvSpPr>
        <p:spPr>
          <a:xfrm>
            <a:off x="6804248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y</a:t>
            </a:r>
            <a:endParaRPr lang="pl-PL" sz="5400" dirty="0"/>
          </a:p>
        </p:txBody>
      </p:sp>
      <p:sp>
        <p:nvSpPr>
          <p:cNvPr id="54" name="pole tekstowe 53"/>
          <p:cNvSpPr txBox="1"/>
          <p:nvPr/>
        </p:nvSpPr>
        <p:spPr>
          <a:xfrm>
            <a:off x="7092280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c</a:t>
            </a:r>
            <a:endParaRPr lang="pl-PL" sz="5400" dirty="0"/>
          </a:p>
        </p:txBody>
      </p:sp>
      <p:sp>
        <p:nvSpPr>
          <p:cNvPr id="55" name="pole tekstowe 54"/>
          <p:cNvSpPr txBox="1"/>
          <p:nvPr/>
        </p:nvSpPr>
        <p:spPr>
          <a:xfrm>
            <a:off x="7308304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i</a:t>
            </a:r>
            <a:endParaRPr lang="pl-PL" sz="5400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7596336" y="2852936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sp>
        <p:nvSpPr>
          <p:cNvPr id="58" name="pole tekstowe 57"/>
          <p:cNvSpPr txBox="1"/>
          <p:nvPr/>
        </p:nvSpPr>
        <p:spPr>
          <a:xfrm>
            <a:off x="4572000" y="1700808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pic>
        <p:nvPicPr>
          <p:cNvPr id="14342" name="Picture 6" descr="http://i2.pinger.pl/pgr183/45a8e00b000cead84d8e4f2b/brawo_139_146.gif"/>
          <p:cNvPicPr>
            <a:picLocks noChangeAspect="1" noChangeArrowheads="1" noCrop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283968" y="5013176"/>
            <a:ext cx="934047" cy="1352550"/>
          </a:xfrm>
          <a:prstGeom prst="rect">
            <a:avLst/>
          </a:prstGeom>
          <a:noFill/>
        </p:spPr>
      </p:pic>
      <p:sp>
        <p:nvSpPr>
          <p:cNvPr id="62" name="pole tekstowe 61"/>
          <p:cNvSpPr txBox="1"/>
          <p:nvPr/>
        </p:nvSpPr>
        <p:spPr>
          <a:xfrm>
            <a:off x="1403648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J</a:t>
            </a:r>
            <a:endParaRPr lang="pl-PL" sz="5400" dirty="0"/>
          </a:p>
        </p:txBody>
      </p:sp>
      <p:sp>
        <p:nvSpPr>
          <p:cNvPr id="63" name="pole tekstowe 62"/>
          <p:cNvSpPr txBox="1"/>
          <p:nvPr/>
        </p:nvSpPr>
        <p:spPr>
          <a:xfrm>
            <a:off x="1979712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sp>
        <p:nvSpPr>
          <p:cNvPr id="64" name="pole tekstowe 63"/>
          <p:cNvSpPr txBox="1"/>
          <p:nvPr/>
        </p:nvSpPr>
        <p:spPr>
          <a:xfrm>
            <a:off x="1691680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a</a:t>
            </a:r>
            <a:endParaRPr lang="pl-PL" sz="5400" dirty="0"/>
          </a:p>
        </p:txBody>
      </p:sp>
      <p:sp>
        <p:nvSpPr>
          <p:cNvPr id="65" name="pole tekstowe 64"/>
          <p:cNvSpPr txBox="1"/>
          <p:nvPr/>
        </p:nvSpPr>
        <p:spPr>
          <a:xfrm>
            <a:off x="2267744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d</a:t>
            </a:r>
            <a:endParaRPr lang="pl-PL" sz="5400" dirty="0"/>
          </a:p>
        </p:txBody>
      </p:sp>
      <p:sp>
        <p:nvSpPr>
          <p:cNvPr id="66" name="pole tekstowe 65"/>
          <p:cNvSpPr txBox="1"/>
          <p:nvPr/>
        </p:nvSpPr>
        <p:spPr>
          <a:xfrm>
            <a:off x="2627784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s</a:t>
            </a:r>
            <a:endParaRPr lang="pl-PL" sz="5400" dirty="0"/>
          </a:p>
        </p:txBody>
      </p:sp>
      <p:sp>
        <p:nvSpPr>
          <p:cNvPr id="67" name="pole tekstowe 66"/>
          <p:cNvSpPr txBox="1"/>
          <p:nvPr/>
        </p:nvSpPr>
        <p:spPr>
          <a:xfrm>
            <a:off x="2843808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w</a:t>
            </a:r>
            <a:endParaRPr lang="pl-PL" sz="5400" dirty="0"/>
          </a:p>
        </p:txBody>
      </p:sp>
      <p:sp>
        <p:nvSpPr>
          <p:cNvPr id="68" name="pole tekstowe 67"/>
          <p:cNvSpPr txBox="1"/>
          <p:nvPr/>
        </p:nvSpPr>
        <p:spPr>
          <a:xfrm>
            <a:off x="3203848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i</a:t>
            </a:r>
            <a:endParaRPr lang="pl-PL" sz="5400" dirty="0"/>
          </a:p>
        </p:txBody>
      </p:sp>
      <p:sp>
        <p:nvSpPr>
          <p:cNvPr id="69" name="pole tekstowe 68"/>
          <p:cNvSpPr txBox="1"/>
          <p:nvPr/>
        </p:nvSpPr>
        <p:spPr>
          <a:xfrm>
            <a:off x="3491880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t</a:t>
            </a:r>
            <a:endParaRPr lang="pl-PL" sz="5400" dirty="0"/>
          </a:p>
        </p:txBody>
      </p:sp>
      <p:sp>
        <p:nvSpPr>
          <p:cNvPr id="70" name="pole tekstowe 69"/>
          <p:cNvSpPr txBox="1"/>
          <p:nvPr/>
        </p:nvSpPr>
        <p:spPr>
          <a:xfrm>
            <a:off x="3707904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e</a:t>
            </a:r>
            <a:endParaRPr lang="pl-PL" sz="5400" dirty="0"/>
          </a:p>
        </p:txBody>
      </p:sp>
      <p:sp>
        <p:nvSpPr>
          <p:cNvPr id="71" name="pole tekstowe 70"/>
          <p:cNvSpPr txBox="1"/>
          <p:nvPr/>
        </p:nvSpPr>
        <p:spPr>
          <a:xfrm>
            <a:off x="3995936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j</a:t>
            </a:r>
            <a:endParaRPr lang="pl-PL" sz="5400" dirty="0"/>
          </a:p>
        </p:txBody>
      </p:sp>
      <p:sp>
        <p:nvSpPr>
          <p:cNvPr id="72" name="pole tekstowe 71"/>
          <p:cNvSpPr txBox="1"/>
          <p:nvPr/>
        </p:nvSpPr>
        <p:spPr>
          <a:xfrm>
            <a:off x="4139952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n</a:t>
            </a:r>
            <a:endParaRPr lang="pl-PL" sz="5400" dirty="0"/>
          </a:p>
        </p:txBody>
      </p:sp>
      <p:sp>
        <p:nvSpPr>
          <p:cNvPr id="73" name="pole tekstowe 72"/>
          <p:cNvSpPr txBox="1"/>
          <p:nvPr/>
        </p:nvSpPr>
        <p:spPr>
          <a:xfrm>
            <a:off x="4499992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k</a:t>
            </a:r>
            <a:endParaRPr lang="pl-PL" sz="5400" dirty="0"/>
          </a:p>
        </p:txBody>
      </p:sp>
      <p:sp>
        <p:nvSpPr>
          <p:cNvPr id="74" name="pole tekstowe 73"/>
          <p:cNvSpPr txBox="1"/>
          <p:nvPr/>
        </p:nvSpPr>
        <p:spPr>
          <a:xfrm>
            <a:off x="4788024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n</a:t>
            </a:r>
            <a:endParaRPr lang="pl-PL" sz="5400" dirty="0"/>
          </a:p>
        </p:txBody>
      </p:sp>
      <p:sp>
        <p:nvSpPr>
          <p:cNvPr id="75" name="pole tekstowe 74"/>
          <p:cNvSpPr txBox="1"/>
          <p:nvPr/>
        </p:nvSpPr>
        <p:spPr>
          <a:xfrm>
            <a:off x="5220072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y</a:t>
            </a:r>
            <a:endParaRPr lang="pl-PL" sz="5400" dirty="0"/>
          </a:p>
        </p:txBody>
      </p:sp>
      <p:sp>
        <p:nvSpPr>
          <p:cNvPr id="76" name="pole tekstowe 75"/>
          <p:cNvSpPr txBox="1"/>
          <p:nvPr/>
        </p:nvSpPr>
        <p:spPr>
          <a:xfrm>
            <a:off x="5076056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l</a:t>
            </a:r>
            <a:endParaRPr lang="pl-PL" sz="5400" dirty="0"/>
          </a:p>
        </p:txBody>
      </p:sp>
      <p:sp>
        <p:nvSpPr>
          <p:cNvPr id="77" name="pole tekstowe 76"/>
          <p:cNvSpPr txBox="1"/>
          <p:nvPr/>
        </p:nvSpPr>
        <p:spPr>
          <a:xfrm>
            <a:off x="6228184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l</a:t>
            </a:r>
            <a:endParaRPr lang="pl-PL" sz="5400" dirty="0"/>
          </a:p>
        </p:txBody>
      </p:sp>
      <p:sp>
        <p:nvSpPr>
          <p:cNvPr id="78" name="pole tekstowe 77"/>
          <p:cNvSpPr txBox="1"/>
          <p:nvPr/>
        </p:nvSpPr>
        <p:spPr>
          <a:xfrm>
            <a:off x="6516216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pPr algn="ctr"/>
            <a:r>
              <a:rPr lang="pl-PL" sz="5400" dirty="0" smtClean="0"/>
              <a:t>i</a:t>
            </a:r>
            <a:endParaRPr lang="pl-PL" sz="5400" dirty="0"/>
          </a:p>
        </p:txBody>
      </p:sp>
      <p:sp>
        <p:nvSpPr>
          <p:cNvPr id="79" name="pole tekstowe 78"/>
          <p:cNvSpPr txBox="1"/>
          <p:nvPr/>
        </p:nvSpPr>
        <p:spPr>
          <a:xfrm>
            <a:off x="6372200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t</a:t>
            </a:r>
            <a:endParaRPr lang="pl-PL" sz="5400" dirty="0"/>
          </a:p>
        </p:txBody>
      </p:sp>
      <p:sp>
        <p:nvSpPr>
          <p:cNvPr id="80" name="pole tekstowe 79"/>
          <p:cNvSpPr txBox="1"/>
          <p:nvPr/>
        </p:nvSpPr>
        <p:spPr>
          <a:xfrm>
            <a:off x="6804248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j</a:t>
            </a:r>
            <a:endParaRPr lang="pl-PL" sz="5400" dirty="0"/>
          </a:p>
        </p:txBody>
      </p:sp>
      <p:sp>
        <p:nvSpPr>
          <p:cNvPr id="81" name="pole tekstowe 80"/>
          <p:cNvSpPr txBox="1"/>
          <p:nvPr/>
        </p:nvSpPr>
        <p:spPr>
          <a:xfrm>
            <a:off x="7452320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ć</a:t>
            </a:r>
            <a:endParaRPr lang="pl-PL" sz="5400" dirty="0"/>
          </a:p>
        </p:txBody>
      </p:sp>
      <p:sp>
        <p:nvSpPr>
          <p:cNvPr id="82" name="pole tekstowe 81"/>
          <p:cNvSpPr txBox="1"/>
          <p:nvPr/>
        </p:nvSpPr>
        <p:spPr>
          <a:xfrm>
            <a:off x="6948264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ś</a:t>
            </a:r>
            <a:endParaRPr lang="pl-PL" sz="5400" dirty="0"/>
          </a:p>
        </p:txBody>
      </p:sp>
      <p:sp>
        <p:nvSpPr>
          <p:cNvPr id="83" name="pole tekstowe 82"/>
          <p:cNvSpPr txBox="1"/>
          <p:nvPr/>
        </p:nvSpPr>
        <p:spPr>
          <a:xfrm>
            <a:off x="7236296" y="4005064"/>
            <a:ext cx="441049" cy="923330"/>
          </a:xfrm>
          <a:prstGeom prst="rect">
            <a:avLst/>
          </a:prstGeom>
          <a:noFill/>
          <a:ln>
            <a:noFill/>
            <a:prstDash val="sysDot"/>
          </a:ln>
        </p:spPr>
        <p:txBody>
          <a:bodyPr wrap="square" lIns="0" rIns="0" rtlCol="0">
            <a:spAutoFit/>
          </a:bodyPr>
          <a:lstStyle/>
          <a:p>
            <a:r>
              <a:rPr lang="pl-PL" sz="5400" dirty="0" smtClean="0"/>
              <a:t>a</a:t>
            </a:r>
            <a:endParaRPr lang="pl-PL" sz="5400" dirty="0"/>
          </a:p>
        </p:txBody>
      </p:sp>
      <p:sp>
        <p:nvSpPr>
          <p:cNvPr id="4098" name="AutoShape 2" descr="data:image/jpeg;base64,/9j/4AAQSkZJRgABAQAAAQABAAD/2wCEAAkGBxQTEhUTEhIUFBUXFRYaGBcXFBYSFBYYFBQXFxUUFRkYHCggGBolHRQUITEhJSkrLi4uFx8zODMsNygtLisBCgoKDg0OGhAQGywlHyQsLCwsLCwsLCwsLCwsLCwsLCwsLCwsLCwsLCwsLCwsLCwsLCwsLCwsLCwsLCwsLCwsLP/AABEIAKoAyAMBEQACEQEDEQH/xAAbAAEAAgMBAQAAAAAAAAAAAAAAAwQCBQYBB//EADkQAAIBAgQDBgQEBQQDAAAAAAABAgMRBCExQQUSUQYTYXGBkSIyobFiwdHwUnKS4fEzQoKiFBUj/8QAGgEBAAIDAQAAAAAAAAAAAAAAAAIDAQQFBv/EAC8RAAICAQQBAwMDBAIDAAAAAAABAgMRBBIhMUEFE1EiMpFxgaFhsdHhQlIjwfD/2gAMAwEAAhEDEQA/APuIAAAAAAAAAAAAAAABUxVblnDo24vzejNPUWuqyHw8p/8AothDdF/KLZuFQAAAAAAAAAAAAAAAAAAAAAAAAAAAAAAAAB5cA1HHq3yx3vfytocT1e1fTBd9m7o4ZbbNrSldJ9Uvsdet7oJ/0NN8PBmWGAAAAAAAAAAAAAAAAAAAAAAAAAAAAAAAAVOIY1Uo3euy6mpq9VGiGfPgsrrc3g5XFYlyblJ6nl7LJWy3y7OrFKEcI3/AMepwUL5x+qO/6bqVKHtPtHO1EMPcumbY6hrgAAAA8jK5GMlJZQawekgAAAAAAYqRjKBkZAAAAAAAAAAAAAANdxzFOFPJ2baV+n7sc/1G6VdX09t4LqIqU+TkJYhtvmbfm/oedk3Lls3VwY1JN2a6/YiWPO0s4DFd3NSSvbbS6epbRa6rFNeCucd0dp11DH05q6mvJuzPT16qqccqRz5VyT6LSZennkgemQVsbiVTjd+nizW1eoVFbl58FlVbnLCK/BsRzRfVPP13+5pek27qnHyn/ct1Ne2RsTrGsYVKqjq0vMhOyMOZPBlRb6MyZgirVoxV5SSXiQnZGCzJ4JRi5PCRq8RxtN8tFOcnktkc271FN7KVlv8ABtw0bxuseEX8Dh3CPxO8nnJ9Wze09brj9Ty/JrWyUpcdeC0XlYAAAAAAAABhVvZ21K7HJQbh2ZWM8kWFxUZrJ57rdFWn1ML45XflEpwcXyTs2SByXafiClOMIu6jfPxPPeo3qyxRj0jbpW1ZZoa73W5z1wWyXkznFtJab3vkYXZbJNxSPJ1suVe5lR5K3LCwjPD1Lcrlu17XzY2pslF4jk+jI9gjmFfG4tU43fouprarUxohufZZXW7HhHLYzFym7y9tl5Hl7rp3S3SOxVSq1hDC4qVN80cvzMU3TplugZsqjNYZenx6drKMU+up0X6ta1hJfqay0Mc8s1tXFSnK8nc51k5WPM3k3I1RhH6TJ4yS0nL3ZmN1i6k/yR9iD7RWnWcnq292QbbeWy5QUUdRwLAqEFK3xS+iPRem6ZQhvfb/ALHG1dznPHhG1OmagAAAAAAAAAAPADj+K3jVnGLs73W2queT1MPbvlj5N+D3xSZTfFq1rd5Kzvv0JPU3NYcmVqK+CnKzvrf95lBaksClLOz0YZKD5wyLFy+JpbGYrgxdL6sIypPm9NQ+BGO4iqzcnb2QSEnln01zUVdvJLNnrXNRjl9HPw28HKcVxneSbTyWn6nltZqHfZnx4OrRXsjjya2U3c1sGznCJ0RJI8TzYJ4IYuzfoZJNZRG5czy06meia+lE9OKRhlcnk7ThtZSpxaeyXses0VkZ0x2/B5++LjN5LRtFQAAAAAAAAAAABx3atcta/WKa9NTzvqUMX5+TYqfBpauvN/tt7PoaKLp88roiTtmt/ojOCKeGWU1Lon9GQZfHDZjUg+Zt29dP7mU+Ccoc5ZWdXK0clt4ktpU5YXBlS1T36mGEzYTxUnk5Np7Xvewc5NYbeCe1LwYqW5WWRfkxirswXsnRglEhVS1xgv25KkpOTdskWfai5JRXJLCLWjItkG0y1hKUpyUU83+8yVdcrJKMVyU2zjCO5nZ8OwEaUbK7b1Z6fS6WNEcLl+TgXXO2W5lw2ykAAAAAAAAAAAA0Ha3DqUIytpK3o/7r6nJ9Vr+mM/jgtqfODjYyjFuLbcX4W+px8NrKNiEkuH0YVJtO2Xh5GVyRmtrwS4Sd5L/KIyXBbW8yRFip5vN6+hmCFreSGCbJt4Kopst0vBFTLo89E9s15ECyXwZuWivmYwTgZUWszDNhns6iQxknBZ4NfKTm3sizhG8kookjJrKxHgi8Pkd90M7TG3B1XYyiuSU3817eSST/ADO36XVHa7P2OL6nY96gujpDrnLAAAAAAAAAMakbpq9vFEJx3Razgynh5Nc+Id3JQrK19Jr5X59GaK1cqZbL1+66Za61JZh+DZRZ0E0+ikixVBTi4vR/TxK7qlbBwZmLw8nzbHNbaffxseVr5NuRXVTmXK2k9vL8iWMPgympLa/2M8I7St0EuUSqTUsMwnOPi345IJMzJxyRXbeu+RLGEV5bZbgiplqRcau2QLpdnqijDZKtFWtilHJak1DPZfY8Miu5a6EuF0X1pw5ZNGNitl2cmTkRMJEVUsh0TRf4Jxt0ZZ3cHqvzXibmmvlRLK68o1tXoldHK7O2w/EqUknGpCz/ABJP1R346iqSzuX5PPy09kXhxf4J6NaM1eLuuq0LITjNZi8lcouLwyQkRAAAAAAABDiMPGcXGSun+8iuyuNkXGRmLcXlHK4+FXDyym+V/K75O2zXU89fXdpZYUnjwbcZRs77JavH5ujJJXqZq+itbXzLV6lN1OEu/kh7K3HE4ht65L7PxNWKSLMZ7IqU3ez1RJkHlPDNnRle91dpalMlg2annsqNrPX7FiyUvAjJeQZEv4d5q/UpkX19lyju/MrZsRjlsrYzFpZJZk4xySXHCKKT5nJpNZWyd7b3u+vQsbTWCyEW5ZkyZ4i+xHabbg35HfPoY2othHgx529EMJE8JBwkzKaQykWMFwmdWVoK/V6JebL6YSteIIqu1UKVmR1nC+ylOm+ab7yXTSK9N/U69Xp8FzPl/wAHE1Hqdln0w4X8nQRgkrJJI6CWOEcxtvlmRkAAAAAAAAAFTiWCVWDg/R9HsyjUUK6txZKMtrycNOLTavZp+Wn5HlWsPBuZyiniqN02tfv4k4y5MNGohraWVlk/yZd44MJ+GXMNdKV1svqyEuS6pYyQTnnoSSKJPkyoK4ZiJepzss8ilrPRsVpp8keIxzTstNjKgjdhB/c+hhqV3zSd39BJ44MlqcblWTOGeKkg2XxbPJRMFyEI5mchs3PDeCTqP4k4Q6vJvyRuabQ2WvlYRoX62Fa+nlnXYXCxpx5YKy+/iz0dVUK47YLCOHOyU3mTJywgAAAAAAAAAAAAADnO0XBXK9Wk/i3j18V4+BydbodzdkP3RbCxo52MHJZ/ocPJt8vs1HFcM7qWmhfXIqlFmVBfBL097mJPk2ql9LIJU87k0zVa5JUCyMecnk5Ofy5+O2XQjjabajFcmccIvUjuLIzZ53DWg3Iuik+0ZfEjGEbMKotmcazDgiz2oozUm9yGEjOEjsOzHDI8iqTV5PS+iXU7Xp2ljt9yS5fRwPUNTLf7cekdHY65zAAAAAAAAAAAAAAAAAADjeIUrTbazvoeNtc98t6w8nShHK4KtSkpqzVv3oQTwWbeMM0lW0YP+a3snc2EuTDaUSnz3fwotKoVylz0WKOG5lnp9/MrlPHRtLG3CNhCCKWwjFx6DJbCGTFoZNtV4IpyViUUzYSeTGMkTcSTTDfQJPHJjHB0/Z3jkadJQq3sm+V65dGdLS6+Na2T8HF1uhc7N9Z0OH4vRn8tSN+jy+50oaymbwpHNnpbYfdEu3NkoPQAAAAAAAAAAAAAAADX8Q4XCrm7p9Vqaeo0ddzy+yyFso9GgxPB1SspYjyio81SX8sVm2cyfpyi/qn+3k3a7pz+1fv4Ob7S8NnGSkoTs02lKS1sl8aWUW9Us9GVzgqXt/v2ThiXK5f8EeFUVFNxtm1m03vbfezZqzy3wbsYLat3Bfp8rVyl58k/aXgyk1YwPa5IKtTIkky2unkrOtuWbDa2FfvC5RLcGEqhLBJIypXehF4RGSSLc6llqirHJTty+iN1LPJsljK5RLblco3/AGcxM51oQ7ySWbave9tszb0Tm7VHc8HL19UIVOWDuEegPPnoAAAAAAAAAAAMZStrkYbwZSb6KcuJxeVNSqP8CuvWWi9yl3r/AIpv9P8AJcqJdz+n9f8AHZG6Vap801Sj0h8U/WTyXohtsl9zx+nf5G6qH2rL/r1+P9kOL7vDRvCK55bu8pPxbeZq6q6Glh9K+p//AHJZUp6h4b4X7HOY2u6jvI85Kcpy3S7Z1q61DhFJUI5obmXN5WGQ14ZZ/oSi+SxRT6KvM9M/UtwiyMGjCbv+7b9SSRZCabxgwcW9CeUi3KR5KlK2j/wNyyFOPyYyppL4077L9TO4yp5f0karvQxgjx5LFG3QiyLbMuewMk3D8Y6VSM46p38H1RZXY65KS8Fd9StrcGfQeE8cp11aLtPeD1Xl1R3aNTC1cdnltRpbKXz18m0Nk1gAAAAADCpUUc20vN2MNpdmUm+io+JReUOao/wRbX9Wn1KvfX/Hn9C32JL7sL9Tzmry0UKa8f8A6S9lZL6mP/LL4X8/6M/+GPeX/C/yI8Mi3eo5VX+N5ekVkjKpX/J5/UPUSXEEkv6F2MElZJJexalgpbb7PbGTByvaOo3Vtsoq3qea9Tnm/HwjraKK9vJqtjnG7Ewlk7mQzHEK6CLa2VZU1pYmpMvUjXYiGdzai1g2oPg8ina6y+5l46GfB7LENbXV76b3vfzuYUEQVEHwSQnFpZeOrbu3d6kXFpkI17OEY1qcUsk2+l0r+VzKz5EnPwsnvItpGB5I50G97szkSZH3zTSiubx2MmHMt8PxkqdWNTK8Xe2zW6M12e3JSXg174K2Lgz6dwziEK8FODv1W8X0Z6Kq6Nsd0TzV1MqpbZFwtKirieIUoZTqRT6Xz9tSqd1cO2ThVOfSIljZy/06Umv4pvu4+2v0Iq2Uvtj+eP8AZZ7UY/fL8c/6PP8Axasvnq8q6U4pP+qV37WM7Jv7n+B7lcftjn+r/wALBJT4bTTvy8z6ybm/+xlUwXj88kXfN+cfpwW4otKj0AAAAAGo4nwfvZOSlZ297HL1fp/vT3xeGbdGq9uO1o5yvQcG4y1R5+cJQk4y7R1q5qUcoqSavurO3gPBIkcSJOLIJ0zJamUq1O5fCSRsRkUpZGwi9ciSQM8niyy0MmCSF98yJFmUqS21IsqkuSCDswGiTO907XGDGETYWjWnlCDqPwjf67EoVSn9qyUWWQh9zwbLh2CxlCXPDD1IddJxa6OKd2bVdWpqeYRf8Ghdbp7ViUjseC8aVa8ZwdKqtYSTTa/ijfVHVpvU3taw/g5NtLh9S5XyW/8A1lLvHV5E5v8A3PPTpfT0LPZhu3Y5+SHuTxtzwW0iwgegAAAAAAAAAAA57tFgnfvEsrWl4dGcH1XTNS92P7nS0NyxsZzGJXLd6nKjydCTwS0Z3WhFrBlMvYThU6nyrLq8kbFGktu5iuPkrs1UKuGQcR4TUpZtXXVZr+xK7S20/cuPkso1ddnCZosTRJQkdKuXgoXaeZabPaJ0rkSt8HqdkYZHsnp+RFlcsEFSm9hlBpPk6bslwSFZOpUV4J2Ub5NrW/U39FplZ9U+jka7WuH01vk7alRjFWikl0SsdiMVHhI4bk5cszsSMFPHYHncJpqM4STUrXy0lF+DV/oVzrUmn5ROM3FNeGXSwgAAAAAAAAAAAAADCpBSTTzTWZGcVNbX0zKbTyjheO4CUJcvt0aeh5W+h0WbWdqqz3oZR7wbBSqTUbPl38kszFFLusUV+4tt9uDZ3NKmopJKyR6qEIxW2PRxZNyeWeygmrPNGXFNYYTa5Ry/GOzb+ajn+Hf/AI/ocfUenOP1Vfg62l9Rx9Nn5OQxWDadmmn0asaKk1w1g71dykuGRUqbvYzklKSwdF2a4Gqz56i+CL005n+iN3R6dWvdLpHK9Q1rpWyHbO0p4GmlZU4pfyo6yqgvCOC7bH3JmMuG0nrSh/Sh7Nf/AFRn37P+z/JNQoxguWEVFLZKyJxiorCK22+WSGTAAAAAAAAAAAAAAAAAAAAKXEsCqsbPVaPozU1emjfDHnwXUXOqWUVuz+H5Yyus728rGl6RXiMpPvOC7WWbpL4Nsdg0wAACvisHTqL44Rl5rP3K7KYWfcsllds6/seDQcY7N01CU6SkpRV7X5k+qzNC/QwUG4dnR03qNjmo2dM23AKChQglurvzeZtaSKjTHBp6ubndJmxNk1gAAAAAAAAAAAAAAAAAAAAAAAAAV6S5ZNdXdePU1qoquyS+XknLlL+hYNkgAAAADxgEeGoqC5Ve13bwvsvAjCKisIzKW55ZKSMAAAAAAAAAAAAAAAAAAAAAAAAAAwZhmUZmTAAAAAAAAAAAAAAAAAP/2Q=="/>
          <p:cNvSpPr>
            <a:spLocks noChangeAspect="1" noChangeArrowheads="1"/>
          </p:cNvSpPr>
          <p:nvPr/>
        </p:nvSpPr>
        <p:spPr bwMode="auto">
          <a:xfrm>
            <a:off x="155575" y="-966788"/>
            <a:ext cx="2381250" cy="20288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8" grpId="0"/>
      <p:bldP spid="20" grpId="0"/>
      <p:bldP spid="22" grpId="0"/>
      <p:bldP spid="25" grpId="0"/>
      <p:bldP spid="31" grpId="0"/>
      <p:bldP spid="33" grpId="0"/>
      <p:bldP spid="36" grpId="0"/>
      <p:bldP spid="37" grpId="0"/>
      <p:bldP spid="39" grpId="0"/>
      <p:bldP spid="41" grpId="0"/>
      <p:bldP spid="43" grpId="0"/>
      <p:bldP spid="45" grpId="0"/>
      <p:bldP spid="48" grpId="0"/>
      <p:bldP spid="49" grpId="0"/>
      <p:bldP spid="51" grpId="0"/>
      <p:bldP spid="53" grpId="0"/>
      <p:bldP spid="55" grpId="0"/>
      <p:bldP spid="64" grpId="0"/>
      <p:bldP spid="65" grpId="0"/>
      <p:bldP spid="67" grpId="0"/>
      <p:bldP spid="69" grpId="0"/>
      <p:bldP spid="71" grpId="0"/>
      <p:bldP spid="73" grpId="0"/>
      <p:bldP spid="76" grpId="0"/>
      <p:bldP spid="79" grpId="0"/>
      <p:bldP spid="80" grpId="0"/>
      <p:bldP spid="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s://encrypted-tbn3.gstatic.com/images?q=tbn:ANd9GcRVSRCi3RSJyxcmq0rYk8q7zCM-gLZ5hnnfKiUa35xnmHYQqORM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77581" y="2204864"/>
            <a:ext cx="2465609" cy="1743076"/>
          </a:xfrm>
          <a:prstGeom prst="rect">
            <a:avLst/>
          </a:prstGeom>
          <a:noFill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403648" y="1268760"/>
            <a:ext cx="7498080" cy="4968552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Uruchom przeglądarkę internetową – poszukaj na pulpicie ikony podobnej do jednej z poniższych: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sz="2400" dirty="0" smtClean="0"/>
              <a:t>Skopiuj i wklej w przeglądarce adres</a:t>
            </a:r>
            <a:br>
              <a:rPr lang="pl-PL" sz="2400" dirty="0" smtClean="0"/>
            </a:br>
            <a:r>
              <a:rPr lang="pl-PL" sz="2200" dirty="0" smtClean="0">
                <a:hlinkClick r:id="rId4"/>
              </a:rPr>
              <a:t>http://pisupisu.pl/1/slowne-zabawy/sylaby-dla-najmlodszych</a:t>
            </a:r>
            <a:endParaRPr lang="pl-PL" sz="2200" dirty="0" smtClean="0"/>
          </a:p>
          <a:p>
            <a:pPr>
              <a:buNone/>
            </a:pPr>
            <a:r>
              <a:rPr lang="pl-PL" sz="2200" dirty="0" smtClean="0"/>
              <a:t>i kontynuuj zabawę z sylabami </a:t>
            </a:r>
            <a:r>
              <a:rPr lang="pl-PL" sz="2200" dirty="0" smtClean="0">
                <a:sym typeface="Wingdings" pitchFamily="2" charset="2"/>
              </a:rPr>
              <a:t></a:t>
            </a:r>
            <a:endParaRPr lang="pl-PL" sz="2200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Zabawa sylabami</a:t>
            </a:r>
            <a:endParaRPr lang="pl-PL" dirty="0"/>
          </a:p>
        </p:txBody>
      </p:sp>
      <p:sp>
        <p:nvSpPr>
          <p:cNvPr id="1026" name="AutoShape 2" descr="data:image/jpeg;base64,/9j/4AAQSkZJRgABAQAAAQABAAD/2wCEAAkGBhQSEBUUEhQUFRQUFBQVFBQVFRUUFBQUFBUVFBQUFBQXHCYeFxkkGRQUHy8gIycpLCwsFR4xNTAqNSYrLCkBCQoKDgwMFA8PFCkYFBgpKSk1KSkpLDUpKSoqKS0tLCkpKS01KzUpKTQpKTUsKSktNSk1NTEpLCk1NTUpKSwpKv/AABEIAPEA0QMBIgACEQEDEQH/xAAcAAABBAMBAAAAAAAAAAAAAAAAAQIDBAUGBwj/xABDEAACAQICBgcFBQcCBgMAAAAAAQIDEQQhBRIxQVFhBgcTcYGRoSIykrHBUnKi0fAjM0JTYsLhgvFDY4Oys9IVJCX/xAAYAQEBAQEBAAAAAAAAAAAAAAAAAQIDBP/EACIRAQEAAgICAAcAAAAAAAAAAAABAhEDIRMxEiJSccHw8f/aAAwDAQACEQMRAD8A7iAAAAV8TpGnT9+cI8nJJ+W0w+L6bUIe7rTf9KsvOVgNgA0bF9P6j/d04x5ybk/SyMNi+kuIqe9Uklwj7C/DYDpmIxkKfvzjH7zS+ZiMV0yw8NknN/0L6uyOcuq3m3dh2gHQ8L02w8ve1ofejdecbmUw+l6NT3KkHy1lfyeZyjtBO0A7HcU5Jh9K1KfuVJx7pNLyMph+mmIjtlGf3or5xsB0cDS8P1g/bpeMZfR/mZXDdNcPLbJw+9F/ONwM+BUw+lKU/cnCXdJN+W0tawCgAAAAAAAAAAAAAAAAAABR05WqQw1WVJpVI05Si2tZXir5rfsOQVun9ebarSqc+zlZfBl9TtVekpRlF7JJp9zVjzfjqEoTlG93GTi0+MXbau7gyDZsPpWnU2VFfhK8ZeUrNlpo0WdT7Sy+Jen1RPh8dOH7upJLgnrR+F3XlYbG5XEua5R6TzWU4Rlzi9V/C7r1RkKGn6Uv4tV8JrV9dj8wMk2NbG6+V/8AYTWKFYlxHIS5A5yE1hlxHICTXGuYxsTWAk7RlzDaer0/dqzXLWbXk8jH6wlwNowvT/ER97Umuas/ONvkZfCdZEH+8pyXOLUvR2OfNia4HWsL0yws/wDiKL4TTj67PUy1DGQmrwlGX3Wn8jh6mPhiWndNp8U7MbHcrinH8N0rxNP3as2uEnrL8VzMYTrIrL34Qn3Xi/qvQbHSANRwnWRQl78Zw8pL0z9DM4TpRhqnu1oX4N6r8pWKMqA2E01dO65DgAAAAODdPML2ePrrjUcl/rSn/cd5ON9cGG1MZGf8ylF+MXKL9NUlGjOZBVS8eOx+azGTqjHVIElNrY79/wCa/wAjXieKa9V6Z+gkpEU5AT4fGyhnTm4/deXitnmjJYbpXVj76jNfDLzWXoYGdn+e/wAxjb4+efqBumG6UUZe83B/1LL4lkZSlWUleMlJcU016HM3U4ryzFpYlxd4SafGLafoUdNuFzRsN0srQ95qa/qWfmjL4XpjSl76lB/FHzWfoBsFxGyth8ZCorwnGXc7+m1E9wFuNJcPh5TkowjKUnsjFNt+CNj0d0Cqz/eTjDjGP7Sa77NRXxAas0NOl4Xq7w6trupJ85qPpBfUWHRSgqrg8ItT+a6zd8vsa1zO+xzO4jkdA050WwcabblGg7ZVNeWrfhKM3Z+Duc7qVkm0vas3mrqL5q6vbwJMpfQkuEqiW1/ruKrqt8u7L12/Igq4mMdrX1NC5LF8F5/kRVMTxdl5Iw+K02lsSXN/kYTFaWct7ffs8gNywXT2rhHehNtXzjL92++P1Vmdo6FdKY6QwkayWq7uE47Upxtez3qzTXeeVauJb2u56E6io/8A5V/tVqj/AAwX0LB0QAAoDmXXdhP2NCr9mcoPunFSXrB+Z000/rXwXaaLrPfTcKi/0ySf4ZSA8/TqDO0IpzI9cgsOYxyI9YTWIh7kMbGtjWwpZMjaFbGtlQj7/Ma2OGgEZtO6dnxT+pk8L0lrw/i1lwnn67TFiAdM6HdalHDqUcRh29e16kLSkrbtWWTjvt893R8D010fjEv/ALKio56rnPDyW/3E7S8HkebBYzcc07NZpozrvavSWmOsSjTWrQvVklZPNQ73OWcvJ95pmP6Z4qr/AMTUXCmlH8W00bRWn6c/Zr3py3VqeS/6lPZ4qxdrYunFTUq93G2qor31fPPcZ8eNu7O13V/EYjPWnJuX2pNyl5vMp1selsu+byRgsRpxfwLxeZi8TpOUtr8EbRnsXpq38XgvzMPiNKt7MuZjZVG/8mU6P6KhWlLtLtRUX7yis29rs+GxZ5vPIDHzxLfP5eZbjoereKmnBTu1fLKNru23eitiGlUla1lJ6qV2rJu1t9rFrSem6laes/Z2pKN8tbN83ey8gKuMpKEpRTva+fgekOpejq6Ho85VH+K30PNNT3X3bz1H1U0tXRGG5xm/OrMQbaAAaAUNPYHtsLWpfzKVSPjKLS9Wi+JIDyJPaQykZrpbgOxx2Ip7o1qiX3XJuPo0Ybf+mZQ64MqyrO/j+vl6k0aqt+smFK2I2KxrCBjWKxAEEYojQCAhbAACPYKDQBYa9o8TeFQy/My1XRVOnQUqmtrzllqOMlqq+W2zztnd24GKms/MHd7W3bJcEuCAReY+E2k1dpPak7Xtx47RjqJEeu3sXiwiWUkR6+tsV+e7zFjQ45/InQVHGjxz5bEequrulq6Lwq/5MX8TcvqeWltPWHQ+lq6Pwq4Yej6wixBmAADQAAAPPXXHo/s9Jzluq06c/FLs360/U0S+Z2Hr4wGeGrJfzKbfwzj/AHnH7Zc19GZop4he28ks3ZLNLeknnlkuO0KM7P8AXh9PMfiIZ34/r52If1+Xzjx2AXLjWLTd0DQDQFsFghoWFsLYBlgHWCxQgjHWCxAJDGsyRLIintCo5yt+W/yGtSf9K835EqX+f8hYCONFd74seKFgCwoWAgWG1d5660FT1cLQXCjSXlCKPI+HjecVzR7AwkLU4LhGK8kiwTAAGgAAAaJ1y4DtNGSlvpVKc/Bvs3/3+h593vv+Z6m6XaP7fA4invlRqW+8ouUfxJHlySz718v9yUVpU9zKzpu/P9ee1eRenDMb3kDYR+Qth0VzuLqgR2CxJqhqgR2F1STVDVCI9UNUk1Q1QIrBYk1RLANSyIKizLKWRXqbQpiFFSABAFAAEYojAs6Jp61enHjOK82kev0jyZ0Ro6+Pw0eNekvOaPWhYAAAoAAAGzWWZ5a07o7scTWpfy6tSHwzaXpY9TnAetDRvZ6TrO2VRQqL/VFJ/ijIlGjOmJ2ZddAR0SCn2Yaha7ETswK+oGoWOzE1AiDUDVJ9QTVCoHEHEl1RHEIi1RriTao1xCoUvr8ytWWZbtt738ytW2gRhYVBYAAUtU8C9s/ZV0ubvb8yCmJYt4iUbKMVazb4t32XfcVrFGw9XNHW0rhV/wA6D+F630PUx5q6oaGtpfD8nOXlSm/nY9KlgAACgAAADlPXLo/9rQq/ahOm++DUo/8AfLyOrGlda2D18FGVr9nVi2+CkpQfrKIHF+yEdIdi7qzWWdvPPx2f7BSxCltyfo+H632dr7SCKVIY6ZccCOUAKjgN1SzKAxwIiBxGuJO4jXEogcRHElcRGgqFxGtErQ1oiK9tvf8ARFSusy61m+9fJFPEbQqMAQtgFhtvwzJZ4htt8SIAALCpDgN86lKN9KRf2adV/h1f7j0KcL6iaN8dUl9mhL1nTR3QsAAAUAAAAYjpZg+1wVeG90pNd8Vrr1ijLjZxurcQPNeNheL8H6/kY3638t/L6cW1ZG5dKei9TB1LSV6bfsVFsa3J8JW3eVzV6+HvnHJ5d3+H+stpEMpYpr3s16q75/Lbs7ixdNXX6tkyha23vtw3eG/lzebb6c7bOV+5K/Ljy/MLMkNaHRldJiMKjaGtErQxoIiaG2JWhjQETQ1olkhjIK09r8PkiliNpdqe8/D6lLE7QqNC2FQIAsKkLYlhhpOEpqMnCFteSi3GGtlHWklaN7PbwIMloLo3PE+1dQpqWrKbz9qyerGO92a5fIyfSalRoUI0KSSk5xnJPOq7RlaU3uXtZLyVjG4DpBOjQdKmknKbl2jzavGMbRjsT9l5u+3K20xjbbbbbbd227tt7W29rPL4+TPl+LO6xl6n5re5Jqe3VOoSl+2xEuFOC+Kd/wC07Qcm6haPs4qXOlH/AMjOsnsjAAAKAAAAAAAr47AQrQcKkVKMlZpq6ORdMuruphr1KF50drW2dNc/tR5+fE7KJKN9oHmKpTT2+fqVZQadn4NX3tt23p+vPedi6adWaqXrYVJS2ypbIy5x+y+Wx8jlWIw7hJwnFpp2cZKzTW5pkRHQneK8fndejHMZTjbL9bEtvgOuAo0UQBrQxokYxgMkiNolZFICtWXteC+bKWJ2l2vt8F82UsSRTBUhEOQCpGwaOlbR+I/qk1a7tlTunbZfb5s1+JsOFutG1rbHNp8lamvnbzIMGojlAkjTJo0SjsvUbQthK0uNVL4YJ/3HSjRup6hq6Ob+1Wm/KMF9DeSwAABQAAAAAAAAAAGr9L+gtLGx1l7FZL2aiW3lJb18jaAA836b0FVwtR060XF7n/DJcYvejHpno/TegaWKpunWipLc98Xxi9zOK9Lug1XBSbznRb9mols4Ka3PnsfoRGtgNC4CjWKJYBkiORJIimwK1f3vD6lPElvEbV3P5oqYgimJCiIVAPSNiotLRdTZeVTJcfbo3NdibVQlFaIqXteVSKjld/vYXs92xeSAw1KJapwK9BF2mgO6dWVHV0bS5yqP8bX0NqMD0GpaujsOv6L/ABSb+pnjQAAAAAAAAAAAAAAAAAI6+HjOLjJJpqzTV00+RIAHJOmvVhKnerhFeG2VLfHnDiuXlwObzXHceomjSOmvVvTxSdWhanX2v7NTlK2/n8wjigE+kNH1KFR06sXCcdqfzXFc0V0yBGQzZNJlepICtiHmu5/2lauT1nmvH6EFbYRTUKhEAD4m19jH/wCH1mva7eCi88k6uats3Gppm1YisloinG+cq8WlvaTm38gMXQL1KJRw50boB0BliHGtiIuNBe7F5Oq//Xnv3FR1DoxT1cFh1wo0/WKZkxIxsrLYhSqAAAAAAAAAAAAAAAAAAAACjpfSEqUIuEYzcpxglOoqSvJ2itZp3bdkklvLxh+kehniVSjeSUKsZtxlqyVrq6e52b2cjWOt9+mct66adp7GQx9aeDq4NvEwV4zo1YThDZfXrNR1Ur5rVe5WbaOd6Y6K1sNPVmlq3lHtL/s3OLalFNpZ8nt2ncaHRqnSs6EFSmo6usvabTd5a13ebvtbedlwRLidEOdNwlaUZPWeSV5POTylvZjmyvXjx/rXHPrrz3itFzjG9tkXKSutZasnCXs3u0mlnzMZXoSUdZpqN0rvLOSk1ZPavZlnyOq9O+itejCdanSjVhqThNx1u1jTnOVSonGLtZuTWsleKv3rmGldOOstX+HWUlnndJryzeRw4byXG+Sav793Tk+DfyemMm9n63DKuzxHN7P1uY2ps8Ts5mIEAXAUu1NIzqUqdGytTb1bXvJvWtf4nsIMBgaleoqdKLnOTsklc7t1edVkMIlWxKjOu84x2xpd3GXPcBiOrzqvbUa+MjZZOFF7XwdTguR1qMUlZZJZJLYkKBoAAAAAAAAAAAAAAAAAAAAAAAAAAAAAABy7rA6oY1tavgUoVc3KjkoVOLhuhLlsfI6iAHkTE4edObhUjKE4u0oyTUotbU09gyWzxR6V6Z9XuH0jG81qVkvZrRXtclNfxx9VuZyPTHVBj6TtCCrRvlKm16xdmjI0WxneivQuvj6qjSi1Fe/UfuxXN8eRv3RDqVk2qmOerFZ9jFpyf3msku465gdH06MFTpQjCC2RirL/ACxoYPof0Ew+j4WprWqNe1VfvPu4I2QANAAAAAAAAAAAAAAAAAAAAAAAAAAAAAAAAAAAAAEFYAAAAAAAAAAAAAAAAAA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28" name="AutoShape 4" descr="data:image/jpeg;base64,/9j/4AAQSkZJRgABAQAAAQABAAD/2wCEAAkGBxIQEhIQERQUEBEUFRQUFxQUFBAUFRAXFBQXFxQUFBUYHCggGBolGxUUIjEhJSkrMC4uFx8zODMsOCgtLisBCgoKDg0OGxAQGjAkICYsLC0sLCwtLCwsLCwsLCwsNCwtLCwsLCwsLCwsLCwsLCwsLCwsLSwsLCwsLCwsLCwsLP/AABEIAMwAzAMBEQACEQEDEQH/xAAbAAEAAgMBAQAAAAAAAAAAAAAABAUCAwYBB//EAEcQAAEDAgEHBgoHBwMFAAAAAAEAAgMEESEFBhIxQVFhIlJUcYGRBxMWMnKCk6HR0xQzQmKUscEjJERTorLwQ5LSc8LD4fH/xAAbAQEAAgMBAQAAAAAAAAAAAAAAAgUBAwQGB//EADURAAICAQEFAwwCAgMBAAAAAAABAgMEEQUSITFRFUGhExQiMlJhcYGRsdHhYsFC8AYzciP/2gAMAwEAAhEDEQA/APuKAIAgCAIAgCAIAgCAIAgCAIAgCAIAgCAIAgCAIAgCAIAgCAIAgCAIAgCAIAgCAIAgCAIAgCA8JWG0uLBrdUNG3uXNPNohzl9OJNVyfcaH5RaN57lyT2vSuSbNix5M1HKo5p71q7ah7DJ+ay6mTcqs2gjuWyG2KHzTQeJPuJUFQ1/mkHht7lYU5Fdq9CWponXKHrI2rcQCAIAgCAIAgCAIAgCAIAgCAIAgCA8ugMHSgcepctuXVDhrq/cSUGR5aq223Vie9Vl+05d3DxZtjVqQJ63/ADWqq3LlPm9TqhQRJKklcrm5HRGrQ1aZKxxJ7qR61jjqBPUCpxqnL1U38EYbiuZk+B41tcOwqbx7VxcX9GYVkOqIxcWm4uCNqhGUoPWL0Zt0Uloy/wAkZR8aNF3nj+ob16jZ+d5dbsvWXiVeVj+Teq5FkrI5AgCAIAgCAIAgCAIAgBKAoMoZ208ZLI9KpkGtsNnAek++i3tK6a8WyfHkvec1uXXXzZTz5xVkvmCKlb1GaTvwaO4rqjh1rnx8Cvs2m/8AFEZ0Msn1lRUP4B/ix2CMD81tUK48or/fic0su2XeSKbNqOTFzNIb3l7vzKrcna1VL3YcX7vydVOJddxlwXvLSnyFSwWcImaQ26IXnczat1vry0XRf7xLjHwoQ9VavqzOordgwVFZlN8EWcKOpXS1LjtXNq3zOuNSRrMpAu7Af5qG1dGPi23y3aotv3f7wIXXVUx3ptL4kzIb4Kg2bKNMa4/NkHW12PuV9X/x+2HG/h8PyV/aVc/+vidFFRRt1NHbirKrCor9WP14mmV05c2SAF1GoICNVUTJByhjvGsLmyMSq9ekuPXvNtd063wZzssbqaUHcbg84Lzkq54d6fTxRbRlHIraOqabi41FerT1WqKRrQ9WQEAQBAEAQBAEAQFPl3OKKl5B/aTEXbCy2keLuY3iVvpx528uXU0XZEKl6RxlfWz1f17rMP8AoRkiP13a5PcOCtK8eFfFc+pSX507OC5G2mprAAANA2AWHcptnHxfMs6SiLsAFxZOZXRHem/yzpoxp2vSKLulye1mLsSvL5e0rbtV6senf82X2Ngwq4vizKoqw3AKitykuES1rpb5lVUVV1Xyk5Pid0KtCLYuU66pTkoxWrfQ2SlCuOsnoePNtWJ3r1mz/wDjmuk8l6fxX9v8fU83nbe09GhfN/0ivqYy7Em5XsMequmO5XFJe48vdbZbLem9WVlXEDbSF7ajiHN4tcMQulJMhGco8iyyTnZPTkNkvUw6sbeOYOB1SDgceK47sGMuMeD8C0x9pNcJnd5LypFVMEkLw9uo72nmuGtp4FVVlcq3pJFxCyM1rFkxQJhAVmXodJgdtB9x/wACrNqVKVal0f3OzCnpNol0B/Zs9Ee5dmM9aY/BGi7/ALH8SQt5qCAIAgCAIAgCA5POfOcsc6mpiDKMJJdbYL7BzpOGzau7Gxd/0p8vv+jgy8xVejHmctTQYk4lzjdz3G7pDvcdqs+EVoihnZKb1ZZ01OtcpGIxLqgyeXY6hvVNn7TjT6EOMvBfH8FpiYLt9KXCP3+BcNa2MYYfqvKX5Dbc7Hqy/qqUVuwXAgVdbdVN2Q5nfVToVks11zpanZGGgjhviVa7P2Xblv0eEe9vl8upxZu0asVceL6G7QXt8LZ9OJHSC497fNnj8vOtynrN8OncantVimcLRFmatiZForamNbYsg0VdRGtyZBoj0lbLTyeOhdoSajtbIObI3aOOsKNtMbI6SOjHyZ0y1R9NzZzkjrWkfVztA04icR95p+02+1UWRjypfHl1PR4+TC6Oq5l4uc6CJlMXZbiFyZi1r0N+PwnqbqVtmNHALdStK4r3Gux6zbNq2kAgCAIAgCAIDlc8c4DF+6wOtM4Xe8Y/R2Hb6Z2DtXbiY2+96XL7nDmZSqjouZyNJTgCw1a95JOsk7Sd6tnwPOyk5PVlvS060ykTjEv8nZOvynYDdvXnNobU01rpfxfT4e/39xdYeBr6dnyX5LKWUMH6LzF16gveXkK9Sqqqq6qrLHN8Tvrq0K9zy4qKidSSijfDBbWvT7M2E7NLMjgu5d7+PReJ5/aO2VDWuji+vcvyzeAvXxjGEVGK0SPLyk5Nyk9WeOUiJpkU0RIsgWxGGQ5mrYiDRXVEa2pkWirqYltTIESKofC9ssbiyRhu127gRtadoWJ1xsjuyNlN0qpb0T61mrl9ldFpizZW2Ekd/MdvH3TrBXnsih0z0fLuPUY98bobyLGrbewXBet7SJ2VPTVkgBdBqPUAQBAEAQBAVeceVxSQuktpPPJjZz3u80dW0ncCt1FTtnumq+1VQcmfNoWucS5x03vcXPdz3HWerYBuCvVFRWiPLW2uyWrLmip1qnIRjqdLk3J+pzuwLy+0dpb2tVT4d7/pf2y+wsHTSdi+C/JOqKgNHFeYvyFBaIu663Ip6mpVXKTk+J311kLFxU665TajFatm+Uo1x1bMaiuigF3uAO7aeAGsr3GydhKrS25ay6dy/Z5PaO1pXN10+r173+jGGtqZsYKWRzdj5LRNPEaZBPYF6CTqj60vpxKqGLbLkjd9Dylr8TAOBmdf+yyh5ejq/p+zd2fb7v8AfkaJ5ayLGWkeW7XQubL/AEjle5TjOmXKX14GqeHbHuMaTKkU1w13KGtpwc3racQtu40crTXBm56IiR5ApoiyHOxTTIlZUxrcmQZVVLFsREZFyu+jnbOy5tg9v8xm0dY1hasihXQ0OvEyHTPXu7z7VR1DJmsljIcx4DmkbQRgvLyg1Np9x6pSTjqiSpGAgCAIAgCAID5jnRlI1NS6xvFCTFGNhd/qyd/J9Uq7w6dyGr5s8/tLI3p7i5I8oIFvnLQroo63JOT8A53YF5Pae0t9uqp8O9/0j0GBhaaWTXwRYVNQGiwXmMjIUVoi8rr3imqahVbbkywrrIYBceC3U0ztmoQWrfcbbLIUwcpPRIjMfLUyGnpAOThJORdkXAc53DvXvtnbLq2fDylvGb8Ph/bPJ5WVbnz3YcILx+P4OmyNmzBTcuxmm2yycpx9HY0cAum3JnZw5LobasaFfJcepdLnN4QBAVGW83YKsXe3QlHmys5MjD17RwNwt1V863w5dDTbRC1aSRyMvjqWQU9TY6V/FTAWbNb7J5r+G3YrSuyNsdY/NFHk40qX7iQ9TRykeUKaIsrqhq2oiyrqWLaiDKmcKaCO58FmWrF9E84WMkX/AJGfkR1lU+0qNH5RfMvtmX7ydb7uR9HVUWoQBAEAQBAVGdWUjTU0kjfrCNCP038lvcTfsW7Hr8pYomm+zydbkfNqKG1mjEDC+/eV6B8EeUbcpanZ5Cybqc4Ly21tpc6qn8WXWz8LX/6TLyomDRYLyN96gtEeirr3ilqahVbbbLCusiNaXFbqaZ2zUILVs222wpg5SeiRGrQ+WRlHAbPkxc/+VGPOeeOwcSvoWzNm14FXlJcZdf6R4/Jy7M+3dXCP+8WdpkvJ0dNG2GIaLG97jtc47STtSyyU5b0jthCMI7sSWoEwgCAIAgIOWclx1UToZBgdRGtjh5rmnYQVsrslXLeiQsrjZHdkcHRPe0vgm+uhdoO++PsvHBwsVdJqSUlyZ5q6t1zcWbnqSNLIU4WxGGVlS1bUQZUVTVsRg0UNe6mljnbricH25wHnN7RcLXdWrIOLOnHtddikffoJg9rXtN2uAcDvBFwe5eXa0ejPUp6rU2LBkIAgCAIDhfCJVaUsEA1NDpndZ5Ef/f3BWezoc5fIqdqWaRUER83smlxDiOob+J4Lm2ttFVRdcHx7/wAfE5cHEdklJ/77zsHOEbbBeGvv3ePeeoqq7kVFVUKplJyepZV1kEAuK21VSnJRitWzfOca4uUnokSw0NC9/srZkcSGsuM3zfT3I8TtLaMsqei9Vcvf72Z5jU2k2Wsd50zy1vCOMlrQOshxXdmz9JQXd9zfgV7te91OpXEdwQBAEAQBAEBxWelN4upp6gYCUOgfxIBfGevB4Vlgz1Th8yp2nWtFP5Fe8ruRTsizLYjBXVAWxEGVFUFtRErJlk2I+xeDau8dQxAm7oi6I+oeTf1SF5vNhuXM9Nhz36UzqFynUEAQBAEB89ynB9Irp3nzGFkfXoNuQO1y7JZXm+OlH1n4e8qMmryt/HkjqKKIRtudZ9w3LxeXk70m9S5xqN1e8iVlRdUlk3JltVXoVriXFIx1eiOvhFaskwtAXu9j7K82j5Sxem/BfnqeM2rtLziXk4P0V4/o9q2kscG+cWm3XbBX0efEpzHIeX209PDAaeqLo2NabQ3BcByiDfHG+K57ceU5uWq4vqXVWVXGCj7ib5XR9HrPYH4rX5pLqvqbPPKzzyvj6PWewPxTzSXVfUeeVjyvj6PWewPxTzSXVfUeeVjyvj6PWewPxTzSXVfUeeVjyvj6PWewPxTzSfVfUeeVHnlhH0er9gfinmk+q+pjzyoeWMfR6v2B+KeaT6r6jz2op858tNrI4444ahr2zRyAyRaDQGmziXE4ckuXRjUSrnq2uRzZeRXZXuoivXeilZFlU0YZAnWxEGVVUFsREqahTJxPoPgbqcKuLYHRSD12ua7+xqpNpx9KLL3ZkvQaPpKqy0CAIAgPCbKFk1COrCOVo4g6SRx1abyeJ0j8FUZ2S4w58X9iFVO9Y33IlVVQvM22ast6qyqlkubLXFHdGOiPW4YbdvwXsdg7K4LJtX/lf3+PqeY21tPVuit/+n/X5+huYV6pnmkZl6xoZMC5Z0B5dZMnl1kAlAYkoYMCVkGDipGDW4rJg1OKkjBpeVNESLIVNGGQZytiIMq6pbERKqoUiaOw8Dz/AN6qG74Wnufb9VU7UXoxLnZfOR9ZVMXAQBAEBqe5Vt9m89e5E0igeQy4G0k9pN15rKvdktTtpqSRX1E11w8ywrhoR5JdAfeOrhxXodh7KeXZvzXoR5+99PyVW2NorGr3YP0ny93v/B5C5fQHFJaI8Pq3xZID1HQyNNNCQ000A0k0MjSTQHhchg8LlnQGBcs6AwLlnQwa3OUtDBqc5SRg0SOUkjBGkK2IiyHOVNEWVdUVNESrqFImjr/A8397qHboAO+QfBVO1H6MS52XzkfW1TFwEAQGLyue+fDdRlESqksLKkz7d2O6u831R1ZzlZNiVQSepaVQITpA0F7tQ9/BdOHizybY1Q5v/dfkZysiGPU7JckVIqS9xcdvuG5fVsXEhi0qqHJeL6nzjJyZ5Frsnzfh7ifE9TaNSNwkUdCRqrKgsY94xLWk232CJasyjbQZvVk8UcwqomiRrXgeIcdHSF7X8ZiuWeZCMnHd5e/9FrDZ28k97w/ZI8k63pcXsH/MUfPoez4/ol2b/Lw/Y8k63pcX4d3zE8+h7Pj+h2b/AC8P2PJOt6XF+Hf8xPPoez4/odm/y8P2PJKt6XF+Hd8xPPoez4/odmfy8P2eeSNb0uL2D/mJ59D2fH9Dsz+Xh+zE5n1vS4vYP+Ys+fx9nx/Q7M/l4fsxOZtZ0uL2D/mJ2hH2fH9Dsxe14GJzKrOlxewd8xZ7Qj7Pj+h2Wva8DE5j1fS4vYO+YnaK9nx/Rjste0YHMOr6XH7B3zFntJez4/odlL2jW7we1R/i4/YO+Ys9p/x8f0Y7Kj7Rqf4Nag66uP2Dv+adqfx8R2TH2jQ/wVzH+LZ7F3/NZ7U/j4mey4+0dLmNmccnGZzpRM6UMGDNANDdI7ze+l7lx5WV5fThpodmNjKnXjrqdauQ6ggCw3otQayuKT14skVNbNrXl8q3yk3I76YHPVRu5ciRZQWiOfy1X6T/ABTTyWa+Lv8A18V9F/41szyFPl5r0pcvdH9/g8Tt7Od1vkYv0Y8/e/0a6eRelaKAnxSrU0SRIa9Q0MicaTXN3ghFzM6nUZh1PjKGEfaiBhdwMRLR3gNPaqfLhu3P6/U9NiT3qYs6Bcx0BAEAQBAEAQBAEAQBAEAQBAEAQHjlqsfcZRHq32b1qszrPJ1P38DbWtZFBWSrzL4lpVEpspucyGWVouWNv6IJA0uy91Z7Hwlk5UYS9Xm/h0+Zr2jkOjHlKPPTh8ThYn44/wD1fV0kloj5w3rxLCCVYaIk+GRa2iSJbHqDRI3NesaGSVmnlAU1U6FxtFUm7TsbMBiOGkB3hcebTvQ31zX2LTZ1+j8m+/kfQVUF0EAQBAEAQBAcxlfO4QzPhihNQY7abhJGwMc7EM5Ws2sTuuuurElZHe10OS7MhVLdZC8uJOhu/EU62+YS6+Bp7Sr6Hhz6k6G78RTp2fLr4DtKvoYHP54/hHfiIE7Pl18B2lX0NbvCKRrpHe3gWezp9THadXQ0T+FAMBLqV1humhPuCz2bPqFtOt8NGd9SyFzGOc3Qc5oJaTcsJFy0ngq5rRliuRtWDIQGJWiRkrcpyY23fqvPbVs1sUOi+52Y8eGpQ1D7lVKLOC0Re5Oye10DmPFxK0hw3tcLW7r969bsmnyNSn3vj+CozZqyTj3cj41lOjdTTSQP86N2jfnDW13aLL3VNqsgpI8XkUuqxxYgmWxo5yxp5VBoE+J6g0TRIa9R0MmFVCJGlp6wRgWkYgg7CChlNp6o6jNXOfSLaWqOjOMGSHBtQBuOx9tY7lUZWI4Pehy+xf4mYrVuy5/c61cJ3hAEAQBAcvnPnP4rSpqYh9SRyna2Uw5zzztzdq68fGdj1ly+5yZOUqlouZxbGBo0QS7Ekudi6RxN3PcdpJV3COiPO2Tc3qzxxUzWaXlZMEOd6kjBW1D1IyifmPkj6ZWsaReKG0sm46J5DT1u/Irhz7tyvRc2WWz6d+er5I+5Lz56AIAsMHi1tGSgr5bkleOyrN+2UveWlEdEkVtNHpyNbvIHZt9yxjVeVtjDqzrsluQcjsWi2A1Be2SSWiPPt6nB+FDIWmwVsY5UY0ZbbY9Yd6pJ7DwVps7I3ZeTfJ/crdo4+/HfXNfY+axPV4UDRYU0qi0RLKGVQaMolseo6EtTYHrGhkxnibINFwDh+R2EHYeKaGU2uKLDJecNVTANv9LiGpsjtGVo3CTU71u9cN2FCfGPB+BZUbRlHhPidDTZ80rvrRLTu3SRut/vZdtu1cM8K2PLiWMM2qXfoSvLCg6VD1aWPdrWvza32WbfOKvaRGqM96YfVCWodujjcB/vfott2qccOx8+BrnmVR79SgypnFVVALbikiOtsbtKZw3GTUz1ceIXbThRjxfH7FfftFvhHgVDGtaNFgDW6+JO0uOsniVYRikVc5uXMxLlIga3OWTBolesgr6iRTRgrKqXtOoAayTqA4rEmorU2Qi5PRH2bMDN36DTAPH7eWz5TuNuSy+5ow67rzeVf5Wevd3Hp8alVQ07zplzHQEAWGDCQ2BO4FabZbsHLomSitWkcxVuXiC5qRtzdjvKTzWn34K42PXvXOXREM6WlaXVnSr0xTmMjA4FrgCCCCDiCDrBCJ6A+KZ6Zumgm5IJgkuY3c3fGeI2bwvRYWSrY6Pmjzubi+SlvLkynglXaV7RY08yi0YJ8UqhoZJDXrGhky0kMnuksaA9D+KaDVnvjjvWNxdDO/LqYukJ2rKSMNswLlkwYlyyYMHOQGl71kEOeVSSIlbUTKRJI7HwZ5rGZ4r52/s2/UNP23fzSNw2d+xU2fla/wDzj8y9wMXd9OXyPqqqS1CAIAsA1VXmO6iubL/6J/Bk6/XRzFUvFlzWTc2BjJ6v6q/2Jzn8v7ObaPKPzL9X5WBAQ8r5MjqonQSt0mOHa07HNOwjep12SrlvRIWVxnHdkfEs4shS0Evi5OUw+ZIPNkH6O3hejxsmN0eHM85lYsqZe4iQyrpONonQzqLREmxzKOhk3NkWDJmHoD3SQyeaSAFyGDEuQGBesg1PkWdDBEmmWUjBAqJ7YlS5EktTosyMzHVrm1FSC2kGLWm4NRu6mcdqqszN3fQhzLjCwdfTmfYI2BoDWgNaAAAAAABqAGwKlLoyQBAEAQGMrbgjeCFrthvwceqaMxejTOYmF14V8C5gzdkCTRkLecPeMfirjY1qja4PvX2NebHerT6HRr0xUhAEBEypk2KqjdDM0PY7YdYOxzTsI3qcLJQlvRZCcIzW7JHyPOfMueiLpI7z04x0gOXGPvtGwc4e5XmNnxs9GXBlHk7PlD0ocUc/DNfUVYFa0TIpljQgSWTLGgNzZljQyZiVY0B74xNAeGRNAYulWdAaXzLOhgjyTLOgIZlc94jja6SR2AYwXcexRnZGC1bN1VMpvRI73NTwdYtnr7OOttOMWt4yn7R4autU2TnuXow+peYuBGHGfFn0cC2AwH5KsLI9QBAEAQBAFgFDlWn0HaX2XY9R2heW2piOqzfXqv7lnjWb0dO9FZpEEOGBBuCq6EnCSlHmjs0TWjOioMptkFiQ1+0Hb1L1eJtCu9aN6S6fgqbsaVb4cUT1YHMeE2WG9OYMDM3ffqUHbEnuMB90U9TG7ocrnBmDTVN3x/usxx0mAaLj96PAHssrCjNsr4Pijivwq7fczg8qZnV1Lc+L+kMH24bu72HEe9WtWfVPnw+JU3bOsjy4lGKsAlruS4YFrrgjgQV2KSfI4JVSjzRJZULJDQ2CdNDBl49NAeGdNAaJaxo1kDtTVGVFsUTJqk6NPFJOd7WnRHW44DvWmzIrr9ZnRViWT5I6rJHg3qJSHVcggZ/Lj5ch4F2pvvVfdtJcoIs6dmacZs+g5DzfpqJujTxtYSLF+t7/AEnnEqrstnY9ZMtK6oQWkUWi1mwIAgCAIAgCAIDGSMOBDhcHYoThGcd2S1RmMnF6opavIh1xm45p/Qqjv2M9dan8n+SxqzVymivfk+YfYPZYrgeBkRfGB1LIqf8AkbYaebUGvHeF0VY+SuCTITsp72idBQyHXh1ld9eJc/W8TlnfWuRYRUttZuu+vHUebOWVuvIkAWW9JLkatT1ZAQESuyZBPhNFHL6bGuI6iRgpRnKPqvQjKEZc0UNT4PsnvxERj/6b3t9wK6I5ty7zRLDpl/iV7/BhSnVLUN4B7T+bStq2jb7jU9nUmA8F1PtqKk+tD+jFntK3ojHZtPvJEPgzoh5xmk9KUj+2yhLPuZOOBSu4t6HM6ghILKaMkbXDTP8AVdaJZFsucjfGiuPKJdsaAAAAANQGAHUFpNpkgCAIAgCAIAgCAIAgCAIAgCAIAgCAIAgCAIAgCAIAgCAIAgCAIAgCAIAgCAIAgCAIAgCAIAgCAIAgCAIAgCAIAgCAIAgCAIAgCAI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754</TotalTime>
  <Words>204</Words>
  <Application>Microsoft Office PowerPoint</Application>
  <PresentationFormat>Pokaz na ekranie (4:3)</PresentationFormat>
  <Paragraphs>110</Paragraphs>
  <Slides>4</Slides>
  <Notes>3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Przesilenie</vt:lpstr>
      <vt:lpstr>Staś i Zosia oraz litery i sylaby</vt:lpstr>
      <vt:lpstr>Ułóż jak najwięcej wyrazów z rozsypanych sylab – wpisz je po prawej stronie</vt:lpstr>
      <vt:lpstr>Klikamy, klikamy…. Kliknij co drugą literę i odczytaj hasło</vt:lpstr>
      <vt:lpstr>Zabawa sylabami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Staś, Zosia i sylaby</dc:title>
  <dc:creator>Michał</dc:creator>
  <cp:lastModifiedBy>Michał</cp:lastModifiedBy>
  <cp:revision>39</cp:revision>
  <dcterms:created xsi:type="dcterms:W3CDTF">2014-09-05T21:54:04Z</dcterms:created>
  <dcterms:modified xsi:type="dcterms:W3CDTF">2014-11-25T20:28:59Z</dcterms:modified>
</cp:coreProperties>
</file>