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1" r:id="rId4"/>
    <p:sldId id="258" r:id="rId5"/>
    <p:sldId id="260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75" autoAdjust="0"/>
  </p:normalViewPr>
  <p:slideViewPr>
    <p:cSldViewPr>
      <p:cViewPr>
        <p:scale>
          <a:sx n="110" d="100"/>
          <a:sy n="110" d="100"/>
        </p:scale>
        <p:origin x="-5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4C60C-63DE-4F37-B9B7-7EF3879BF3A8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23B5B-8D30-4A9C-95E0-10CF228443D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11/26/2014</a:t>
            </a:fld>
            <a:endParaRPr lang="en-US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11/26/2014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11/26/2014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Obraz 12" descr="stas i zosia w szkole logo kolor aktualne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48264" y="5949280"/>
            <a:ext cx="2068835" cy="791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</p:sldLayoutIdLst>
  <p:transition>
    <p:rand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idolina.pl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-mall.com.sg/the-best-internet-browser.php" TargetMode="External"/><Relationship Id="rId5" Type="http://schemas.openxmlformats.org/officeDocument/2006/relationships/image" Target="../media/image8.jpeg"/><Relationship Id="rId10" Type="http://schemas.openxmlformats.org/officeDocument/2006/relationships/image" Target="../media/image11.png"/><Relationship Id="rId4" Type="http://schemas.openxmlformats.org/officeDocument/2006/relationships/hyperlink" Target="http://www.telegraph.co.uk/technology/microsoft/3793365/Internet-Explorer-security-alert-Microsoft-says-all-users-at-risk.html" TargetMode="External"/><Relationship Id="rId9" Type="http://schemas.openxmlformats.org/officeDocument/2006/relationships/hyperlink" Target="http://www.google.pl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772400" cy="1470025"/>
          </a:xfrm>
        </p:spPr>
        <p:txBody>
          <a:bodyPr/>
          <a:lstStyle/>
          <a:p>
            <a:pPr algn="ctr"/>
            <a:r>
              <a:rPr lang="pl-PL" dirty="0" smtClean="0"/>
              <a:t>Komputer z Internetem – pomocnik Stasia i Zosi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87624" y="3717032"/>
            <a:ext cx="7406640" cy="576064"/>
          </a:xfrm>
        </p:spPr>
        <p:txBody>
          <a:bodyPr>
            <a:noAutofit/>
          </a:bodyPr>
          <a:lstStyle/>
          <a:p>
            <a:pPr algn="ctr"/>
            <a:r>
              <a:rPr lang="pl-PL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Użytkowanie wirtualnego świata</a:t>
            </a:r>
            <a:endParaRPr lang="pl-PL" sz="36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http://idolina.pl/images/sim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365104"/>
            <a:ext cx="2376264" cy="224863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132856"/>
            <a:ext cx="2958135" cy="186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Prostokąt 24"/>
          <p:cNvSpPr/>
          <p:nvPr/>
        </p:nvSpPr>
        <p:spPr>
          <a:xfrm>
            <a:off x="1187624" y="1484784"/>
            <a:ext cx="76328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16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Aby zaimportować obrazy i filmy wideo z aparatu cyfrowego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Podłącz aparat fotograficzny do komputera za pomocą kabla USB aparatu.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charset="0"/>
                <a:cs typeface="Arial" charset="0"/>
              </a:rPr>
              <a:t>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dirty="0" smtClean="0">
              <a:latin typeface="Arial" charset="0"/>
              <a:cs typeface="Arial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  <a:t>Podłączanie aparatu fotograficznego do komputera za pomocą kabla USB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2"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Włącz aparat fotograficzny.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3"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W wyświetlonym oknie dialogowym </a:t>
            </a:r>
            <a:r>
              <a:rPr lang="pl-PL" sz="1600" dirty="0" err="1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Autoodtwarzanie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 kliknij opcję Importuj obrazy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   i wideo</a:t>
            </a:r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259632" y="274320"/>
            <a:ext cx="7674056" cy="1143000"/>
          </a:xfrm>
        </p:spPr>
        <p:txBody>
          <a:bodyPr>
            <a:noAutofit/>
          </a:bodyPr>
          <a:lstStyle/>
          <a:p>
            <a:r>
              <a:rPr lang="pl-PL" sz="3200" dirty="0" smtClean="0"/>
              <a:t>Porządek w aparacie cyfrowym i na </a:t>
            </a:r>
            <a:r>
              <a:rPr lang="pl-PL" sz="3200" dirty="0" err="1" smtClean="0"/>
              <a:t>pendrive</a:t>
            </a:r>
            <a:endParaRPr lang="pl-PL" sz="3200" dirty="0"/>
          </a:p>
        </p:txBody>
      </p:sp>
      <p:sp>
        <p:nvSpPr>
          <p:cNvPr id="26" name="pole tekstowe 25"/>
          <p:cNvSpPr txBox="1"/>
          <p:nvPr/>
        </p:nvSpPr>
        <p:spPr>
          <a:xfrm>
            <a:off x="1259632" y="5157192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 smtClean="0">
                <a:solidFill>
                  <a:schemeClr val="accent3">
                    <a:lumMod val="75000"/>
                  </a:schemeClr>
                </a:solidFill>
              </a:rPr>
              <a:t>Pendrive</a:t>
            </a:r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 także podłączamy do uniwersalnego portu USB! Zachowuje się on wtedy jak dodatkowy napęd – dostaje własną literkę</a:t>
            </a:r>
            <a:endParaRPr lang="pl-PL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Gdzie jeszcze są zdjęcia?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7384864" cy="464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Czy tak samo da się podłączyć do komputera telefon komórkowy?</a:t>
            </a:r>
          </a:p>
        </p:txBody>
      </p:sp>
      <p:sp>
        <p:nvSpPr>
          <p:cNvPr id="23554" name="AutoShape 2" descr="data:image/jpeg;base64,/9j/4AAQSkZJRgABAQAAAQABAAD/2wCEAAkGBw8NDQ0MDA4QDQ4ODQwODQ0NDRANDQ0NFREWGBURFRQYHSggGBomGxUUITEhJykrLi4uFx82ODMsNzQtLjcBCgoKDg0OGxAQGiwkHCUsLCwsLCwsNywsLCwsLCwsLCwsLCw4Nyw2LCwsLSwsNCwsLCwrLywsLCwsLCwsLCwsLP/AABEIAMMBAwMBIgACEQEDEQH/xAAbAAEAAwEBAQEAAAAAAAAAAAAAAwQFBgECB//EAEYQAAEDAQMFCwkFCAIDAAAAAAEAAgMRBBIhBRMxYdEGFBUiM1FSU5KishYjMjRBcXOCk0JydIGRB1ShsbPBw9I1QyTT4v/EABgBAQEBAQEAAAAAAAAAAAAAAAABAgME/8QAHhEBAQACAgIDAAAAAAAAAAAAAAECEQNBIlEhMTL/2gAMAwEAAhEDEQA/AP1uy2aPNR+bZybPsN6IUu9o+rZ2G7EsnJR/Dj8IUdrlcHQxsLWmV7hec0uAAYXUAqKnDn50Em9o+rZ2G7E3tH1bOw3YqAyvjmy1r5A1hJY85twdcDHNoCaOc8gYH0HaaL4GXBcMhiNxt4E3xeviF0lKEaOKRUnmwQaW9o+rZ2G7E3tH1bOw3YqLsqkOewxC9E6Ns1JMBfe1rSw3eN6WOilFHw064JMwbpgfaAS+lYWta404vpUdo0a0GlvaPq2dhuxN7R9WzsN2LHGWpALpazOC1uaQAabzE5YJAK1vfZ+9U0pgpbRlh4jfcjaJN7OtDayVYI82XAk0xdo4v8UGnvaPq2dhuxN7R9WzsN2KpNb3tmbC1jXl7ILtXFlHuExJJocKRD2e1VzlhzmsMUTRf3s6POvIvMe+IO0NIwzvOcRiNCDT3tH1bOw3Ym9o+rZ2G7FkW3LTgHCMAEBz2uNXNfGYpy04gfah9lRT2q1HlRznRgQkNllzcb3OoLoZK4k4aaRaMfSGOlBd3tH1bOw3Ym9o+rZ2G7FKiCLe0fVs7Ddib2j6tnYbsUqIIt7R9WzsN2JvaPq2dhuxSogi3tH1bOw3Ym9o+rZ2G7FKiCLe0fVs7Ddib2j6tnYbsUqIIt7R9WzsN2JvaPq2dhuxSogi3tH1bOw3Ym9o+rZ2G7FKiCLe0fVs7Ddib2j6tnYbsUqIIt7R9WzsN2JvaPq2dhuxSogi3tH1bOw3Yqk7HCeJjLNG6FwOdlutBiONKD7Vf4a64aCIObyrAzPv4jfsfZHRCKTKvLv+TwheINyyclH8OPwhfUsTXtuyNa9ppVr2hzT+RX1ZI/NRY/8AXH4Qpc3rQVN5xkvLmh+caxrg8BzbjK3W00UBJP5lfbYGAUDGAcwYANFNHuqFYzetM3rQUZcnQvzQLGhsTr7Gta1rQ68HYYYYgHCilbZoxWkbBevXqMaL170q4Y1oKqzm9aZvWggELOg3sjpXv54+9fBscV27mo7t6/dzbbt/pUpp1q1m9aZvWghMbah10VFKGgqKVpj+Z/UqPekWPmo+M0Nd5tvGYNDThiBQYalazetM3rQVRZIhepFGLxJdSNovE1qThj6Tv1K+m2dgcXBjA4uvFwY0OLqEXieehIrrKsZvWmb1oI0Umb1pm9aCNFJm9aZvWgjRSZvWmb1oI0Umb1pm9aCNFJm9aZvWgjRSZvWmb1oI0Umb1pm9aCNFJm9aZvWgjRSZvWmb1oI0Umb1pm9aDm8q8u/5PCF4pMrM8+/5PCEQb9k5KL4cfhClUVk5KL4cfhClQEREBERAREQEREBERAREQEREBERAREQEREBERAREQEREBERAREQc7lfl3/J4AiZX5d/yeAIg3LM4CGMnACJhJ1BoWZ5T2XpP+mVfHqw/DjwLL3MWSJ9kjc+KNzi6SrnMa4+kfaUEvlPZek/6ZTynsvSf9MrQ4Pg6iL6TNicHwdRF9JmxBn+U9l6T/plPKey9J/0ytDg+DqIvpM2JwfB1EX0mbEGf5T2XpP8AplPKey9J/wBMrQ4Pg6iL6TNicHwdRF9JmxBn+U9l6T/plPKey9J/0ytDg+DqIvpM2Lx+T4KHzEWg/wDUzm9yD6sFtjtDM5ESW1LTUFpBHsp+YVhYO4z1Z/x3eFq3kBERAREQEXq5Rj8qxue6KJ0gdM5rm2p8LmhmdlLZIgx4IbczYIcajAhtQah1SLlo7VlltWugikut5S5GHPdn6VawTgYR4gEiuBqDxVJZpMrBzg5kTgH+k9jWh8e+JuK1rZeKc3meMefEFB0qLlrJlTKNosU72QNFoE7YmhsV0CMxtL3NDpQH0e4tvXxorSouqSC0ZWxY+zxXbzY2uLgXhoaSZXOznGqG00A3pB7ASg6VFz9ntWVM7C19njERlc2Z5ukshF26Qc6S4kF5rdFCALpHGXQICIiAiIgIiICIiDncr8u/5PAETK/Lv+TwBEGwPVh+HHgVLcn6lH96TxFXR6sPw/8AjVLcn6lH96TxFBroiICIiAiIgLyT0Xe4/wAl6vJPRd7j/JBgbj3htleXENGfcKuIArdatbhKC/m88y8SABeGJ5lhbm7OZbIQ0gFtrD8SRW61uFQoTuZmMmLmXCRVwJrT3UXbjwws8rp5+Xk5Mb447dcvFQsuTM026J5zjWpeNim3meum7bdi52T26zLLuLKKqbM8YxzPvD2SXXsdqOFR+RU1mmzjA+lDiHN6LgaEfqCpZ2svzqpVlxxWkNddJaQ6Y0N19+p4pF5x0D2Vbj7AtRZrrLOa+cu1DuMJHYE1xu3aYi7h9m7hWpUafLjbCDQBhawnExuvvN7D8gW+wYjmSaC0uzREjmkRVfTNhudDXaRQ6SW6MMDowR9ktF4Bkpu0cbzpCS114UwpxuLUY89dK8fZLSXXxK1hcauAke4DF1A0EUwBA0Y11BNq9kba3QyAk5wyPAzeba4R3TS6ThS9TTjSvtSJtsoQ656RpWgo0UpQg1IOOnFTz2eUgCOQABjcH1dWRp0k6aEV/MBfMdnnG9wZAbhfnuM4l4+yNHGw56aKom3zALUXOv8AoZl1A4R1zvvaffTVSuK+v/IuDA384/q/Rxu1Hsbz0q6mtRvsMhIJuG64XSXEgNvPN6hb6VH01U0+xLLYpYoY42ubVjnEi8WtxxGLWitDjSgB/iQ9ay0mnHLQXMaQ4Ql4YSbzjQUvUpSmGpRNbbCHh5u1FGuiEXFddONXeytK4VrowXy3J1ooaygPwIfnHyYg8UFhABpQcbThTnWlZGPaxrZDecNJBLvyqRU00VOJpigzw21lwvk3M42l3NNN0OaeMfaLta0xrq0WIWziWjiTFfeanN0uEkgYcbDige51fYryIMYQ21jeLIXOJF7OZpxFGsAc3QMSHk46OYrZREBERBzuV+Xf8ngCJlfl3/J4AiDYb6sPw48Cpbk/Uo/vSeIq631Yfh/8apbk/Uo/vSeIoNdF6vKICJREBEovUHi5u37uMnRF0ZtF9wqDmo3yNB+8BQ/ktTdESLDbSMCLLaSCPZ5srj7J+zWzPiikNonBfHG8gZugJaDT0UDc5u1sFmhdHNI8OMrnACJzsC1o/stZv7Qsmn/tkGswSU/gF9WLcfmI2xQ26ZrG1oDZ7G8ipqcXRk6TzqnN+zuGQOD7XOb8pmdRkDayEYnBmGnQMNSDq8nZRhtUYms0rZWE0vNOg8xGkHUVZXJ7j8jsyfa7fZYnvkYIrFJWSlbzs7XQKewLrEBVsn+i/wCPaP6jlZVXJuMZcNDpJntPO0vJB/Ran1Wb+otIiLLQiIgIiICIiAiIgIiICIiAiIg53K/Lv+TwBEyvy7/k8ARBt2dt6BjTodCwH3Fqw27laYNtUgHsAZ/9LesnJRfDj8IUqDnPJY/vcnZP+yeSx/e5Oyf9l0aIORypkdtljEklpmcC4NAYwE1IPO8cyys7D11q7DP/AGLZ3X20Pu2djXG4689103a0oAOfSuZuHmP6FBsZMssdpkzTLRaGuul1XsaBQe55Wr5LH97k7J/2WDkS0mz2hkpY5zRVrg1pJoRSq/QGPDgHDQ4AjAjA6ig5DLe5sx2O1P31I65Z53XS3B1GE09JdRk31ez/AAIfAFW3SeoW78Jaf6blZyb6vZ/gQ+AILCIiDBhjL8o5SY1xY42XJ4DxpafPYr4suRLSyYSOtPFDiSWucXEfdcKfzViwf8plD8Nk7/Mtlbx5LjNRzz4sc7LelU2Muwkmkkb7WcRgdqN0AkalaAoABgBoA0AIizba3JIIiKKIiICIiAiIgIiICIiAiIgIiIOdyvy7/k8ARMr8u/5PAEQbtk5KL4cfhClUVk5KL4cfhClQEREHtUqvEQe1XiIgzt0nqFt/CWn+m5Wcm+r2f4EPgCrbpPULb+EtP9Nys5N9Xs/wIfAEFhERBi2D/lMofhsnf5ltLFsP/KZQ/DZO/wAy2kBERAREQEREBERAREQEREBERAREQEREHO5X5d/yeAImV+Xf8ngCIN2yclF8OPwhSqKyclF8OPwhSoCIiAiIgIiIM7dJ6hbfwlp/plZlg3X5ObDC11rjDmxRNcLr8CGgEaF0M0TZGOjeLzXtcxzToLSKEL8vyp+zW0tkO85I5YiTdErjHIwcxwoff/BB23llk398j7Mn+qeWWTf3yPsyf6ri7BuPylAws3rk6arib1oYyaQag4jRqVJv7OsoudjvdtTic7gPyDUV3e5/KENqyhlCazSCWPMWBt9tQLwztRiujWHuS3NsyZA5gdnJZCHTSUugkDBrR7AKn9VuIgiIgIiICIiAiIgIiICIiAiIgIiICIiDncr8u/5PAETK/Lv+TwBEG7ZOSi+HH4QpVFZOSi+HH4QpUBERAREQEREBERAREQEREBERAREQEREBERAREQEREBERAREQEREHO5X5d/yeAImV+Xk+TwBEG5ZD5qL4cfhCmqqVmNIozzRsPdCr2LK8E7S5rnMAjZL5+KSz1id6LxfAqNYQatUqqDLdC4yNbKwujkbFIL4qyQgEMOsgheT2+GNwY+Vge4ua1l4F5cGlxbTnoK0QaFUqqm+GcbjtF0Xn1cBcbzu5tB/RHzsa3OF7QzpXhd000+/BBbqlVRs9rjkaxzHDjsjka0kB9x4q0lukVX0LQzpAccMFSAHPIBoOc4+xBcqlVWY9rhVrg4VIq0gio0jBfSCeqVUCIJ6pVQIgnqlVAiCeqVUCIJ6pVQIgnqlVAiCeqVUCIJ6pVQIgnqlVAiCeqVUCIJ6pVQIgxMrnz7/k8ARRZV5d/wAnhCINqzisLAcPNMx5uKsM7ns/BE11qEhiZEyCSJjo4gxmGIZJecThUh4xaKUxrtwNvQMborE0V97VVOTXFo86b4DG3vOObQEHQXmuj2lBmz7ko3AMEhawOYQykoq3Msic0ubI1zuLG2hJwq6t6qsO3P1bczjaNkncw73Gcuyska4Pde4zvOEh2GgVBxKnkyU9zXB1odeNwNc0OFGNAFCL2JNAScMVNabE+RzjnC1tW3RVxxu0c7Aih9GnMWk+1KM227nwBnYuPKx0rw0RxnOudPDIA4OcA4DMgUJGB0jBfdnyM51ls8T3MZJDJNI4Zpk0QMmcvMLMBUNlNCNBA0jA6EVicC4vlLjdkYwi80ta4NFdJBcLunWdCrxZIc1xc2a5xTRkTLkbXVrUNro5x7UFCHcmxpe9k7rxijbFJx3OhlY2ICQC/cIrCw0u1wOKtR5AYx4fE8Bo4ha6MSUjzULCGmoLX+Zab2Ok4HBWH5McSCJnACRr/tFxaK8Qm9o5vz0qd1kcXSuzhAkjLQKGrDXSDXX7KIK+5/IzbDE6Jri+84OLiZCSGsaxtb73Y3WDRQagtNZ3BhJqZKChoGX2it2grxj6J0f30r4dkl15pbO9oDTVpvEOcWAF2muJxP8AbSg1F4DXEYjnCyzkg3qiWjcSYww5txJqai9iDoI9oAV+yQ5uNkZINxobVrbowHNU0QTIiICIiAiIgIiICIiAiIgIiICIiAiIgIiIOfyry7/k8IRMrcu/5PCEQR2fKU2bZx/sM+y3mGpScJTdPuM2IiBwlN0+4zYnCU3T7jNiIgcJTdPuM2JwlN0+4zYiIHCU3T7jNicJTdPuM2IiBwlN0+4zYnCU3T7jNiIgcJTdPuM2JwlN0+4zYiIHCU3T7jNicJTdPuM2IiBwlN0+4zYnCU3T7jNiIgcJTdPuM2JwlN0+4zYiIHCU3T7jNicJTdPuM2IiBwlN0+4zYnCU3T7jNiIgcJTdPuM2JwlN0+4zYiIHCU3T7jNicJTdPuM2IiBwlN0+4zYnCU3T7jNiIgcJTdPuM2JwlN0+4zYiIHCU3T7jNicJTdPuM2IiDGyjbpTK8l3R+y3ojUiIg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132856"/>
            <a:ext cx="265747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http://www.sony.pl/support/s_img/articles/topics/usage_pc_ds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708920"/>
            <a:ext cx="2581275" cy="1343026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1331640" y="4653136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Aparat cyfrowy, kamera, telefon komórkowy są urządzeniami wejściowymi, czyli mogą stanowić źródło obrazów wgrywanych na komputer.</a:t>
            </a:r>
          </a:p>
          <a:p>
            <a:r>
              <a:rPr lang="pl-PL" dirty="0" smtClean="0"/>
              <a:t>Komunikują się przez uniwersalne złącze USB.</a:t>
            </a:r>
          </a:p>
          <a:p>
            <a:r>
              <a:rPr lang="pl-PL" dirty="0" smtClean="0"/>
              <a:t>A czy za pomocą złącza USB może być wpięte do komputera urządzenie odbierające obrazy takie jak drukarka?</a:t>
            </a: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844824"/>
            <a:ext cx="4583785" cy="1613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http://i.telegraph.co.uk/multimedia/archive/01207/internet-explorer-_1207664c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124744"/>
            <a:ext cx="471067" cy="294929"/>
          </a:xfrm>
          <a:prstGeom prst="rect">
            <a:avLst/>
          </a:prstGeom>
          <a:noFill/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Świat obrazów i zdjęć (1)</a:t>
            </a:r>
            <a:endParaRPr lang="pl-PL" sz="3600" dirty="0"/>
          </a:p>
        </p:txBody>
      </p:sp>
      <p:pic>
        <p:nvPicPr>
          <p:cNvPr id="1031" name="Picture 7" descr="http://www.s-mall.com.sg/images/firefox_logo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1052736"/>
            <a:ext cx="430982" cy="414691"/>
          </a:xfrm>
          <a:prstGeom prst="rect">
            <a:avLst/>
          </a:prstGeom>
          <a:noFill/>
        </p:spPr>
      </p:pic>
      <p:pic>
        <p:nvPicPr>
          <p:cNvPr id="1033" name="Picture 9" descr="http://upload.wikimedia.org/wikipedia/en/thumb/d/d0/Chrome_Logo.svg/1024px-Chrome_Logo.sv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980728"/>
            <a:ext cx="504056" cy="504056"/>
          </a:xfrm>
          <a:prstGeom prst="rect">
            <a:avLst/>
          </a:prstGeom>
          <a:noFill/>
        </p:spPr>
      </p:pic>
      <p:cxnSp>
        <p:nvCxnSpPr>
          <p:cNvPr id="11" name="Łącznik prosty ze strzałką 10"/>
          <p:cNvCxnSpPr/>
          <p:nvPr/>
        </p:nvCxnSpPr>
        <p:spPr>
          <a:xfrm flipV="1">
            <a:off x="3707904" y="2276872"/>
            <a:ext cx="4320480" cy="432048"/>
          </a:xfrm>
          <a:prstGeom prst="straightConnector1">
            <a:avLst/>
          </a:prstGeom>
          <a:ln cap="flat">
            <a:solidFill>
              <a:schemeClr val="accent1">
                <a:lumMod val="50000"/>
              </a:schemeClr>
            </a:solidFill>
            <a:headEnd type="oval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>
            <a:off x="3563888" y="2996952"/>
            <a:ext cx="2088232" cy="216024"/>
          </a:xfrm>
          <a:prstGeom prst="straightConnector1">
            <a:avLst/>
          </a:prstGeom>
          <a:ln cap="flat">
            <a:solidFill>
              <a:schemeClr val="accent1">
                <a:lumMod val="50000"/>
              </a:schemeClr>
            </a:solidFill>
            <a:headEnd type="oval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ole tekstowe 3"/>
          <p:cNvSpPr txBox="1"/>
          <p:nvPr/>
        </p:nvSpPr>
        <p:spPr>
          <a:xfrm>
            <a:off x="1187624" y="1196752"/>
            <a:ext cx="7560840" cy="4821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Wejdź do </a:t>
            </a:r>
            <a:r>
              <a:rPr lang="pl-PL" sz="16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Internetu 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klikając ikonę	lub	 </a:t>
            </a:r>
            <a:r>
              <a:rPr lang="pl-PL" sz="1600" dirty="0" err="1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lub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	. Otwórz stronę wyszukiwarki wpisując w pasku adresu </a:t>
            </a:r>
            <a:r>
              <a:rPr lang="pl-PL" dirty="0" err="1" smtClean="0">
                <a:hlinkClick r:id="rId9"/>
              </a:rPr>
              <a:t>www.google.pl</a:t>
            </a:r>
            <a:endParaRPr lang="pl-PL" dirty="0" smtClean="0"/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Zobaczysz takie okno: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Wybierz zakładkę Grafika, </a:t>
            </a:r>
            <a:b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</a:b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a następnie w to miejsce</a:t>
            </a:r>
            <a:b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</a:b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wpisz hasło „góry”.</a:t>
            </a:r>
          </a:p>
          <a:p>
            <a:endParaRPr lang="pl-PL" sz="1600" dirty="0" smtClean="0"/>
          </a:p>
          <a:p>
            <a:endParaRPr lang="pl-PL" sz="1600" dirty="0" smtClean="0"/>
          </a:p>
          <a:p>
            <a:endParaRPr lang="pl-PL" sz="1600" dirty="0" smtClean="0"/>
          </a:p>
          <a:p>
            <a:endParaRPr lang="pl-PL" sz="1600" dirty="0" smtClean="0"/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Kliknij na przycisk </a:t>
            </a:r>
            <a:r>
              <a:rPr lang="pl-PL" sz="16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Szukaj obrazów 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–</a:t>
            </a:r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Zobaczysz przepiękne zdjęcia krajobrazów górskich.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3645024"/>
            <a:ext cx="2592288" cy="1790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Świat obrazów i zdjęć (1I)</a:t>
            </a:r>
            <a:endParaRPr lang="pl-PL" sz="3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1187624" y="1124744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/>
          </a:p>
          <a:p>
            <a:endParaRPr lang="pl-PL" dirty="0" smtClean="0"/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Spróbuj poszukać też innych haseł, np. „rafa koralowa”.</a:t>
            </a:r>
          </a:p>
          <a:p>
            <a:endParaRPr lang="pl-PL" dirty="0" smtClean="0"/>
          </a:p>
          <a:p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Otwórz program </a:t>
            </a:r>
            <a:r>
              <a:rPr lang="pl-PL" sz="1600" b="1" dirty="0" err="1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Paint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	i narysuj rafę koralową, na przykład taką:</a:t>
            </a:r>
          </a:p>
          <a:p>
            <a:endParaRPr lang="pl-PL" dirty="0"/>
          </a:p>
        </p:txBody>
      </p:sp>
      <p:pic>
        <p:nvPicPr>
          <p:cNvPr id="1036" name="Picture 12" descr="http://www.sheeptech.com/images/2008/01/icon_mspain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132856"/>
            <a:ext cx="360040" cy="465221"/>
          </a:xfrm>
          <a:prstGeom prst="rect">
            <a:avLst/>
          </a:prstGeom>
          <a:noFill/>
        </p:spPr>
      </p:pic>
      <p:pic>
        <p:nvPicPr>
          <p:cNvPr id="2050" name="Picture 2" descr="http://i.wp.pl/a/i/dzieci_flash/galeria/1001_big/b_1001_2182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852936"/>
            <a:ext cx="3672408" cy="2295255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284984"/>
            <a:ext cx="6768751" cy="287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1331640" y="908720"/>
            <a:ext cx="7406640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Edytor tekstów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coś więcej niż maszyna do pisania</a:t>
            </a: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344816" cy="4176464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Przepisz czcionką </a:t>
            </a:r>
            <a:r>
              <a:rPr lang="pl-PL" sz="16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Times New Roman 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o rozmiarze </a:t>
            </a:r>
            <a:r>
              <a:rPr lang="pl-PL" sz="16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12 punktów </a:t>
            </a: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fragment „Chatki Puchatka”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Chatka 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w którym powstaje Chatka Puchatka</a:t>
            </a:r>
          </a:p>
          <a:p>
            <a:pPr algn="just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608512"/>
          </a:xfrm>
        </p:spPr>
        <p:txBody>
          <a:bodyPr>
            <a:noAutofit/>
          </a:bodyPr>
          <a:lstStyle/>
          <a:p>
            <a:pPr>
              <a:buNone/>
            </a:pPr>
            <a:endParaRPr lang="pl-PL" sz="1600" dirty="0" smtClean="0"/>
          </a:p>
          <a:p>
            <a:pPr>
              <a:buNone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Chatka 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w którym powstaje Chatka Puchatka</a:t>
            </a:r>
          </a:p>
          <a:p>
            <a:pPr algn="just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Następnie: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2) Rozdział I- wyśrodkowany,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608512"/>
          </a:xfrm>
        </p:spPr>
        <p:txBody>
          <a:bodyPr>
            <a:noAutofit/>
          </a:bodyPr>
          <a:lstStyle/>
          <a:p>
            <a:pPr>
              <a:buNone/>
            </a:pPr>
            <a:endParaRPr lang="pl-PL" sz="1600" dirty="0" smtClean="0"/>
          </a:p>
          <a:p>
            <a:pPr>
              <a:buNone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Chatka 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w którym powstaje Chatka Puchatka</a:t>
            </a:r>
          </a:p>
          <a:p>
            <a:pPr algn="just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2) Rozdział I- wyśrodkowany,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Następnie: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3) tytuł rozdziału - wyśrodkowany, styl kursywa,</a:t>
            </a: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608512"/>
          </a:xfrm>
        </p:spPr>
        <p:txBody>
          <a:bodyPr>
            <a:noAutofit/>
          </a:bodyPr>
          <a:lstStyle/>
          <a:p>
            <a:pPr>
              <a:buNone/>
            </a:pPr>
            <a:endParaRPr lang="pl-PL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Chatka 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 algn="ctr">
              <a:buNone/>
            </a:pPr>
            <a:r>
              <a:rPr lang="pl-PL" sz="1200" i="1" dirty="0" smtClean="0">
                <a:latin typeface="Times New Roman" pitchFamily="18" charset="0"/>
                <a:cs typeface="Times New Roman" pitchFamily="18" charset="0"/>
              </a:rPr>
              <a:t>w którym powstaje Chatka Puchatka</a:t>
            </a:r>
          </a:p>
          <a:p>
            <a:pPr algn="just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2) Rozdział I- wyśrodkowany,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3) tytuł rozdziału - wyśrodkowany, styl kursywa,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Następnie: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4) fragment tekstu - wyrównany do lewej,</a:t>
            </a: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896544"/>
          </a:xfrm>
        </p:spPr>
        <p:txBody>
          <a:bodyPr>
            <a:noAutofit/>
          </a:bodyPr>
          <a:lstStyle/>
          <a:p>
            <a:pPr>
              <a:buNone/>
            </a:pPr>
            <a:endParaRPr lang="pl-PL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Chatka 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 algn="ctr">
              <a:buNone/>
            </a:pPr>
            <a:r>
              <a:rPr lang="pl-PL" sz="1200" i="1" dirty="0" smtClean="0">
                <a:latin typeface="Times New Roman" pitchFamily="18" charset="0"/>
                <a:cs typeface="Times New Roman" pitchFamily="18" charset="0"/>
              </a:rPr>
              <a:t>w którym powstaje Chatka Puchatka</a:t>
            </a: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2) Rozdział I- wyśrodkowany,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3) tytuł rozdziału - wyśrodkowany, styl kursywa,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4) fragment tekstu - wyrównany do lewej,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Na koniec: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5) Słowo „Puchatek” wyróżnij kolorem pomarańczowym, </a:t>
            </a:r>
            <a:b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</a:b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a słowo „Prosiaczek” kolorem różowym.</a:t>
            </a: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896544"/>
          </a:xfrm>
        </p:spPr>
        <p:txBody>
          <a:bodyPr>
            <a:noAutofit/>
          </a:bodyPr>
          <a:lstStyle/>
          <a:p>
            <a:pPr>
              <a:buNone/>
            </a:pPr>
            <a:endParaRPr lang="pl-PL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Chatka </a:t>
            </a:r>
            <a:r>
              <a:rPr lang="pl-PL" sz="1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Puchatka</a:t>
            </a:r>
          </a:p>
          <a:p>
            <a:pPr>
              <a:buNone/>
            </a:pPr>
            <a:endParaRPr lang="pl-PL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 algn="ctr">
              <a:buNone/>
            </a:pPr>
            <a:r>
              <a:rPr lang="pl-PL" sz="1200" i="1" dirty="0" smtClean="0">
                <a:latin typeface="Times New Roman" pitchFamily="18" charset="0"/>
                <a:cs typeface="Times New Roman" pitchFamily="18" charset="0"/>
              </a:rPr>
              <a:t>w którym powstaje Chatka </a:t>
            </a:r>
            <a:r>
              <a:rPr lang="pl-PL" sz="12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Puchatka</a:t>
            </a:r>
          </a:p>
          <a:p>
            <a:pPr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		Pewnego dnia, gdy </a:t>
            </a:r>
            <a:r>
              <a:rPr lang="pl-PL" sz="12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Puchatek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nie miał nic do roboty, pomyślał sobie, że warto byłoby coś zrobić. Więc postanowił pójść do </a:t>
            </a:r>
            <a:r>
              <a:rPr lang="pl-PL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zobaczyć, co </a:t>
            </a:r>
            <a:r>
              <a:rPr lang="pl-PL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Prosiaczek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porabia. Śnieg wciąż sypał z nieba, gdy </a:t>
            </a:r>
            <a:r>
              <a:rPr lang="pl-PL" sz="12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Puchatek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dreptał po białej ścieżynce leśnej i idąc wyobrażał sobie, że zastanie </a:t>
            </a:r>
            <a:r>
              <a:rPr lang="pl-PL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w domu, grzejącego sobie pięty przy kominku. Ale jakże się zdziwił, gdy zobaczył, że drzwi jego mieszkania są otwarte. I im bardziej zaglądał do środka, tym bardziej </a:t>
            </a:r>
            <a:r>
              <a:rPr lang="pl-PL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 tam nie było.</a:t>
            </a:r>
          </a:p>
          <a:p>
            <a:pPr algn="r">
              <a:buNone/>
            </a:pP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>A.A. Milne</a:t>
            </a:r>
          </a:p>
          <a:p>
            <a:pPr>
              <a:buNone/>
            </a:pPr>
            <a:r>
              <a:rPr lang="pl-PL" sz="16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Sformatuj tekst według opisu: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2) Rozdział I- wyśrodkowany,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3) tytuł rozdziału - wyśrodkowany, styl kursywa,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4) fragment tekstu - wyrównany do lewej,</a:t>
            </a:r>
          </a:p>
          <a:p>
            <a:pPr>
              <a:buNone/>
            </a:pP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5) Słowo „Puchatek” wyróżnij kolorem pomarańczowym, </a:t>
            </a:r>
            <a:b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</a:br>
            <a:r>
              <a:rPr lang="pl-PL" sz="14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cs typeface="Arial" charset="0"/>
              </a:rPr>
              <a:t>a słowo „Prosiaczek” kolorem różowym.</a:t>
            </a: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sz="1600" dirty="0" smtClean="0">
              <a:solidFill>
                <a:schemeClr val="accent5">
                  <a:lumMod val="50000"/>
                </a:schemeClr>
              </a:solidFill>
              <a:latin typeface="Arial" charset="0"/>
              <a:cs typeface="Arial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Zabawa tekstem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59632" y="1340768"/>
            <a:ext cx="7674056" cy="460851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Przepisz czcionką </a:t>
            </a:r>
            <a:r>
              <a:rPr lang="pl-PL" b="1" dirty="0" smtClean="0">
                <a:solidFill>
                  <a:schemeClr val="bg1"/>
                </a:solidFill>
              </a:rPr>
              <a:t>Times New Roman </a:t>
            </a:r>
            <a:r>
              <a:rPr lang="pl-PL" dirty="0" smtClean="0">
                <a:solidFill>
                  <a:schemeClr val="bg1"/>
                </a:solidFill>
              </a:rPr>
              <a:t>o rozmiarze </a:t>
            </a:r>
            <a:r>
              <a:rPr lang="pl-PL" b="1" dirty="0" smtClean="0">
                <a:solidFill>
                  <a:schemeClr val="bg1"/>
                </a:solidFill>
              </a:rPr>
              <a:t>12 punktów </a:t>
            </a:r>
            <a:r>
              <a:rPr lang="pl-PL" dirty="0" smtClean="0">
                <a:solidFill>
                  <a:schemeClr val="bg1"/>
                </a:solidFill>
              </a:rPr>
              <a:t>fragment „Chatki Puchatka"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Chatka Puchatka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Rozdział I</a:t>
            </a:r>
          </a:p>
          <a:p>
            <a:pPr>
              <a:buNone/>
            </a:pPr>
            <a:r>
              <a:rPr lang="pl-PL" dirty="0" smtClean="0"/>
              <a:t>w którym powstaje Chatka Puchatka</a:t>
            </a:r>
          </a:p>
          <a:p>
            <a:pPr>
              <a:buNone/>
            </a:pPr>
            <a:r>
              <a:rPr lang="pl-PL" dirty="0" smtClean="0"/>
              <a:t>Pewnego dnia, gdy Puchatek nie miał nic do roboty, pomyślał sobie, że warto byłoby coś zrobić. Więc postanowił pójść do Prosiaczka zobaczyć, co Prosiaczek porabia. Śnieg wciąż sypał z nieba, gdy Puchatek dreptał po białej ścieżynce leśnej i idąc wyobrażał sobie, że zastanie Prosiaczka w domu, grzejącego sobie pięty przy kominku. Ale jakże się zdziwił, gdy zobaczył, że drzwi jego mieszkania są otwarte. I im bardziej zaglądał do środka, tym bardziej Prosiaczka tam nie było.</a:t>
            </a:r>
          </a:p>
          <a:p>
            <a:pPr algn="r">
              <a:buNone/>
            </a:pPr>
            <a:r>
              <a:rPr lang="pl-PL" dirty="0" smtClean="0"/>
              <a:t>A.A. Milne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Sformatuj tekst według opisu: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1) tytuł książki - czcionka pogrubiona w rozmiarze 14 punktów,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2) „Rozdział I- wyśrodkowany,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3) tytuł rozdziału - wyśrodkowany, styl kursywa,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4) fragment tekstu - wyrównany do lewej,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</a:rPr>
              <a:t>5) Słowo „Puchatek” wyróżnij kolorem pomarańczowym,  a słowo „Prosiaczek” kolorem różowym.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zawartości 2"/>
          <p:cNvSpPr txBox="1">
            <a:spLocks/>
          </p:cNvSpPr>
          <p:nvPr/>
        </p:nvSpPr>
        <p:spPr>
          <a:xfrm>
            <a:off x="1187624" y="1268760"/>
            <a:ext cx="7674056" cy="4547592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Chatka </a:t>
            </a: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Puchatka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pl-PL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Rozdział I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l-PL" sz="1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w którym powstaje Chatka </a:t>
            </a:r>
            <a:r>
              <a:rPr kumimoji="0" lang="pl-PL" sz="1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Puchatka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Pewnego dnia, gdy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Puchatek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nie miał nic do roboty, pomyślał sobie, że warto byłoby coś zrobić. Więc postanowił pójść do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zobaczyć, co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Prosiaczek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porabia. Śnieg wciąż sypał z nieba, gdy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Puchatek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dreptał po białej ścieżynce leśnej i idąc wyobrażał sobie, że zastanie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w domu, grzejącego sobie pięty przy kominku. Ale jakże się zdziwił, gdy zobaczył, że drzwi jego mieszkania są otwarte. I im bardziej zaglądał do środka, tym bardziej 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Prosiaczka</a:t>
            </a: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tam nie było.</a:t>
            </a:r>
          </a:p>
          <a:p>
            <a:pPr marL="365760" marR="0" lvl="0" indent="-283464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pl-P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A.A. Milne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pl-PL" dirty="0" smtClean="0"/>
              <a:t>Zabawa tekstem - ćwiczenie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87624" y="1124744"/>
            <a:ext cx="7632848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Skopiuj z płyty CD dołączonej do elementarza fragment bajki „Pomaganie jest przyjemne” i wklej do edytora tekstów, np. MS Word:</a:t>
            </a:r>
          </a:p>
          <a:p>
            <a:pPr>
              <a:buNone/>
            </a:pPr>
            <a:r>
              <a:rPr lang="pl-PL" sz="1200" b="1" u="sng" dirty="0" smtClean="0"/>
              <a:t>3 scena – spacer zajączka</a:t>
            </a:r>
            <a:endParaRPr lang="pl-PL" sz="1200" dirty="0" smtClean="0"/>
          </a:p>
          <a:p>
            <a:pPr>
              <a:buNone/>
            </a:pPr>
            <a:r>
              <a:rPr lang="pl-PL" sz="1000" dirty="0" smtClean="0"/>
              <a:t>DZIĘCIOŁ: (stuka w drzewo)</a:t>
            </a:r>
          </a:p>
          <a:p>
            <a:pPr>
              <a:buNone/>
            </a:pPr>
            <a:r>
              <a:rPr lang="pl-PL" sz="1000" dirty="0" smtClean="0"/>
              <a:t>ZAJĄCZEK : Wszyscy się mnie czepiają i czegoś ode mnie chcą! Jeszcze ten dzięcioł!  Co to za hałasy? Stuka i stuka, całe dzień stuka, głowa mi pęka. Ja już z tobą zrobię porządek! (rozgląda się za kamykiem, podnosi z ziemi, wyciąga procę z kieszeni, i strzela w kierunku dzięcioła)</a:t>
            </a:r>
          </a:p>
          <a:p>
            <a:pPr>
              <a:buNone/>
            </a:pPr>
            <a:r>
              <a:rPr lang="pl-PL" sz="1000" dirty="0" smtClean="0"/>
              <a:t>DZIĘCIOŁ: Ty łobuzie! Mogłeś mi zrobić krzywdę! Ja tu leczę chore drzewo, które zaatakowały korniki! Uciekaj stąd! </a:t>
            </a:r>
          </a:p>
          <a:p>
            <a:pPr>
              <a:buNone/>
            </a:pPr>
            <a:r>
              <a:rPr lang="pl-PL" sz="1000" dirty="0" smtClean="0"/>
              <a:t>ZAJĄCZEK : Ale z niego mądrala! (z przekąsem) Wielki lekarz, pomaga. Hałasuje, nie pomaga.(idzie dalej nucąc pod nosem dowolną melodię)</a:t>
            </a:r>
          </a:p>
          <a:p>
            <a:pPr>
              <a:buNone/>
            </a:pPr>
            <a:r>
              <a:rPr lang="pl-PL" sz="1000" dirty="0" smtClean="0"/>
              <a:t>(depcze grzyby)</a:t>
            </a:r>
          </a:p>
          <a:p>
            <a:pPr>
              <a:buNone/>
            </a:pPr>
            <a:r>
              <a:rPr lang="pl-PL" sz="1000" dirty="0" smtClean="0"/>
              <a:t>GRZYBY (przewracając się): Aj! Nie kop nas! To boli! Nie rób nam krzywdy! My też jesteśmy mieszkańcami lasu. </a:t>
            </a:r>
          </a:p>
          <a:p>
            <a:pPr>
              <a:buNone/>
            </a:pPr>
            <a:r>
              <a:rPr lang="pl-PL" sz="1000" dirty="0" smtClean="0"/>
              <a:t>ZAJĄCZEK : (wzruszając ramionami) Phi, też mi mieszkańcy!</a:t>
            </a:r>
          </a:p>
          <a:p>
            <a:pPr>
              <a:buNone/>
            </a:pPr>
            <a:r>
              <a:rPr lang="pl-PL" sz="1000" dirty="0" smtClean="0"/>
              <a:t>ZAJĄCZEK : (siadając na trawie) Ale jestem głodny! (smutno) Mogłem zjeść śniadanie w domu.  […]</a:t>
            </a:r>
          </a:p>
          <a:p>
            <a:pPr>
              <a:buNone/>
            </a:pPr>
            <a:r>
              <a:rPr lang="pl-PL" sz="1000" dirty="0" smtClean="0"/>
              <a:t>MAŁE LISKI: (z płaczem) Gdzie jest nasza mama? Zgubiłyśmy drogę do domu. Pomóż nam! Prosimy!</a:t>
            </a:r>
          </a:p>
          <a:p>
            <a:pPr>
              <a:buNone/>
            </a:pPr>
            <a:r>
              <a:rPr lang="pl-PL" sz="1000" dirty="0" smtClean="0"/>
              <a:t>ZAJĄCZEK : Co mnie to obchodzi? Jestem głodny! (zastanawiając się) Pomogę wam znaleźć mamę, jeśli dacie mi coś do zjedzenia.</a:t>
            </a:r>
          </a:p>
          <a:p>
            <a:pPr>
              <a:buNone/>
            </a:pPr>
            <a:r>
              <a:rPr lang="pl-PL" sz="1000" dirty="0" smtClean="0"/>
              <a:t>MAŁE LISKI: (z płaczem) My nic nie mamy, same jesteśmy głodne.</a:t>
            </a:r>
          </a:p>
          <a:p>
            <a:pPr>
              <a:buNone/>
            </a:pPr>
            <a:r>
              <a:rPr lang="pl-PL" sz="1000" dirty="0" smtClean="0"/>
              <a:t>ZAJĄCZEK : (pogardliwie) w takim razie radźcie sobie same! (odchodzi)  Muszę  cos zjeść, brzuszek mnie boli (rozgląda się)</a:t>
            </a:r>
          </a:p>
          <a:p>
            <a:pPr>
              <a:buNone/>
            </a:pPr>
            <a:r>
              <a:rPr lang="pl-PL" sz="1000" dirty="0" smtClean="0"/>
              <a:t>(Zajączek zauważa niedźwiedzia siedzącego w trawie, trzymającego w łapach dzban z miodem)</a:t>
            </a:r>
          </a:p>
          <a:p>
            <a:pPr>
              <a:buNone/>
            </a:pPr>
            <a:r>
              <a:rPr lang="pl-PL" sz="1000" dirty="0" smtClean="0"/>
              <a:t>ZAJĄCZEK : (nagle wpada na pomysł jak zdobędzie pożywienie, skrada się cicho do niedźwiedzia, wyciąga z kieszeni papierową torbę, nadmuchuje ją i z całej siły uderza w nią. Rozlega się hałas. Przestraszony niedźwiedź podskakuje i wypuszcza słoik z miodem z rąk). Zajączek podbiega do dzbanka i zjada miód.</a:t>
            </a:r>
          </a:p>
          <a:p>
            <a:pPr>
              <a:buNone/>
            </a:pPr>
            <a:r>
              <a:rPr lang="pl-PL" sz="1000" dirty="0" smtClean="0"/>
              <a:t>NIEDŹWIEDŹ:  (odwraca się i krzyczy zdezorientowany) Co to było? Co się stało! Mój miód rozlany!</a:t>
            </a:r>
          </a:p>
          <a:p>
            <a:pPr>
              <a:buNone/>
            </a:pPr>
            <a:r>
              <a:rPr lang="pl-PL" sz="1000" dirty="0" smtClean="0"/>
              <a:t>(zauważa zająca) Ty urwisie! Zobacz co się przez ciebie stało. Żartów ci się zachciewa! Ja ci zaraz pokażę! </a:t>
            </a: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pl-PL" dirty="0" smtClean="0"/>
              <a:t>Zabawa tekstem - ćwiczenie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87624" y="1124744"/>
            <a:ext cx="7632848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1) Zaznacz tekst i zmień czcionkę na </a:t>
            </a: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Times New Roman o rozmiarze </a:t>
            </a:r>
            <a:r>
              <a:rPr lang="pl-PL" sz="1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 punktów</a:t>
            </a: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:</a:t>
            </a:r>
          </a:p>
          <a:p>
            <a:pPr>
              <a:buNone/>
            </a:pPr>
            <a:r>
              <a:rPr lang="pl-PL" sz="1000" b="1" u="sng" dirty="0" smtClean="0">
                <a:latin typeface="Times New Roman" pitchFamily="18" charset="0"/>
                <a:cs typeface="Times New Roman" pitchFamily="18" charset="0"/>
              </a:rPr>
              <a:t>3 scena – spacer zajączka</a:t>
            </a:r>
            <a:endParaRPr lang="pl-PL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(stuka w drzewo)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Wszyscy się mnie czepiają i czegoś ode mnie chcą! Jeszcze ten dzięcioł!  Co to za hałasy? Stuka i stuka, całe dzień stuka, głowa mi pęka. Ja już z tobą zrobię porządek! (rozgląda się za kamykiem, podnosi z ziemi, wyciąga procę z kieszeni, i strzela w kierunku dzięcioła)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Ty łobuzie! Mogłeś mi zrobić krzywdę! Ja tu leczę chore drzewo, które zaatakowały korniki! Uciekaj stąd!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Ale z niego mądrala! (z przekąsem) Wielki lekarz, pomaga. Hałasuje, nie pomaga.(idzie dalej nucąc pod nosem dowolną melodię)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(depcze grzyby)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GRZYBY (przewracając się): Aj! Nie kop nas! To boli! Nie rób nam krzywdy! My też jesteśmy mieszkańcami lasu.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(wzruszając ramionami) Phi, też mi mieszkańcy!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(siadając na trawie) Ale jestem głodny! (smutno) Mogłem zjeść śniadanie w domu.  […]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(z płaczem) Gdzie jest nasza mama? Zgubiłyśmy drogę do domu. Pomóż nam! Prosimy!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Co mnie to obchodzi? Jestem głodny! (zastanawiając się) Pomogę wam znaleźć mamę, jeśli dacie mi coś do zjedzenia.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(z płaczem) My nic nie mamy, same jesteśmy głodne.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(pogardliwie) w takim razie radźcie sobie same! (odchodzi)  Muszę  cos zjeść, brzuszek mnie boli (rozgląda się)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(Zajączek zauważa niedźwiedzia siedzącego w trawie, trzymającego w łapach dzban z miodem)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(nagle wpada na pomysł jak zdobędzie pożywienie, skrada się cicho do niedźwiedzia, wyciąga z kieszeni papierową torbę, nadmuchuje ją i z całej siły uderza w nią. Rozlega się hałas. Przestraszony niedźwiedź podskakuje i wypuszcza słoik z miodem z rąk). Zajączek podbiega do dzbanka i zjada miód.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NIEDŹWIEDŹ:  (odwraca się i krzyczy zdezorientowany) Co to było? Co się stało! Mój miód rozlany!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(zauważa zająca) Ty urwisie! Zobacz co się przez ciebie stało. Żartów ci się zachciewa! Ja ci zaraz pokażę! </a:t>
            </a:r>
            <a:endParaRPr lang="pl-PL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pl-PL" dirty="0" smtClean="0"/>
              <a:t>Zabawa tekstem - ćwiczenie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608" y="1124744"/>
            <a:ext cx="7848872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2) Tytuł, rozpoczynający się od słów „3 scena” wyśrodkuj i zmień podkreślenie na przekreślenie:</a:t>
            </a:r>
          </a:p>
          <a:p>
            <a:pPr algn="ctr">
              <a:buNone/>
            </a:pPr>
            <a:r>
              <a:rPr lang="pl-PL" sz="1000" b="1" strike="sngStrike" dirty="0" smtClean="0">
                <a:latin typeface="Times New Roman" pitchFamily="18" charset="0"/>
                <a:cs typeface="Times New Roman" pitchFamily="18" charset="0"/>
              </a:rPr>
              <a:t>3 scena – spacer zajączka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(stuka w drzewo)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Wszyscy się mnie czepiają i czegoś ode mnie chcą! Jeszcze ten dzięcioł!  Co to za hałasy? Stuka i stuka, całe dzień stuka, głowa mi pęka. Ja już z tobą zrobię porządek! (rozgląda się za kamykiem, podnosi z ziemi, wyciąga procę z kieszeni, i strzela w kierunku dzięcioła)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Ty łobuzie! Mogłeś mi zrobić krzywdę! Ja tu leczę chore drzewo, które zaatakowały korniki! Uciekaj stąd!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Ale z niego mądrala! (z przekąsem) Wielki lekarz, pomaga. Hałasuje, nie pomaga.(idzie dalej nucąc pod nosem dowolną melodię)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(depcze grzyby)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GRZYBY (przewracając się): Aj! Nie kop nas! To boli! Nie rób nam krzywdy! My też jesteśmy mieszkańcami lasu.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(wzruszając ramionami) Phi, też mi mieszkańcy!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(siadając na trawie) Ale jestem głodny! (smutno) Mogłem zjeść śniadanie w domu.  […]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(z płaczem) Gdzie jest nasza mama? Zgubiłyśmy drogę do domu. Pomóż nam! Prosimy!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Co mnie to obchodzi? Jestem głodny! (zastanawiając się) Pomogę wam znaleźć mamę, jeśli dacie mi coś do zjedzenia.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(z płaczem) My nic nie mamy, same jesteśmy głodne.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(pogardliwie) w takim razie radźcie sobie same! (odchodzi)  Muszę  cos zjeść, brzuszek mnie boli (rozgląda się)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(Zajączek zauważa niedźwiedzia siedzącego w trawie, trzymającego w łapach dzban z miodem)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(nagle wpada na pomysł jak zdobędzie pożywienie, skrada się cicho do niedźwiedzia, wyciąga z kieszeni papierową torbę, nadmuchuje ją i z całej siły uderza w nią. Rozlega się hałas. Przestraszony niedźwiedź podskakuje i wypuszcza słoik z miodem z rąk). Zajączek podbiega do dzbanka i zjada miód.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NIEDŹWIEDŹ:  (odwraca się i krzyczy zdezorientowany) Co to było? Co się stało! Mój miód rozlany!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(zauważa zająca) Ty urwisie! Zobacz co się przez ciebie stało. Żartów ci się zachciewa! Ja ci zaraz pokażę! </a:t>
            </a:r>
            <a:endParaRPr lang="pl-PL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pl-PL" dirty="0" smtClean="0"/>
              <a:t>Zabawa tekstem - ćwiczenie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608" y="1124744"/>
            <a:ext cx="7848872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3) Zastosuj kursywę </a:t>
            </a:r>
            <a:r>
              <a:rPr lang="pl-PL" sz="1400" i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(tekst pochyły) </a:t>
            </a: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dla wyrażeń zapisanych w nawiasach:</a:t>
            </a:r>
          </a:p>
          <a:p>
            <a:pPr algn="ctr">
              <a:buNone/>
            </a:pPr>
            <a:r>
              <a:rPr lang="pl-PL" sz="1000" b="1" strike="sngStrike" dirty="0" smtClean="0">
                <a:latin typeface="Times New Roman" pitchFamily="18" charset="0"/>
                <a:cs typeface="Times New Roman" pitchFamily="18" charset="0"/>
              </a:rPr>
              <a:t>3 scena – spacer zajączka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(stuka w drzewo)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Wszyscy się mnie czepiają i czegoś ode mnie chcą! Jeszcze ten dzięcioł!  Co to za hałasy? Stuka i stuka, całe dzień stuka, głowa mi pęka. Ja już z tobą zrobię porządek!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(rozgląda się za kamykiem, podnosi z ziemi, wyciąga procę z kieszeni, i strzela w kierunku dzięcioła)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DZIĘCIOŁ: Ty łobuzie! Mogłeś mi zrobić krzywdę! Ja tu leczę chore drzewo, które zaatakowały korniki! Uciekaj stąd!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Ale z niego mądrala!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przekąsem)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Wielki lekarz, pomaga. Hałasuje, nie pomaga.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(idzie dalej nucąc pod nosem dowolną melodię)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(depcze grzyby)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GRZYBY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(przewracając się)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Aj! Nie kop nas! To boli! Nie rób nam krzywdy! My też jesteśmy mieszkańcami lasu.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(wzruszając ramionami)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Phi, też mi mieszkańcy!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(siadając na trawie)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Ale jestem głodny!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(smutno)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Mogłem zjeść śniadanie w domu.  […]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płaczem)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Gdzie jest nasza mama? Zgubiłyśmy drogę do domu. Pomóż nam! Prosimy!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Co mnie to obchodzi? Jestem głodny!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(zastanawiając się)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Pomogę wam znaleźć mamę, jeśli dacie mi coś do zjedzenia.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MAŁE LISKI: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płaczem)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My nic nie mamy, same jesteśmy głodne.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(pogardliwie)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w takim razie radźcie sobie same!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(odchodzi) 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Muszę  cos zjeść, brzuszek mnie boli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(rozgląda się)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(Zajączek zauważa niedźwiedzia siedzącego w trawie, trzymającego w łapach dzban z miodem)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(nagle wpada na pomysł jak zdobędzie pożywienie, skrada się cicho do niedźwiedzia, wyciąga z kieszeni papierową torbę, nadmuchuje ją i z całej siły uderza w nią. Rozlega się hałas. Przestraszony niedźwiedź podskakuje i wypuszcza słoik z miodem z rąk)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pl-PL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podbiega do dzbanka i zjada miód.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NIEDŹWIEDŹ: 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(odwraca się i krzyczy zdezorientowany)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Co to było? Co się stało! Mój miód rozlany!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(zauważa zająca)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Ty urwisie! Zobacz co się przez ciebie stało. Żartów ci się zachciewa! Ja ci zaraz pokażę! </a:t>
            </a:r>
            <a:endParaRPr lang="pl-PL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pl-PL" dirty="0" smtClean="0"/>
              <a:t>Zabawa tekstem - ćwiczenie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608" y="1124744"/>
            <a:ext cx="7848872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1400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  <a:cs typeface="Arial" charset="0"/>
              </a:rPr>
              <a:t>3) Zmień kolor wszystkich wyrazów „Dzięcioł” na zielony, „małe liski” na pomarańczowy, a „niedźwiedź” na brązowy:</a:t>
            </a:r>
          </a:p>
          <a:p>
            <a:pPr algn="ctr">
              <a:buNone/>
            </a:pPr>
            <a:r>
              <a:rPr lang="pl-PL" sz="1000" b="1" strike="sngStrike" dirty="0" smtClean="0">
                <a:latin typeface="Times New Roman" pitchFamily="18" charset="0"/>
                <a:cs typeface="Times New Roman" pitchFamily="18" charset="0"/>
              </a:rPr>
              <a:t>3 scena – spacer zajączka</a:t>
            </a:r>
          </a:p>
          <a:p>
            <a:pPr>
              <a:buNone/>
            </a:pPr>
            <a:r>
              <a:rPr lang="pl-PL" sz="1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DZIĘCIOŁ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(stuka w drzewo)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Wszyscy się mnie czepiają i czegoś ode mnie chcą! Jeszcze ten </a:t>
            </a:r>
            <a:r>
              <a:rPr lang="pl-PL" sz="1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dzięcioł!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  Co to za hałasy? Stuka i stuka, całe dzień stuka, głowa mi pęka. Ja już z tobą zrobię porządek!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(rozgląda się za kamykiem, podnosi z ziemi, wyciąga procę z kieszeni, i strzela w kierunku </a:t>
            </a:r>
            <a:r>
              <a:rPr lang="pl-PL" sz="10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dzięcioła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pl-PL" sz="1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DZIĘCIOŁ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Ty łobuzie! Mogłeś mi zrobić krzywdę! Ja tu leczę chore drzewo, które zaatakowały korniki! Uciekaj stąd!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Ale z niego mądrala!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przekąsem)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Wielki lekarz, pomaga. Hałasuje, nie pomaga.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(idzie dalej nucąc pod nosem dowolną melodię)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(depcze grzyby)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GRZYBY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(przewracając się)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Aj! Nie kop nas! To boli! Nie rób nam krzywdy! My też jesteśmy mieszkańcami lasu. 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(wzruszając ramionami)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Phi, też mi mieszkańcy!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(siadając na trawie)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Ale jestem głodny!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(smutno)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Mogłem zjeść śniadanie w domu.  […]</a:t>
            </a:r>
          </a:p>
          <a:p>
            <a:pPr>
              <a:buNone/>
            </a:pPr>
            <a:r>
              <a:rPr lang="pl-PL" sz="1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MAŁE LISKI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płaczem)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Gdzie jest nasza mama? Zgubiłyśmy drogę do domu. Pomóż nam! Prosimy!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Co mnie to obchodzi? Jestem głodny!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(zastanawiając się)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Pomogę wam znaleźć mamę, jeśli dacie mi coś do zjedzenia.</a:t>
            </a:r>
          </a:p>
          <a:p>
            <a:pPr>
              <a:buNone/>
            </a:pPr>
            <a:r>
              <a:rPr lang="pl-PL" sz="10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MAŁE LISKI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 płaczem)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My nic nie mamy, same jesteśmy głodne.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(pogardliwie)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w takim razie radźcie sobie same!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(odchodzi) 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Muszę  cos zjeść, brzuszek mnie boli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(rozgląda się)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(Zajączek zauważa niedźwiedzia siedzącego w trawie, trzymającego w łapach dzban z miodem)</a:t>
            </a:r>
          </a:p>
          <a:p>
            <a:pPr>
              <a:buNone/>
            </a:pP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: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(nagle wpada na pomysł jak zdobędzie pożywienie, skrada się cicho do niedźwiedzia, wyciąga z kieszeni papierową torbę, nadmuchuje ją i z całej siły uderza w nią. Rozlega się hałas. Przestraszony niedźwiedź podskakuje i wypuszcza słoik z miodem z rąk)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pl-PL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Zajączek podbiega do dzbanka i zjada miód.</a:t>
            </a:r>
          </a:p>
          <a:p>
            <a:pPr>
              <a:buNone/>
            </a:pPr>
            <a:r>
              <a:rPr lang="pl-PL" sz="1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NIEDŹWIEDŹ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(odwraca się i krzyczy zdezorientowany)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Co to było? Co się stało! Mój miód rozlany!</a:t>
            </a:r>
          </a:p>
          <a:p>
            <a:pPr>
              <a:buNone/>
            </a:pPr>
            <a:r>
              <a:rPr lang="pl-PL" sz="1000" i="1" dirty="0" smtClean="0">
                <a:latin typeface="Times New Roman" pitchFamily="18" charset="0"/>
                <a:cs typeface="Times New Roman" pitchFamily="18" charset="0"/>
              </a:rPr>
              <a:t>(zauważa zająca) </a:t>
            </a:r>
            <a:r>
              <a:rPr lang="pl-PL" sz="1000" dirty="0" smtClean="0">
                <a:latin typeface="Times New Roman" pitchFamily="18" charset="0"/>
                <a:cs typeface="Times New Roman" pitchFamily="18" charset="0"/>
              </a:rPr>
              <a:t>Ty urwisie! Zobacz co się przez ciebie stało. Żartów ci się zachciewa! Ja ci zaraz pokażę! </a:t>
            </a:r>
            <a:endParaRPr lang="pl-PL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515</TotalTime>
  <Words>2432</Words>
  <Application>Microsoft Office PowerPoint</Application>
  <PresentationFormat>Pokaz na ekranie (4:3)</PresentationFormat>
  <Paragraphs>245</Paragraphs>
  <Slides>18</Slides>
  <Notes>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Przesilenie</vt:lpstr>
      <vt:lpstr>Komputer z Internetem – pomocnik Stasia i Zosi</vt:lpstr>
      <vt:lpstr>Porządek w aparacie cyfrowym i na pendrive</vt:lpstr>
      <vt:lpstr>Gdzie jeszcze są zdjęcia?</vt:lpstr>
      <vt:lpstr>Świat obrazów i zdjęć (1)</vt:lpstr>
      <vt:lpstr>Świat obrazów i zdjęć (1I)</vt:lpstr>
      <vt:lpstr>Edytor tekstów  coś więcej niż maszyna do pisania</vt:lpstr>
      <vt:lpstr>Zabawa tekstem</vt:lpstr>
      <vt:lpstr>Zabawa tekstem</vt:lpstr>
      <vt:lpstr>Zabawa tekstem</vt:lpstr>
      <vt:lpstr>Zabawa tekstem</vt:lpstr>
      <vt:lpstr>Zabawa tekstem</vt:lpstr>
      <vt:lpstr>Zabawa tekstem</vt:lpstr>
      <vt:lpstr>Zabawa tekstem</vt:lpstr>
      <vt:lpstr>Zabawa tekstem - ćwiczenie</vt:lpstr>
      <vt:lpstr>Zabawa tekstem - ćwiczenie</vt:lpstr>
      <vt:lpstr>Zabawa tekstem - ćwiczenie</vt:lpstr>
      <vt:lpstr>Zabawa tekstem - ćwiczenie</vt:lpstr>
      <vt:lpstr>Zabawa tekstem - ćwiczenie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Staś, Zosia i sylaby</dc:title>
  <dc:creator>Michał</dc:creator>
  <cp:lastModifiedBy>Michał</cp:lastModifiedBy>
  <cp:revision>56</cp:revision>
  <dcterms:created xsi:type="dcterms:W3CDTF">2014-09-05T21:54:04Z</dcterms:created>
  <dcterms:modified xsi:type="dcterms:W3CDTF">2014-11-26T17:41:11Z</dcterms:modified>
</cp:coreProperties>
</file>