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75" r:id="rId3"/>
    <p:sldId id="269" r:id="rId4"/>
    <p:sldId id="276" r:id="rId5"/>
    <p:sldId id="277" r:id="rId6"/>
    <p:sldId id="266" r:id="rId7"/>
    <p:sldId id="278" r:id="rId8"/>
    <p:sldId id="271" r:id="rId9"/>
    <p:sldId id="290" r:id="rId10"/>
    <p:sldId id="291" r:id="rId11"/>
    <p:sldId id="292" r:id="rId12"/>
    <p:sldId id="293" r:id="rId13"/>
    <p:sldId id="296" r:id="rId14"/>
    <p:sldId id="299" r:id="rId15"/>
    <p:sldId id="300" r:id="rId16"/>
    <p:sldId id="302" r:id="rId17"/>
    <p:sldId id="298" r:id="rId18"/>
    <p:sldId id="297" r:id="rId19"/>
    <p:sldId id="303" r:id="rId2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990000"/>
    <a:srgbClr val="CC0099"/>
    <a:srgbClr val="E20000"/>
    <a:srgbClr val="68004D"/>
    <a:srgbClr val="000099"/>
    <a:srgbClr val="700000"/>
    <a:srgbClr val="000050"/>
    <a:srgbClr val="003300"/>
    <a:srgbClr val="5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72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AD889-025F-4A40-8673-FEAED0B4003B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A2719E-FF10-4969-8205-16BE3C877251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A2719E-FF10-4969-8205-16BE3C877251}" type="slidenum">
              <a:rPr lang="pl-PL" smtClean="0"/>
              <a:pPr/>
              <a:t>6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A2719E-FF10-4969-8205-16BE3C877251}" type="slidenum">
              <a:rPr lang="pl-PL" smtClean="0"/>
              <a:pPr/>
              <a:t>8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Click="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Click="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Click="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Click="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Click="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Click="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Click="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Click="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Click="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Click="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spd="med" advClick="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6FD5E-D5AE-4019-8BAE-CB5C247CC858}" type="datetimeFigureOut">
              <a:rPr lang="pl-PL" smtClean="0"/>
              <a:pPr/>
              <a:t>2014-04-28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35A14-472B-4065-A246-6F18F4CDC0D8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2.jpeg"/><Relationship Id="rId7" Type="http://schemas.openxmlformats.org/officeDocument/2006/relationships/image" Target="../media/image3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10" Type="http://schemas.openxmlformats.org/officeDocument/2006/relationships/image" Target="../media/image26.png"/><Relationship Id="rId4" Type="http://schemas.openxmlformats.org/officeDocument/2006/relationships/image" Target="../media/image23.png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jpeg"/><Relationship Id="rId7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23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gif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3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45.gif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5.pn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12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11" Type="http://schemas.openxmlformats.org/officeDocument/2006/relationships/image" Target="../media/image5.png"/><Relationship Id="rId5" Type="http://schemas.openxmlformats.org/officeDocument/2006/relationships/image" Target="../media/image50.jpeg"/><Relationship Id="rId10" Type="http://schemas.openxmlformats.org/officeDocument/2006/relationships/image" Target="../media/image53.gif"/><Relationship Id="rId4" Type="http://schemas.openxmlformats.org/officeDocument/2006/relationships/image" Target="../media/image49.jpeg"/><Relationship Id="rId9" Type="http://schemas.openxmlformats.org/officeDocument/2006/relationships/image" Target="../media/image22.jpeg"/><Relationship Id="rId1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slide" Target="slide8.xml"/><Relationship Id="rId18" Type="http://schemas.openxmlformats.org/officeDocument/2006/relationships/slide" Target="slide18.xml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2.jpeg"/><Relationship Id="rId17" Type="http://schemas.openxmlformats.org/officeDocument/2006/relationships/image" Target="../media/image15.png"/><Relationship Id="rId2" Type="http://schemas.openxmlformats.org/officeDocument/2006/relationships/image" Target="../media/image4.png"/><Relationship Id="rId16" Type="http://schemas.openxmlformats.org/officeDocument/2006/relationships/image" Target="../media/image14.jpeg"/><Relationship Id="rId20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slide" Target="slide5.xml"/><Relationship Id="rId5" Type="http://schemas.openxmlformats.org/officeDocument/2006/relationships/image" Target="../media/image7.jpeg"/><Relationship Id="rId15" Type="http://schemas.openxmlformats.org/officeDocument/2006/relationships/slide" Target="slide13.xml"/><Relationship Id="rId10" Type="http://schemas.openxmlformats.org/officeDocument/2006/relationships/image" Target="../media/image11.jpeg"/><Relationship Id="rId19" Type="http://schemas.openxmlformats.org/officeDocument/2006/relationships/slide" Target="slide19.xml"/><Relationship Id="rId4" Type="http://schemas.openxmlformats.org/officeDocument/2006/relationships/image" Target="../media/image6.jpeg"/><Relationship Id="rId9" Type="http://schemas.openxmlformats.org/officeDocument/2006/relationships/slide" Target="slide3.xml"/><Relationship Id="rId1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3.png"/><Relationship Id="rId5" Type="http://schemas.openxmlformats.org/officeDocument/2006/relationships/image" Target="../media/image19.jpeg"/><Relationship Id="rId10" Type="http://schemas.openxmlformats.org/officeDocument/2006/relationships/image" Target="../media/image23.pn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4.pn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slide" Target="slide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3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2.jpeg"/><Relationship Id="rId7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3.pn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9000"/>
            <a:lum/>
          </a:blip>
          <a:srcRect/>
          <a:stretch>
            <a:fillRect t="-10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34134" y="1571612"/>
            <a:ext cx="9109866" cy="280076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pl-PL" sz="8800" b="1" spc="50" dirty="0" smtClean="0">
                <a:ln w="11430">
                  <a:solidFill>
                    <a:srgbClr val="FFFFFF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Zdrowa żywność </a:t>
            </a:r>
            <a:br>
              <a:rPr lang="pl-PL" sz="8800" b="1" spc="50" dirty="0" smtClean="0">
                <a:ln w="11430">
                  <a:solidFill>
                    <a:srgbClr val="FFFFFF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</a:br>
            <a:r>
              <a:rPr lang="pl-PL" sz="8800" b="1" spc="50" dirty="0" smtClean="0">
                <a:ln w="11430">
                  <a:solidFill>
                    <a:srgbClr val="FFFFFF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– zdrowe życie</a:t>
            </a:r>
            <a:endParaRPr lang="pl-PL" sz="8800" b="1" spc="50" dirty="0">
              <a:ln w="11430">
                <a:solidFill>
                  <a:srgbClr val="FFFFFF"/>
                </a:solidFill>
              </a:ln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4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3"/>
          <p:cNvGrpSpPr/>
          <p:nvPr/>
        </p:nvGrpSpPr>
        <p:grpSpPr>
          <a:xfrm>
            <a:off x="285720" y="134139"/>
            <a:ext cx="8643998" cy="704695"/>
            <a:chOff x="285720" y="134139"/>
            <a:chExt cx="8643998" cy="704695"/>
          </a:xfrm>
        </p:grpSpPr>
        <p:sp>
          <p:nvSpPr>
            <p:cNvPr id="5" name="Prostokąt 4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Prostokąt 5"/>
            <p:cNvSpPr/>
            <p:nvPr/>
          </p:nvSpPr>
          <p:spPr>
            <a:xfrm>
              <a:off x="530406" y="134139"/>
              <a:ext cx="8244052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Zasady prawidłowego odżywiania się</a:t>
              </a:r>
              <a:endParaRPr lang="pl-PL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9" name="Picture 2" descr="F:\Zdrowie-prez\obrazy\w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13" name="Prostokąt 12"/>
          <p:cNvSpPr/>
          <p:nvPr/>
        </p:nvSpPr>
        <p:spPr>
          <a:xfrm>
            <a:off x="214282" y="857232"/>
            <a:ext cx="742955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4. Dużo warzyw i owoców</a:t>
            </a:r>
          </a:p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Spożywanie 5 porcji warzyw lub owoców rozłożonych w ciągu dnia jest jak najbardziej wskazane. W ten sposób organizm zostaje zaopatrywany w cenne witaminy i substancje mineralne oraz wspomagające zdrowie drugorzędne substancje roślinne. </a:t>
            </a:r>
            <a:endParaRPr lang="pl-P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214282" y="3143248"/>
            <a:ext cx="664373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5. Spożywanie ryby raz w tygodniu</a:t>
            </a:r>
          </a:p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Regularne spożywanie ryb jest szczególnie zalecane ze względu na zawarte w nich wysokowartościowe białka, wielokrotnie nienasycone kwasy tłuszczowe (omega-3)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oraz witaminy D oraz B12. Poza tym ryby morskie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zawierają cenny dla zdrowia jod. </a:t>
            </a:r>
            <a:endParaRPr lang="pl-P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1285860"/>
            <a:ext cx="1737217" cy="1657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91310" y="3286124"/>
            <a:ext cx="2452690" cy="178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  <p:pic>
        <p:nvPicPr>
          <p:cNvPr id="12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0"/>
                            </p:stCondLst>
                            <p:childTnLst>
                              <p:par>
                                <p:cTn id="37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3"/>
          <p:cNvGrpSpPr/>
          <p:nvPr/>
        </p:nvGrpSpPr>
        <p:grpSpPr>
          <a:xfrm>
            <a:off x="285720" y="134139"/>
            <a:ext cx="8643998" cy="704695"/>
            <a:chOff x="285720" y="134139"/>
            <a:chExt cx="8643998" cy="704695"/>
          </a:xfrm>
        </p:grpSpPr>
        <p:sp>
          <p:nvSpPr>
            <p:cNvPr id="5" name="Prostokąt 4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Prostokąt 5"/>
            <p:cNvSpPr/>
            <p:nvPr/>
          </p:nvSpPr>
          <p:spPr>
            <a:xfrm>
              <a:off x="530406" y="134139"/>
              <a:ext cx="8244052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Zasady prawidłowego odżywiania się</a:t>
              </a:r>
              <a:endParaRPr lang="pl-PL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9" name="Picture 2" descr="F:\Zdrowie-prez\obrazy\w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10" name="Prostokąt 9"/>
          <p:cNvSpPr/>
          <p:nvPr/>
        </p:nvSpPr>
        <p:spPr>
          <a:xfrm>
            <a:off x="214282" y="1285860"/>
            <a:ext cx="7358114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6. Regularne spożywanie produktów pełno zbożowych</a:t>
            </a:r>
          </a:p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Produkty z mąki pszennej czy oczyszczony ryż, zastąpić produktami z pełnego ziarna jak np. gryka, proso czy orkisz.</a:t>
            </a:r>
            <a:endParaRPr lang="pl-P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Picture 11" descr="gryka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286644" y="1071546"/>
            <a:ext cx="2211917" cy="1658938"/>
          </a:xfrm>
          <a:prstGeom prst="rect">
            <a:avLst/>
          </a:prstGeom>
          <a:noFill/>
        </p:spPr>
      </p:pic>
      <p:sp>
        <p:nvSpPr>
          <p:cNvPr id="12" name="Prostokąt 11"/>
          <p:cNvSpPr/>
          <p:nvPr/>
        </p:nvSpPr>
        <p:spPr>
          <a:xfrm>
            <a:off x="214282" y="2357430"/>
            <a:ext cx="6858000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7. Unikać soli</a:t>
            </a:r>
          </a:p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Sól wiąże niepotrzebnie wodę w organizmie, dlatego zaleca się przyprawianie ziołami.</a:t>
            </a:r>
            <a:endParaRPr lang="pl-P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214282" y="3429000"/>
            <a:ext cx="62151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8. Zdrowe tłuszcze / oleje</a:t>
            </a:r>
          </a:p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Zaleca się stosowanie tłuszczy i olejów pochodzenia roślinnego, bogatych w nienasycone kwasy tłuszczowe np. oliwa z oliwek.</a:t>
            </a:r>
            <a:endParaRPr lang="pl-P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Prostokąt 13"/>
          <p:cNvSpPr/>
          <p:nvPr/>
        </p:nvSpPr>
        <p:spPr>
          <a:xfrm>
            <a:off x="214282" y="4786322"/>
            <a:ext cx="6929486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9. Oszczędnie z alkoholem</a:t>
            </a:r>
          </a:p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Alkohol powinien być spożywany przy specjalnych okazjach w umiarkowanych ilościach</a:t>
            </a:r>
            <a:endParaRPr lang="pl-P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Picture 6" descr="zakaz_spozywania_alkoholu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72264" y="4714884"/>
            <a:ext cx="1517644" cy="1517644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143116"/>
            <a:ext cx="1645969" cy="176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5787" y="3071810"/>
            <a:ext cx="1678213" cy="2114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6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  <p:pic>
        <p:nvPicPr>
          <p:cNvPr id="18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3"/>
          <p:cNvGrpSpPr/>
          <p:nvPr/>
        </p:nvGrpSpPr>
        <p:grpSpPr>
          <a:xfrm>
            <a:off x="285720" y="134139"/>
            <a:ext cx="8643998" cy="704695"/>
            <a:chOff x="285720" y="134139"/>
            <a:chExt cx="8643998" cy="704695"/>
          </a:xfrm>
        </p:grpSpPr>
        <p:sp>
          <p:nvSpPr>
            <p:cNvPr id="5" name="Prostokąt 4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Prostokąt 5"/>
            <p:cNvSpPr/>
            <p:nvPr/>
          </p:nvSpPr>
          <p:spPr>
            <a:xfrm>
              <a:off x="530406" y="134139"/>
              <a:ext cx="8244052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Zasady prawidłowego odżywiania się</a:t>
              </a:r>
              <a:endParaRPr lang="pl-PL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9" name="Picture 2" descr="F:\Zdrowie-prez\obrazy\w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13" name="Prostokąt 12"/>
          <p:cNvSpPr/>
          <p:nvPr/>
        </p:nvSpPr>
        <p:spPr>
          <a:xfrm>
            <a:off x="214282" y="1214422"/>
            <a:ext cx="8501122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10. Rozkoszowanie się smakiem</a:t>
            </a:r>
          </a:p>
          <a:p>
            <a:pPr algn="ctr">
              <a:lnSpc>
                <a:spcPts val="2700"/>
              </a:lnSpc>
            </a:pPr>
            <a:r>
              <a:rPr lang="pl-PL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Ważna zasadą jest czerpanie przyjemności z jedzenia bądź jego przyrządzania. </a:t>
            </a:r>
            <a:endParaRPr lang="pl-PL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05" y="2571744"/>
            <a:ext cx="4029081" cy="3024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2571744"/>
            <a:ext cx="3868348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 descr="C:\Documents and Settings\Krzysztof\Desktop\Konkursy 2012\Obraz2.png">
            <a:hlinkClick r:id="rId7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4810" y="5840413"/>
            <a:ext cx="712787" cy="1017587"/>
          </a:xfrm>
          <a:prstGeom prst="rect">
            <a:avLst/>
          </a:prstGeom>
          <a:noFill/>
        </p:spPr>
      </p:pic>
      <p:pic>
        <p:nvPicPr>
          <p:cNvPr id="12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3"/>
          <p:cNvGrpSpPr/>
          <p:nvPr/>
        </p:nvGrpSpPr>
        <p:grpSpPr>
          <a:xfrm>
            <a:off x="285720" y="139463"/>
            <a:ext cx="8643998" cy="699371"/>
            <a:chOff x="285720" y="139463"/>
            <a:chExt cx="8643998" cy="699371"/>
          </a:xfrm>
        </p:grpSpPr>
        <p:sp>
          <p:nvSpPr>
            <p:cNvPr id="5" name="Prostokąt 4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Prostokąt 5"/>
            <p:cNvSpPr/>
            <p:nvPr/>
          </p:nvSpPr>
          <p:spPr>
            <a:xfrm>
              <a:off x="2273051" y="139463"/>
              <a:ext cx="465640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CC0099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Ciekawostki - Ważne</a:t>
              </a:r>
              <a:endParaRPr lang="pl-PL" sz="36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9" name="Picture 2" descr="F:\Zdrowie-prez\obrazy\w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7" name="Prostokąt 6"/>
          <p:cNvSpPr/>
          <p:nvPr/>
        </p:nvSpPr>
        <p:spPr>
          <a:xfrm>
            <a:off x="428596" y="785794"/>
            <a:ext cx="8286808" cy="500066"/>
          </a:xfrm>
          <a:prstGeom prst="rect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2000" b="1" dirty="0" smtClean="0">
                <a:solidFill>
                  <a:srgbClr val="68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Produkty o wysokiej wartości odżywczej</a:t>
            </a:r>
          </a:p>
        </p:txBody>
      </p:sp>
      <p:sp>
        <p:nvSpPr>
          <p:cNvPr id="8" name="Prostokąt 7"/>
          <p:cNvSpPr/>
          <p:nvPr/>
        </p:nvSpPr>
        <p:spPr>
          <a:xfrm>
            <a:off x="285720" y="1428736"/>
            <a:ext cx="842968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Do produktów o wysokiej wartości odżywczej należą; </a:t>
            </a: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chleb razowy i pełnoziarniste kasze, ziemniaki, różnorodne świeże warzywa i owoce, chude mleko, jogurt, chude sery białe, nasiona roślin strączkowych, chude mięso i ryby, tłuste ryby morskie, oliwa z oliwek, oleje roślinne </a:t>
            </a: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zawierające NNKT.</a:t>
            </a:r>
          </a:p>
          <a:p>
            <a:pPr>
              <a:lnSpc>
                <a:spcPts val="2700"/>
              </a:lnSpc>
            </a:pPr>
            <a:endParaRPr lang="pl-PL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Produkty stosowane w diecie powinny posiadać wysoką wartość odżywczą. </a:t>
            </a:r>
            <a:r>
              <a:rPr lang="pl-PL" b="1" dirty="0" smtClean="0">
                <a:solidFill>
                  <a:srgbClr val="0033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Należy unikać produktów wysoko przetworzonych</a:t>
            </a: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pozbawionych wielu wartościowych składników oraz zawierających dużo soli, cukru, szkodliwych tłuszczów i syntetycznych substancji smakowych i konserwujących.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pic>
        <p:nvPicPr>
          <p:cNvPr id="10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3"/>
          <p:cNvGrpSpPr/>
          <p:nvPr/>
        </p:nvGrpSpPr>
        <p:grpSpPr>
          <a:xfrm>
            <a:off x="285720" y="139463"/>
            <a:ext cx="8643998" cy="699371"/>
            <a:chOff x="285720" y="139463"/>
            <a:chExt cx="8643998" cy="699371"/>
          </a:xfrm>
        </p:grpSpPr>
        <p:sp>
          <p:nvSpPr>
            <p:cNvPr id="5" name="Prostokąt 4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Prostokąt 5"/>
            <p:cNvSpPr/>
            <p:nvPr/>
          </p:nvSpPr>
          <p:spPr>
            <a:xfrm>
              <a:off x="2273051" y="139463"/>
              <a:ext cx="465640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CC0099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Ciekawostki - Ważne</a:t>
              </a:r>
              <a:endParaRPr lang="pl-PL" sz="36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9" name="Picture 2" descr="F:\Zdrowie-prez\obrazy\w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7" name="Prostokąt 6"/>
          <p:cNvSpPr/>
          <p:nvPr/>
        </p:nvSpPr>
        <p:spPr>
          <a:xfrm>
            <a:off x="428596" y="785794"/>
            <a:ext cx="8286808" cy="500066"/>
          </a:xfrm>
          <a:prstGeom prst="rect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2000" b="1" dirty="0" smtClean="0">
                <a:solidFill>
                  <a:srgbClr val="68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Najczęstsze błędy w żywieniu</a:t>
            </a:r>
          </a:p>
        </p:txBody>
      </p:sp>
      <p:sp>
        <p:nvSpPr>
          <p:cNvPr id="10" name="Prostokąt 9"/>
          <p:cNvSpPr/>
          <p:nvPr/>
        </p:nvSpPr>
        <p:spPr>
          <a:xfrm>
            <a:off x="214282" y="1214422"/>
            <a:ext cx="8929718" cy="5978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Zbyt mała  liczba posiłków i  nieregularne ich spożywani.</a:t>
            </a:r>
          </a:p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7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Zbyt małe spożycie pieczywa razowego, grubych kasz i surowych nasion roślin   </a:t>
            </a:r>
            <a:br>
              <a:rPr lang="pl-PL" dirty="0" smtClean="0">
                <a:solidFill>
                  <a:srgbClr val="7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solidFill>
                  <a:srgbClr val="7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strączkowych.</a:t>
            </a:r>
          </a:p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Małe spożycie warzyw i owoców, co prowadzi do niedoboru witamin </a:t>
            </a:r>
            <a:b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i składników mineralnych .</a:t>
            </a:r>
          </a:p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7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Zbyt małe spożycie produktów mlecznych.</a:t>
            </a:r>
          </a:p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Zbyt duże spożycie tłuszczów zwierzęcych.</a:t>
            </a:r>
          </a:p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7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Nadmiar energii pobieranej z pożywienia</a:t>
            </a:r>
          </a:p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Zbyt małe spożycie olejów roślinnych . </a:t>
            </a:r>
          </a:p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7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Zbyt duże spożycie mięsa i wędlin.</a:t>
            </a:r>
          </a:p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Małe urozmaicenie potraw.</a:t>
            </a:r>
          </a:p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7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Małe spożycie ryb, szczególnie morskich.</a:t>
            </a:r>
          </a:p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Za duże spożycie cukru i słodyczy.</a:t>
            </a:r>
          </a:p>
          <a:p>
            <a:pPr>
              <a:lnSpc>
                <a:spcPts val="27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7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Duże spożycie soli kuchennej.</a:t>
            </a:r>
          </a:p>
          <a:p>
            <a:pPr>
              <a:lnSpc>
                <a:spcPts val="2700"/>
              </a:lnSpc>
              <a:defRPr/>
            </a:pPr>
            <a:endParaRPr lang="pl-PL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ts val="2700"/>
              </a:lnSpc>
              <a:defRPr/>
            </a:pPr>
            <a:endParaRPr lang="pl-PL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  <p:pic>
        <p:nvPicPr>
          <p:cNvPr id="12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  <p:pic>
        <p:nvPicPr>
          <p:cNvPr id="13" name="Picture 3" descr="C:\Documents and Settings\Krzysztof\Desktop\Konkursy 2012\2007020811412228.gif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3786190"/>
            <a:ext cx="2171682" cy="1571612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60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80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0"/>
                            </p:stCondLst>
                            <p:childTnLst>
                              <p:par>
                                <p:cTn id="8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3"/>
          <p:cNvGrpSpPr/>
          <p:nvPr/>
        </p:nvGrpSpPr>
        <p:grpSpPr>
          <a:xfrm>
            <a:off x="285720" y="139463"/>
            <a:ext cx="8643998" cy="699371"/>
            <a:chOff x="285720" y="139463"/>
            <a:chExt cx="8643998" cy="699371"/>
          </a:xfrm>
        </p:grpSpPr>
        <p:sp>
          <p:nvSpPr>
            <p:cNvPr id="5" name="Prostokąt 4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Prostokąt 5"/>
            <p:cNvSpPr/>
            <p:nvPr/>
          </p:nvSpPr>
          <p:spPr>
            <a:xfrm>
              <a:off x="2273051" y="139463"/>
              <a:ext cx="465640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CC0099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Ciekawostki - Ważne</a:t>
              </a:r>
              <a:endParaRPr lang="pl-PL" sz="36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9" name="Picture 2" descr="F:\Zdrowie-prez\obrazy\w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7" name="Prostokąt 6"/>
          <p:cNvSpPr/>
          <p:nvPr/>
        </p:nvSpPr>
        <p:spPr>
          <a:xfrm>
            <a:off x="428596" y="785794"/>
            <a:ext cx="8286808" cy="500066"/>
          </a:xfrm>
          <a:prstGeom prst="rect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2000" b="1" dirty="0" smtClean="0">
                <a:solidFill>
                  <a:srgbClr val="68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Skutki nieprawidłowego odżywiania</a:t>
            </a:r>
          </a:p>
        </p:txBody>
      </p:sp>
      <p:sp>
        <p:nvSpPr>
          <p:cNvPr id="10" name="Prostokąt 9"/>
          <p:cNvSpPr/>
          <p:nvPr/>
        </p:nvSpPr>
        <p:spPr>
          <a:xfrm>
            <a:off x="214282" y="1291279"/>
            <a:ext cx="8929718" cy="4426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  <a:defRPr/>
            </a:pPr>
            <a:r>
              <a:rPr lang="pl-PL" b="1" dirty="0" smtClean="0">
                <a:solidFill>
                  <a:srgbClr val="68004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Skutkiem stosowania złej diety są różnego rodzaju schorzenia, często prowadzące do śmierci. Należą do nich:</a:t>
            </a:r>
          </a:p>
          <a:p>
            <a:pPr>
              <a:lnSpc>
                <a:spcPts val="2600"/>
              </a:lnSpc>
              <a:buBlip>
                <a:blip r:embed="rId5"/>
              </a:buBlip>
              <a:defRPr/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nowotwory; </a:t>
            </a:r>
          </a:p>
          <a:p>
            <a:pPr>
              <a:lnSpc>
                <a:spcPts val="26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pl-PL" dirty="0" smtClean="0">
                <a:solidFill>
                  <a:srgbClr val="68004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cukrzyca; </a:t>
            </a:r>
          </a:p>
          <a:p>
            <a:pPr>
              <a:lnSpc>
                <a:spcPts val="26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choroby układu krwionośnego (miażdżyca, nadciśnienie tętnicze, </a:t>
            </a:r>
            <a:b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choroby serca); </a:t>
            </a:r>
          </a:p>
          <a:p>
            <a:pPr>
              <a:lnSpc>
                <a:spcPts val="26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pl-PL" dirty="0" smtClean="0">
                <a:solidFill>
                  <a:srgbClr val="68004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osteoporoza; </a:t>
            </a:r>
          </a:p>
          <a:p>
            <a:pPr>
              <a:lnSpc>
                <a:spcPts val="26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zaburzenia pracy jelita grubego; </a:t>
            </a:r>
          </a:p>
          <a:p>
            <a:pPr>
              <a:lnSpc>
                <a:spcPts val="26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pl-PL" dirty="0" smtClean="0">
                <a:solidFill>
                  <a:srgbClr val="68004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próchnica zębów; </a:t>
            </a:r>
          </a:p>
          <a:p>
            <a:pPr>
              <a:lnSpc>
                <a:spcPts val="26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kamica żółciowa; </a:t>
            </a:r>
          </a:p>
          <a:p>
            <a:pPr>
              <a:lnSpc>
                <a:spcPts val="26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pl-PL" dirty="0" smtClean="0">
                <a:solidFill>
                  <a:srgbClr val="68004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otyłość; </a:t>
            </a:r>
          </a:p>
          <a:p>
            <a:pPr>
              <a:lnSpc>
                <a:spcPts val="26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anoreksja; </a:t>
            </a:r>
          </a:p>
          <a:p>
            <a:pPr>
              <a:lnSpc>
                <a:spcPts val="2600"/>
              </a:lnSpc>
              <a:buBlip>
                <a:blip r:embed="rId5"/>
              </a:buBlip>
              <a:defRPr/>
            </a:pPr>
            <a:r>
              <a:rPr lang="pl-PL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</a:t>
            </a:r>
            <a:r>
              <a:rPr lang="pl-PL" dirty="0" smtClean="0">
                <a:solidFill>
                  <a:srgbClr val="68004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bulimia.</a:t>
            </a:r>
          </a:p>
        </p:txBody>
      </p:sp>
      <p:pic>
        <p:nvPicPr>
          <p:cNvPr id="12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  <p:pic>
        <p:nvPicPr>
          <p:cNvPr id="13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2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2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20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00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3"/>
          <p:cNvGrpSpPr/>
          <p:nvPr/>
        </p:nvGrpSpPr>
        <p:grpSpPr>
          <a:xfrm>
            <a:off x="285720" y="139463"/>
            <a:ext cx="8643998" cy="699371"/>
            <a:chOff x="285720" y="139463"/>
            <a:chExt cx="8643998" cy="699371"/>
          </a:xfrm>
        </p:grpSpPr>
        <p:sp>
          <p:nvSpPr>
            <p:cNvPr id="5" name="Prostokąt 4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Prostokąt 5"/>
            <p:cNvSpPr/>
            <p:nvPr/>
          </p:nvSpPr>
          <p:spPr>
            <a:xfrm>
              <a:off x="2273051" y="139463"/>
              <a:ext cx="465640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CC0099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Ciekawostki - Ważne</a:t>
              </a:r>
              <a:endParaRPr lang="pl-PL" sz="36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9" name="Picture 2" descr="F:\Zdrowie-prez\obrazy\w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7" name="Prostokąt 6"/>
          <p:cNvSpPr/>
          <p:nvPr/>
        </p:nvSpPr>
        <p:spPr>
          <a:xfrm>
            <a:off x="428596" y="785794"/>
            <a:ext cx="8286808" cy="500066"/>
          </a:xfrm>
          <a:prstGeom prst="rect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2000" b="1" dirty="0" smtClean="0">
                <a:solidFill>
                  <a:srgbClr val="68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Skutki nieprawidłowego odżywiania</a:t>
            </a:r>
          </a:p>
        </p:txBody>
      </p:sp>
      <p:pic>
        <p:nvPicPr>
          <p:cNvPr id="8" name="Picture 2" descr="F:\Zdrowie-prez\zdrowe\gruby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500"/>
          <a:stretch>
            <a:fillRect/>
          </a:stretch>
        </p:blipFill>
        <p:spPr bwMode="auto">
          <a:xfrm>
            <a:off x="1071538" y="1304692"/>
            <a:ext cx="2928958" cy="4624638"/>
          </a:xfrm>
          <a:prstGeom prst="rect">
            <a:avLst/>
          </a:prstGeom>
          <a:noFill/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143108" y="1242940"/>
            <a:ext cx="495520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1" i="1" u="none" strike="noStrike" cap="none" normalizeH="0" baseline="0" dirty="0" smtClean="0">
                <a:ln>
                  <a:noFill/>
                </a:ln>
                <a:solidFill>
                  <a:srgbClr val="E2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"Jedz aby żyć, a nie żyj aby jeść"</a:t>
            </a:r>
            <a:endParaRPr kumimoji="0" lang="pl-PL" sz="3200" b="0" i="1" u="none" strike="noStrike" cap="none" normalizeH="0" baseline="0" dirty="0" smtClean="0">
              <a:ln>
                <a:noFill/>
              </a:ln>
              <a:solidFill>
                <a:srgbClr val="E2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 descr="C:\Users\Ela\Desktop\Obraz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1326480"/>
            <a:ext cx="3151187" cy="4622800"/>
          </a:xfrm>
          <a:prstGeom prst="rect">
            <a:avLst/>
          </a:prstGeom>
          <a:noFill/>
        </p:spPr>
      </p:pic>
      <p:pic>
        <p:nvPicPr>
          <p:cNvPr id="13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  <p:pic>
        <p:nvPicPr>
          <p:cNvPr id="14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C:\Documents and Settings\Krzysztof\Desktop\PS2\Nowy folder\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3433126" y="4153839"/>
            <a:ext cx="2418022" cy="178707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4" name="Picture 5" descr="C:\Documents and Settings\Krzysztof\Desktop\PS2\Nowy folder\4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-3433126" y="4086270"/>
            <a:ext cx="2732688" cy="1910877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5" name="Picture 6" descr="C:\Documents and Settings\Krzysztof\Desktop\PS2\Nowy folder\2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-3433126" y="4111296"/>
            <a:ext cx="2886346" cy="187035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6" name="Picture 7" descr="C:\Documents and Settings\Krzysztof\Desktop\PS2\Nowy folder\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-3433126" y="4088146"/>
            <a:ext cx="2711210" cy="190236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7" name="Picture 8" descr="C:\Documents and Settings\Krzysztof\Desktop\PS2\Nowy folder\3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-3433126" y="4041754"/>
            <a:ext cx="2802099" cy="200149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22" name="Picture 2" descr="F:\Zdrowie-prez\obrazy\ww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780928"/>
            <a:ext cx="9144000" cy="1328737"/>
          </a:xfrm>
          <a:prstGeom prst="rect">
            <a:avLst/>
          </a:prstGeom>
          <a:noFill/>
        </p:spPr>
      </p:pic>
      <p:grpSp>
        <p:nvGrpSpPr>
          <p:cNvPr id="8" name="Grupa 3"/>
          <p:cNvGrpSpPr/>
          <p:nvPr/>
        </p:nvGrpSpPr>
        <p:grpSpPr>
          <a:xfrm>
            <a:off x="285720" y="139463"/>
            <a:ext cx="8643998" cy="699371"/>
            <a:chOff x="285720" y="139463"/>
            <a:chExt cx="8643998" cy="699371"/>
          </a:xfrm>
        </p:grpSpPr>
        <p:sp>
          <p:nvSpPr>
            <p:cNvPr id="10" name="Prostokąt 9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1" name="Prostokąt 10"/>
            <p:cNvSpPr/>
            <p:nvPr/>
          </p:nvSpPr>
          <p:spPr>
            <a:xfrm>
              <a:off x="2273051" y="139463"/>
              <a:ext cx="4656403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CC0099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Ciekawostki - Ważne</a:t>
              </a:r>
              <a:endParaRPr lang="pl-PL" sz="36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44016" y="1090844"/>
            <a:ext cx="8892480" cy="2516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27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Dzięki właściwemu odżywianiu możemy: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10"/>
              </a:buBlip>
              <a:tabLst/>
            </a:pPr>
            <a:r>
              <a:rPr lang="pl-PL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zwiększyć sprawność fizyczną i odporność na infekcje,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10"/>
              </a:buBlip>
              <a:tabLst/>
            </a:pPr>
            <a:r>
              <a:rPr lang="pl-PL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poprawić jasność umysłu i koncentrację,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10"/>
              </a:buBlip>
              <a:tabLst/>
            </a:pPr>
            <a:r>
              <a:rPr lang="pl-PL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poprawić jakość snu,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10"/>
              </a:buBlip>
              <a:tabLst/>
            </a:pPr>
            <a:r>
              <a:rPr lang="pl-PL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ochronić się przed chorobami,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10"/>
              </a:buBlip>
              <a:tabLst/>
            </a:pPr>
            <a:r>
              <a:rPr lang="pl-PL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pl-PL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przedłużyć życie. </a:t>
            </a:r>
          </a:p>
        </p:txBody>
      </p:sp>
      <p:pic>
        <p:nvPicPr>
          <p:cNvPr id="18" name="Picture 2" descr="C:\Users\Ela\Desktop\Obraz1.png"/>
          <p:cNvPicPr>
            <a:picLocks noChangeAspect="1" noChangeArrowheads="1"/>
          </p:cNvPicPr>
          <p:nvPr/>
        </p:nvPicPr>
        <p:blipFill>
          <a:blip r:embed="rId11" cstate="print"/>
          <a:srcRect l="10491" r="11917"/>
          <a:stretch>
            <a:fillRect/>
          </a:stretch>
        </p:blipFill>
        <p:spPr bwMode="auto">
          <a:xfrm>
            <a:off x="0" y="5949280"/>
            <a:ext cx="9144000" cy="1447800"/>
          </a:xfrm>
          <a:prstGeom prst="rect">
            <a:avLst/>
          </a:prstGeom>
          <a:noFill/>
        </p:spPr>
      </p:pic>
      <p:cxnSp>
        <p:nvCxnSpPr>
          <p:cNvPr id="23" name="Łącznik prosty 22"/>
          <p:cNvCxnSpPr/>
          <p:nvPr/>
        </p:nvCxnSpPr>
        <p:spPr>
          <a:xfrm>
            <a:off x="0" y="4109665"/>
            <a:ext cx="9144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Łącznik prosty 23"/>
          <p:cNvCxnSpPr/>
          <p:nvPr/>
        </p:nvCxnSpPr>
        <p:spPr>
          <a:xfrm>
            <a:off x="0" y="5909865"/>
            <a:ext cx="9144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" name="Picture 3" descr="C:\Documents and Settings\Krzysztof\Desktop\Konkursy 2012\Obraz2.png">
            <a:hlinkClick r:id="rId12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214810" y="5840413"/>
            <a:ext cx="712787" cy="1017587"/>
          </a:xfrm>
          <a:prstGeom prst="rect">
            <a:avLst/>
          </a:prstGeom>
          <a:noFill/>
        </p:spPr>
      </p:pic>
      <p:pic>
        <p:nvPicPr>
          <p:cNvPr id="21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7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7" presetClass="entr" presetSubtype="2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7" presetClass="entr" presetSubtype="2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7" presetClass="entr" presetSubtype="2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7" presetClass="entr" presetSubtype="2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3"/>
          <p:cNvGrpSpPr/>
          <p:nvPr/>
        </p:nvGrpSpPr>
        <p:grpSpPr>
          <a:xfrm>
            <a:off x="285720" y="143834"/>
            <a:ext cx="8643998" cy="716787"/>
            <a:chOff x="285720" y="143834"/>
            <a:chExt cx="8643998" cy="716787"/>
          </a:xfrm>
        </p:grpSpPr>
        <p:sp>
          <p:nvSpPr>
            <p:cNvPr id="6" name="Prostokąt 5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3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7" name="Prostokąt 6"/>
            <p:cNvSpPr/>
            <p:nvPr/>
          </p:nvSpPr>
          <p:spPr>
            <a:xfrm>
              <a:off x="3231925" y="214290"/>
              <a:ext cx="2768835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0033C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Bibliografia</a:t>
              </a:r>
              <a:endParaRPr lang="pl-PL" sz="3600" b="1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5" name="Picture 2" descr="F:\Zdrowie-prez\obrazy\w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8" name="Prostokąt 7"/>
          <p:cNvSpPr/>
          <p:nvPr/>
        </p:nvSpPr>
        <p:spPr>
          <a:xfrm>
            <a:off x="357158" y="1071546"/>
            <a:ext cx="842968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  <a:t>W prezentacji  zostały wykorzystane informacje i fotografie </a:t>
            </a:r>
            <a:b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  <a:t>z następujących źródeł:</a:t>
            </a:r>
          </a:p>
          <a:p>
            <a:pPr lvl="1">
              <a:buFont typeface="Arial" pitchFamily="34" charset="0"/>
              <a:buChar char="•"/>
            </a:pPr>
            <a:r>
              <a:rPr lang="pl-PL" sz="2400" dirty="0" err="1" smtClean="0"/>
              <a:t>zdrowezywienie.w.interia.pl</a:t>
            </a:r>
            <a:endParaRPr lang="pl-PL" sz="2400" dirty="0" smtClean="0"/>
          </a:p>
          <a:p>
            <a:pPr lvl="1">
              <a:buFont typeface="Arial" pitchFamily="34" charset="0"/>
              <a:buChar char="•"/>
            </a:pPr>
            <a:r>
              <a:rPr lang="pl-PL" sz="2400" dirty="0" err="1" smtClean="0"/>
              <a:t>www.zdrowe-odzywianie.com</a:t>
            </a:r>
            <a:endParaRPr lang="pl-PL" sz="2400" dirty="0" smtClean="0"/>
          </a:p>
          <a:p>
            <a:pPr lvl="1">
              <a:buFont typeface="Arial" pitchFamily="34" charset="0"/>
              <a:buChar char="•"/>
            </a:pPr>
            <a:r>
              <a:rPr lang="pl-PL" sz="2400" dirty="0" err="1" smtClean="0"/>
              <a:t>www.odzywianie.info.pl</a:t>
            </a:r>
            <a:endParaRPr lang="pl-PL" sz="2400" dirty="0" smtClean="0"/>
          </a:p>
          <a:p>
            <a:pPr lvl="1">
              <a:buFont typeface="Arial" pitchFamily="34" charset="0"/>
              <a:buChar char="•"/>
            </a:pPr>
            <a:r>
              <a:rPr lang="pl-PL" sz="2400" dirty="0" err="1" smtClean="0"/>
              <a:t>www.minrol.gov.pl/po</a:t>
            </a:r>
            <a:r>
              <a:rPr lang="pl-PL" sz="2400" dirty="0" smtClean="0"/>
              <a:t>l/</a:t>
            </a:r>
            <a:r>
              <a:rPr lang="pl-PL" sz="2400" dirty="0" err="1" smtClean="0"/>
              <a:t>Jakosc-zywnosci</a:t>
            </a:r>
            <a:r>
              <a:rPr lang="pl-PL" sz="2400" dirty="0" smtClean="0"/>
              <a:t>/</a:t>
            </a:r>
            <a:r>
              <a:rPr lang="pl-PL" sz="2400" dirty="0" err="1" smtClean="0"/>
              <a:t>Poznaj-Dobra-Zywnosc</a:t>
            </a:r>
            <a:r>
              <a:rPr lang="pl-PL" sz="2400" dirty="0" smtClean="0"/>
              <a:t>/</a:t>
            </a:r>
          </a:p>
        </p:txBody>
      </p:sp>
      <p:pic>
        <p:nvPicPr>
          <p:cNvPr id="9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  <p:pic>
        <p:nvPicPr>
          <p:cNvPr id="10" name="Picture 3" descr="C:\Documents and Settings\Krzysztof\Desktop\Konkursy 2012\Obraz2.png">
            <a:hlinkClick r:id="rId6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5840413"/>
            <a:ext cx="712787" cy="1017587"/>
          </a:xfrm>
          <a:prstGeom prst="rect">
            <a:avLst/>
          </a:prstGeom>
          <a:noFill/>
        </p:spPr>
      </p:pic>
      <p:pic>
        <p:nvPicPr>
          <p:cNvPr id="11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3"/>
          <p:cNvGrpSpPr/>
          <p:nvPr/>
        </p:nvGrpSpPr>
        <p:grpSpPr>
          <a:xfrm>
            <a:off x="285720" y="143834"/>
            <a:ext cx="8643998" cy="716787"/>
            <a:chOff x="285720" y="143834"/>
            <a:chExt cx="8643998" cy="716787"/>
          </a:xfrm>
        </p:grpSpPr>
        <p:sp>
          <p:nvSpPr>
            <p:cNvPr id="6" name="Prostokąt 5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3" cstate="print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</a:blip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7" name="Prostokąt 6"/>
            <p:cNvSpPr/>
            <p:nvPr/>
          </p:nvSpPr>
          <p:spPr>
            <a:xfrm>
              <a:off x="3851519" y="214290"/>
              <a:ext cx="1529650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0033CC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Autor </a:t>
              </a:r>
              <a:endParaRPr lang="pl-PL" sz="3600" b="1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5" name="Picture 2" descr="F:\Zdrowie-prez\obrazy\ww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8" name="Prostokąt 7"/>
          <p:cNvSpPr/>
          <p:nvPr/>
        </p:nvSpPr>
        <p:spPr>
          <a:xfrm>
            <a:off x="395536" y="1844824"/>
            <a:ext cx="842968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  <a:t>Elżbieta Jarębska  </a:t>
            </a:r>
            <a:b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  <a:t>nauczyciel </a:t>
            </a:r>
            <a:b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  <a:t>Zespołu Szkół z Oddziałami Integracyjnymi </a:t>
            </a:r>
            <a:b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  <a:t>im. </a:t>
            </a:r>
            <a: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  <a:t>J</a:t>
            </a:r>
            <a: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  <a:t>anusza Korczaka  </a:t>
            </a:r>
            <a:b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pl-PL" sz="2800" b="1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  <a:t>w  Smólniku</a:t>
            </a:r>
            <a:endParaRPr lang="pl-PL" sz="2800" b="1" dirty="0" smtClean="0"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  <p:pic>
        <p:nvPicPr>
          <p:cNvPr id="10" name="Picture 3" descr="C:\Documents and Settings\Krzysztof\Desktop\Konkursy 2012\Obraz2.png">
            <a:hlinkClick r:id="rId6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5840413"/>
            <a:ext cx="712787" cy="1017587"/>
          </a:xfrm>
          <a:prstGeom prst="rect">
            <a:avLst/>
          </a:prstGeom>
          <a:noFill/>
        </p:spPr>
      </p:pic>
      <p:pic>
        <p:nvPicPr>
          <p:cNvPr id="11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Picture 2" descr="C:\Users\Ela\Desktop\Obraz1.png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 l="10491" r="11917"/>
          <a:stretch>
            <a:fillRect/>
          </a:stretch>
        </p:blipFill>
        <p:spPr bwMode="auto">
          <a:xfrm>
            <a:off x="0" y="0"/>
            <a:ext cx="9144000" cy="1447800"/>
          </a:xfrm>
          <a:prstGeom prst="rect">
            <a:avLst/>
          </a:prstGeom>
          <a:noFill/>
        </p:spPr>
      </p:pic>
      <p:sp>
        <p:nvSpPr>
          <p:cNvPr id="43" name="Elipsa 42"/>
          <p:cNvSpPr/>
          <p:nvPr/>
        </p:nvSpPr>
        <p:spPr>
          <a:xfrm>
            <a:off x="1000100" y="2357430"/>
            <a:ext cx="6858048" cy="3214710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2" name="Elipsa 41"/>
          <p:cNvSpPr/>
          <p:nvPr/>
        </p:nvSpPr>
        <p:spPr>
          <a:xfrm>
            <a:off x="1071538" y="2357430"/>
            <a:ext cx="6858048" cy="3214710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1" name="Elipsa 40"/>
          <p:cNvSpPr/>
          <p:nvPr/>
        </p:nvSpPr>
        <p:spPr>
          <a:xfrm>
            <a:off x="1000100" y="2357430"/>
            <a:ext cx="6858048" cy="3214710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9" name="Elipsa 38"/>
          <p:cNvSpPr/>
          <p:nvPr/>
        </p:nvSpPr>
        <p:spPr>
          <a:xfrm>
            <a:off x="1000100" y="2285992"/>
            <a:ext cx="6858048" cy="3214710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7" name="Elipsa 16"/>
          <p:cNvSpPr/>
          <p:nvPr/>
        </p:nvSpPr>
        <p:spPr>
          <a:xfrm>
            <a:off x="1000100" y="2357430"/>
            <a:ext cx="6858048" cy="3214710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Łuk blokowy 17"/>
          <p:cNvSpPr/>
          <p:nvPr/>
        </p:nvSpPr>
        <p:spPr>
          <a:xfrm>
            <a:off x="857224" y="2285992"/>
            <a:ext cx="7143800" cy="3357586"/>
          </a:xfrm>
          <a:prstGeom prst="blockArc">
            <a:avLst>
              <a:gd name="adj1" fmla="val 10800000"/>
              <a:gd name="adj2" fmla="val 7817823"/>
              <a:gd name="adj3" fmla="val 5475"/>
            </a:avLst>
          </a:prstGeom>
          <a:solidFill>
            <a:srgbClr val="990000"/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tx1"/>
              </a:solidFill>
            </a:endParaRPr>
          </a:p>
        </p:txBody>
      </p:sp>
      <p:sp>
        <p:nvSpPr>
          <p:cNvPr id="37" name="Prostokąt 36"/>
          <p:cNvSpPr/>
          <p:nvPr/>
        </p:nvSpPr>
        <p:spPr>
          <a:xfrm>
            <a:off x="2071670" y="71414"/>
            <a:ext cx="48407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Strona główna</a:t>
            </a:r>
            <a:endParaRPr lang="pl-PL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grpSp>
        <p:nvGrpSpPr>
          <p:cNvPr id="32" name="Grupa 31"/>
          <p:cNvGrpSpPr/>
          <p:nvPr/>
        </p:nvGrpSpPr>
        <p:grpSpPr>
          <a:xfrm>
            <a:off x="428596" y="2214554"/>
            <a:ext cx="1500197" cy="1882777"/>
            <a:chOff x="4500562" y="0"/>
            <a:chExt cx="3249613" cy="4954587"/>
          </a:xfrm>
        </p:grpSpPr>
        <p:sp>
          <p:nvSpPr>
            <p:cNvPr id="35" name="Freeform 31">
              <a:hlinkClick r:id="rId9" action="ppaction://hlinksldjump" highlightClick="1"/>
            </p:cNvPr>
            <p:cNvSpPr>
              <a:spLocks/>
            </p:cNvSpPr>
            <p:nvPr/>
          </p:nvSpPr>
          <p:spPr bwMode="auto">
            <a:xfrm>
              <a:off x="4500562" y="0"/>
              <a:ext cx="3249613" cy="4954587"/>
            </a:xfrm>
            <a:custGeom>
              <a:avLst/>
              <a:gdLst/>
              <a:ahLst/>
              <a:cxnLst>
                <a:cxn ang="0">
                  <a:pos x="1891" y="40"/>
                </a:cxn>
                <a:cxn ang="0">
                  <a:pos x="1990" y="91"/>
                </a:cxn>
                <a:cxn ang="0">
                  <a:pos x="2205" y="166"/>
                </a:cxn>
                <a:cxn ang="0">
                  <a:pos x="2382" y="272"/>
                </a:cxn>
                <a:cxn ang="0">
                  <a:pos x="2476" y="307"/>
                </a:cxn>
                <a:cxn ang="0">
                  <a:pos x="2865" y="614"/>
                </a:cxn>
                <a:cxn ang="0">
                  <a:pos x="3126" y="1014"/>
                </a:cxn>
                <a:cxn ang="0">
                  <a:pos x="3285" y="1607"/>
                </a:cxn>
                <a:cxn ang="0">
                  <a:pos x="3235" y="2158"/>
                </a:cxn>
                <a:cxn ang="0">
                  <a:pos x="3331" y="2291"/>
                </a:cxn>
                <a:cxn ang="0">
                  <a:pos x="3069" y="2429"/>
                </a:cxn>
                <a:cxn ang="0">
                  <a:pos x="2918" y="2619"/>
                </a:cxn>
                <a:cxn ang="0">
                  <a:pos x="3842" y="2948"/>
                </a:cxn>
                <a:cxn ang="0">
                  <a:pos x="4093" y="3838"/>
                </a:cxn>
                <a:cxn ang="0">
                  <a:pos x="3936" y="4673"/>
                </a:cxn>
                <a:cxn ang="0">
                  <a:pos x="3732" y="5045"/>
                </a:cxn>
                <a:cxn ang="0">
                  <a:pos x="3460" y="5391"/>
                </a:cxn>
                <a:cxn ang="0">
                  <a:pos x="3207" y="5626"/>
                </a:cxn>
                <a:cxn ang="0">
                  <a:pos x="2606" y="6122"/>
                </a:cxn>
                <a:cxn ang="0">
                  <a:pos x="2449" y="6193"/>
                </a:cxn>
                <a:cxn ang="0">
                  <a:pos x="1990" y="6210"/>
                </a:cxn>
                <a:cxn ang="0">
                  <a:pos x="1925" y="6178"/>
                </a:cxn>
                <a:cxn ang="0">
                  <a:pos x="1813" y="6131"/>
                </a:cxn>
                <a:cxn ang="0">
                  <a:pos x="1547" y="6058"/>
                </a:cxn>
                <a:cxn ang="0">
                  <a:pos x="1123" y="6118"/>
                </a:cxn>
                <a:cxn ang="0">
                  <a:pos x="306" y="5073"/>
                </a:cxn>
                <a:cxn ang="0">
                  <a:pos x="33" y="3419"/>
                </a:cxn>
                <a:cxn ang="0">
                  <a:pos x="568" y="2413"/>
                </a:cxn>
                <a:cxn ang="0">
                  <a:pos x="1749" y="2230"/>
                </a:cxn>
                <a:cxn ang="0">
                  <a:pos x="2188" y="2401"/>
                </a:cxn>
                <a:cxn ang="0">
                  <a:pos x="2408" y="2456"/>
                </a:cxn>
                <a:cxn ang="0">
                  <a:pos x="2578" y="2411"/>
                </a:cxn>
                <a:cxn ang="0">
                  <a:pos x="2872" y="2266"/>
                </a:cxn>
                <a:cxn ang="0">
                  <a:pos x="2733" y="2251"/>
                </a:cxn>
                <a:cxn ang="0">
                  <a:pos x="2649" y="2212"/>
                </a:cxn>
                <a:cxn ang="0">
                  <a:pos x="2444" y="2142"/>
                </a:cxn>
                <a:cxn ang="0">
                  <a:pos x="2220" y="2130"/>
                </a:cxn>
                <a:cxn ang="0">
                  <a:pos x="2181" y="2052"/>
                </a:cxn>
                <a:cxn ang="0">
                  <a:pos x="2043" y="2002"/>
                </a:cxn>
                <a:cxn ang="0">
                  <a:pos x="1863" y="1928"/>
                </a:cxn>
                <a:cxn ang="0">
                  <a:pos x="1831" y="1855"/>
                </a:cxn>
                <a:cxn ang="0">
                  <a:pos x="1610" y="1752"/>
                </a:cxn>
                <a:cxn ang="0">
                  <a:pos x="1577" y="1681"/>
                </a:cxn>
                <a:cxn ang="0">
                  <a:pos x="1433" y="1592"/>
                </a:cxn>
                <a:cxn ang="0">
                  <a:pos x="1370" y="1531"/>
                </a:cxn>
                <a:cxn ang="0">
                  <a:pos x="1299" y="1426"/>
                </a:cxn>
                <a:cxn ang="0">
                  <a:pos x="1193" y="1306"/>
                </a:cxn>
                <a:cxn ang="0">
                  <a:pos x="1113" y="1125"/>
                </a:cxn>
                <a:cxn ang="0">
                  <a:pos x="1052" y="937"/>
                </a:cxn>
                <a:cxn ang="0">
                  <a:pos x="985" y="687"/>
                </a:cxn>
                <a:cxn ang="0">
                  <a:pos x="1003" y="601"/>
                </a:cxn>
                <a:cxn ang="0">
                  <a:pos x="991" y="451"/>
                </a:cxn>
                <a:cxn ang="0">
                  <a:pos x="964" y="295"/>
                </a:cxn>
                <a:cxn ang="0">
                  <a:pos x="950" y="147"/>
                </a:cxn>
                <a:cxn ang="0">
                  <a:pos x="1017" y="184"/>
                </a:cxn>
                <a:cxn ang="0">
                  <a:pos x="1030" y="44"/>
                </a:cxn>
                <a:cxn ang="0">
                  <a:pos x="1162" y="66"/>
                </a:cxn>
                <a:cxn ang="0">
                  <a:pos x="1336" y="12"/>
                </a:cxn>
                <a:cxn ang="0">
                  <a:pos x="1611" y="12"/>
                </a:cxn>
              </a:cxnLst>
              <a:rect l="0" t="0" r="r" b="b"/>
              <a:pathLst>
                <a:path w="4093" h="6243">
                  <a:moveTo>
                    <a:pt x="1739" y="52"/>
                  </a:moveTo>
                  <a:lnTo>
                    <a:pt x="1754" y="37"/>
                  </a:lnTo>
                  <a:lnTo>
                    <a:pt x="1771" y="28"/>
                  </a:lnTo>
                  <a:lnTo>
                    <a:pt x="1791" y="23"/>
                  </a:lnTo>
                  <a:lnTo>
                    <a:pt x="1812" y="23"/>
                  </a:lnTo>
                  <a:lnTo>
                    <a:pt x="1831" y="23"/>
                  </a:lnTo>
                  <a:lnTo>
                    <a:pt x="1852" y="27"/>
                  </a:lnTo>
                  <a:lnTo>
                    <a:pt x="1872" y="31"/>
                  </a:lnTo>
                  <a:lnTo>
                    <a:pt x="1891" y="40"/>
                  </a:lnTo>
                  <a:lnTo>
                    <a:pt x="1902" y="44"/>
                  </a:lnTo>
                  <a:lnTo>
                    <a:pt x="1915" y="51"/>
                  </a:lnTo>
                  <a:lnTo>
                    <a:pt x="1920" y="52"/>
                  </a:lnTo>
                  <a:lnTo>
                    <a:pt x="1927" y="55"/>
                  </a:lnTo>
                  <a:lnTo>
                    <a:pt x="1936" y="55"/>
                  </a:lnTo>
                  <a:lnTo>
                    <a:pt x="1944" y="56"/>
                  </a:lnTo>
                  <a:lnTo>
                    <a:pt x="1958" y="67"/>
                  </a:lnTo>
                  <a:lnTo>
                    <a:pt x="1973" y="80"/>
                  </a:lnTo>
                  <a:lnTo>
                    <a:pt x="1990" y="91"/>
                  </a:lnTo>
                  <a:lnTo>
                    <a:pt x="2007" y="104"/>
                  </a:lnTo>
                  <a:lnTo>
                    <a:pt x="2023" y="113"/>
                  </a:lnTo>
                  <a:lnTo>
                    <a:pt x="2040" y="125"/>
                  </a:lnTo>
                  <a:lnTo>
                    <a:pt x="2057" y="136"/>
                  </a:lnTo>
                  <a:lnTo>
                    <a:pt x="2075" y="148"/>
                  </a:lnTo>
                  <a:lnTo>
                    <a:pt x="2110" y="138"/>
                  </a:lnTo>
                  <a:lnTo>
                    <a:pt x="2143" y="141"/>
                  </a:lnTo>
                  <a:lnTo>
                    <a:pt x="2174" y="151"/>
                  </a:lnTo>
                  <a:lnTo>
                    <a:pt x="2205" y="166"/>
                  </a:lnTo>
                  <a:lnTo>
                    <a:pt x="2233" y="182"/>
                  </a:lnTo>
                  <a:lnTo>
                    <a:pt x="2262" y="200"/>
                  </a:lnTo>
                  <a:lnTo>
                    <a:pt x="2291" y="216"/>
                  </a:lnTo>
                  <a:lnTo>
                    <a:pt x="2323" y="230"/>
                  </a:lnTo>
                  <a:lnTo>
                    <a:pt x="2334" y="240"/>
                  </a:lnTo>
                  <a:lnTo>
                    <a:pt x="2345" y="250"/>
                  </a:lnTo>
                  <a:lnTo>
                    <a:pt x="2358" y="257"/>
                  </a:lnTo>
                  <a:lnTo>
                    <a:pt x="2371" y="265"/>
                  </a:lnTo>
                  <a:lnTo>
                    <a:pt x="2382" y="272"/>
                  </a:lnTo>
                  <a:lnTo>
                    <a:pt x="2394" y="279"/>
                  </a:lnTo>
                  <a:lnTo>
                    <a:pt x="2407" y="288"/>
                  </a:lnTo>
                  <a:lnTo>
                    <a:pt x="2419" y="296"/>
                  </a:lnTo>
                  <a:lnTo>
                    <a:pt x="2444" y="296"/>
                  </a:lnTo>
                  <a:lnTo>
                    <a:pt x="2447" y="303"/>
                  </a:lnTo>
                  <a:lnTo>
                    <a:pt x="2454" y="307"/>
                  </a:lnTo>
                  <a:lnTo>
                    <a:pt x="2461" y="307"/>
                  </a:lnTo>
                  <a:lnTo>
                    <a:pt x="2469" y="308"/>
                  </a:lnTo>
                  <a:lnTo>
                    <a:pt x="2476" y="307"/>
                  </a:lnTo>
                  <a:lnTo>
                    <a:pt x="2485" y="308"/>
                  </a:lnTo>
                  <a:lnTo>
                    <a:pt x="2493" y="308"/>
                  </a:lnTo>
                  <a:lnTo>
                    <a:pt x="2502" y="314"/>
                  </a:lnTo>
                  <a:lnTo>
                    <a:pt x="2563" y="360"/>
                  </a:lnTo>
                  <a:lnTo>
                    <a:pt x="2628" y="406"/>
                  </a:lnTo>
                  <a:lnTo>
                    <a:pt x="2692" y="453"/>
                  </a:lnTo>
                  <a:lnTo>
                    <a:pt x="2757" y="504"/>
                  </a:lnTo>
                  <a:lnTo>
                    <a:pt x="2814" y="555"/>
                  </a:lnTo>
                  <a:lnTo>
                    <a:pt x="2865" y="614"/>
                  </a:lnTo>
                  <a:lnTo>
                    <a:pt x="2906" y="678"/>
                  </a:lnTo>
                  <a:lnTo>
                    <a:pt x="2936" y="753"/>
                  </a:lnTo>
                  <a:lnTo>
                    <a:pt x="2971" y="785"/>
                  </a:lnTo>
                  <a:lnTo>
                    <a:pt x="3002" y="820"/>
                  </a:lnTo>
                  <a:lnTo>
                    <a:pt x="3030" y="856"/>
                  </a:lnTo>
                  <a:lnTo>
                    <a:pt x="3056" y="895"/>
                  </a:lnTo>
                  <a:lnTo>
                    <a:pt x="3080" y="933"/>
                  </a:lnTo>
                  <a:lnTo>
                    <a:pt x="3104" y="973"/>
                  </a:lnTo>
                  <a:lnTo>
                    <a:pt x="3126" y="1014"/>
                  </a:lnTo>
                  <a:lnTo>
                    <a:pt x="3151" y="1054"/>
                  </a:lnTo>
                  <a:lnTo>
                    <a:pt x="3182" y="1117"/>
                  </a:lnTo>
                  <a:lnTo>
                    <a:pt x="3204" y="1184"/>
                  </a:lnTo>
                  <a:lnTo>
                    <a:pt x="3219" y="1252"/>
                  </a:lnTo>
                  <a:lnTo>
                    <a:pt x="3233" y="1323"/>
                  </a:lnTo>
                  <a:lnTo>
                    <a:pt x="3243" y="1394"/>
                  </a:lnTo>
                  <a:lnTo>
                    <a:pt x="3254" y="1465"/>
                  </a:lnTo>
                  <a:lnTo>
                    <a:pt x="3267" y="1536"/>
                  </a:lnTo>
                  <a:lnTo>
                    <a:pt x="3285" y="1607"/>
                  </a:lnTo>
                  <a:lnTo>
                    <a:pt x="3282" y="1677"/>
                  </a:lnTo>
                  <a:lnTo>
                    <a:pt x="3283" y="1747"/>
                  </a:lnTo>
                  <a:lnTo>
                    <a:pt x="3285" y="1816"/>
                  </a:lnTo>
                  <a:lnTo>
                    <a:pt x="3285" y="1887"/>
                  </a:lnTo>
                  <a:lnTo>
                    <a:pt x="3279" y="1954"/>
                  </a:lnTo>
                  <a:lnTo>
                    <a:pt x="3269" y="2022"/>
                  </a:lnTo>
                  <a:lnTo>
                    <a:pt x="3250" y="2087"/>
                  </a:lnTo>
                  <a:lnTo>
                    <a:pt x="3221" y="2151"/>
                  </a:lnTo>
                  <a:lnTo>
                    <a:pt x="3235" y="2158"/>
                  </a:lnTo>
                  <a:lnTo>
                    <a:pt x="3251" y="2166"/>
                  </a:lnTo>
                  <a:lnTo>
                    <a:pt x="3268" y="2173"/>
                  </a:lnTo>
                  <a:lnTo>
                    <a:pt x="3286" y="2183"/>
                  </a:lnTo>
                  <a:lnTo>
                    <a:pt x="3300" y="2192"/>
                  </a:lnTo>
                  <a:lnTo>
                    <a:pt x="3314" y="2206"/>
                  </a:lnTo>
                  <a:lnTo>
                    <a:pt x="3325" y="2222"/>
                  </a:lnTo>
                  <a:lnTo>
                    <a:pt x="3334" y="2243"/>
                  </a:lnTo>
                  <a:lnTo>
                    <a:pt x="3334" y="2266"/>
                  </a:lnTo>
                  <a:lnTo>
                    <a:pt x="3331" y="2291"/>
                  </a:lnTo>
                  <a:lnTo>
                    <a:pt x="3324" y="2315"/>
                  </a:lnTo>
                  <a:lnTo>
                    <a:pt x="3315" y="2340"/>
                  </a:lnTo>
                  <a:lnTo>
                    <a:pt x="3303" y="2361"/>
                  </a:lnTo>
                  <a:lnTo>
                    <a:pt x="3288" y="2383"/>
                  </a:lnTo>
                  <a:lnTo>
                    <a:pt x="3269" y="2403"/>
                  </a:lnTo>
                  <a:lnTo>
                    <a:pt x="3250" y="2421"/>
                  </a:lnTo>
                  <a:lnTo>
                    <a:pt x="3190" y="2443"/>
                  </a:lnTo>
                  <a:lnTo>
                    <a:pt x="3129" y="2431"/>
                  </a:lnTo>
                  <a:lnTo>
                    <a:pt x="3069" y="2429"/>
                  </a:lnTo>
                  <a:lnTo>
                    <a:pt x="3010" y="2434"/>
                  </a:lnTo>
                  <a:lnTo>
                    <a:pt x="2952" y="2446"/>
                  </a:lnTo>
                  <a:lnTo>
                    <a:pt x="2893" y="2460"/>
                  </a:lnTo>
                  <a:lnTo>
                    <a:pt x="2835" y="2478"/>
                  </a:lnTo>
                  <a:lnTo>
                    <a:pt x="2777" y="2496"/>
                  </a:lnTo>
                  <a:lnTo>
                    <a:pt x="2723" y="2513"/>
                  </a:lnTo>
                  <a:lnTo>
                    <a:pt x="2637" y="2560"/>
                  </a:lnTo>
                  <a:lnTo>
                    <a:pt x="2773" y="2599"/>
                  </a:lnTo>
                  <a:lnTo>
                    <a:pt x="2918" y="2619"/>
                  </a:lnTo>
                  <a:lnTo>
                    <a:pt x="3063" y="2624"/>
                  </a:lnTo>
                  <a:lnTo>
                    <a:pt x="3210" y="2630"/>
                  </a:lnTo>
                  <a:lnTo>
                    <a:pt x="3350" y="2641"/>
                  </a:lnTo>
                  <a:lnTo>
                    <a:pt x="3488" y="2670"/>
                  </a:lnTo>
                  <a:lnTo>
                    <a:pt x="3618" y="2728"/>
                  </a:lnTo>
                  <a:lnTo>
                    <a:pt x="3738" y="2822"/>
                  </a:lnTo>
                  <a:lnTo>
                    <a:pt x="3777" y="2860"/>
                  </a:lnTo>
                  <a:lnTo>
                    <a:pt x="3812" y="2903"/>
                  </a:lnTo>
                  <a:lnTo>
                    <a:pt x="3842" y="2948"/>
                  </a:lnTo>
                  <a:lnTo>
                    <a:pt x="3869" y="2995"/>
                  </a:lnTo>
                  <a:lnTo>
                    <a:pt x="3894" y="3041"/>
                  </a:lnTo>
                  <a:lnTo>
                    <a:pt x="3919" y="3088"/>
                  </a:lnTo>
                  <a:lnTo>
                    <a:pt x="3945" y="3133"/>
                  </a:lnTo>
                  <a:lnTo>
                    <a:pt x="3977" y="3179"/>
                  </a:lnTo>
                  <a:lnTo>
                    <a:pt x="4032" y="3334"/>
                  </a:lnTo>
                  <a:lnTo>
                    <a:pt x="4068" y="3498"/>
                  </a:lnTo>
                  <a:lnTo>
                    <a:pt x="4088" y="3665"/>
                  </a:lnTo>
                  <a:lnTo>
                    <a:pt x="4093" y="3838"/>
                  </a:lnTo>
                  <a:lnTo>
                    <a:pt x="4085" y="4010"/>
                  </a:lnTo>
                  <a:lnTo>
                    <a:pt x="4065" y="4181"/>
                  </a:lnTo>
                  <a:lnTo>
                    <a:pt x="4037" y="4348"/>
                  </a:lnTo>
                  <a:lnTo>
                    <a:pt x="4004" y="4511"/>
                  </a:lnTo>
                  <a:lnTo>
                    <a:pt x="3984" y="4541"/>
                  </a:lnTo>
                  <a:lnTo>
                    <a:pt x="3969" y="4573"/>
                  </a:lnTo>
                  <a:lnTo>
                    <a:pt x="3958" y="4606"/>
                  </a:lnTo>
                  <a:lnTo>
                    <a:pt x="3948" y="4641"/>
                  </a:lnTo>
                  <a:lnTo>
                    <a:pt x="3936" y="4673"/>
                  </a:lnTo>
                  <a:lnTo>
                    <a:pt x="3923" y="4706"/>
                  </a:lnTo>
                  <a:lnTo>
                    <a:pt x="3906" y="4737"/>
                  </a:lnTo>
                  <a:lnTo>
                    <a:pt x="3887" y="4768"/>
                  </a:lnTo>
                  <a:lnTo>
                    <a:pt x="3863" y="4814"/>
                  </a:lnTo>
                  <a:lnTo>
                    <a:pt x="3838" y="4861"/>
                  </a:lnTo>
                  <a:lnTo>
                    <a:pt x="3812" y="4907"/>
                  </a:lnTo>
                  <a:lnTo>
                    <a:pt x="3787" y="4954"/>
                  </a:lnTo>
                  <a:lnTo>
                    <a:pt x="3759" y="4999"/>
                  </a:lnTo>
                  <a:lnTo>
                    <a:pt x="3732" y="5045"/>
                  </a:lnTo>
                  <a:lnTo>
                    <a:pt x="3706" y="5090"/>
                  </a:lnTo>
                  <a:lnTo>
                    <a:pt x="3682" y="5134"/>
                  </a:lnTo>
                  <a:lnTo>
                    <a:pt x="3650" y="5166"/>
                  </a:lnTo>
                  <a:lnTo>
                    <a:pt x="3621" y="5202"/>
                  </a:lnTo>
                  <a:lnTo>
                    <a:pt x="3590" y="5240"/>
                  </a:lnTo>
                  <a:lnTo>
                    <a:pt x="3561" y="5279"/>
                  </a:lnTo>
                  <a:lnTo>
                    <a:pt x="3527" y="5317"/>
                  </a:lnTo>
                  <a:lnTo>
                    <a:pt x="3495" y="5354"/>
                  </a:lnTo>
                  <a:lnTo>
                    <a:pt x="3460" y="5391"/>
                  </a:lnTo>
                  <a:lnTo>
                    <a:pt x="3424" y="5425"/>
                  </a:lnTo>
                  <a:lnTo>
                    <a:pt x="3402" y="5453"/>
                  </a:lnTo>
                  <a:lnTo>
                    <a:pt x="3378" y="5483"/>
                  </a:lnTo>
                  <a:lnTo>
                    <a:pt x="3350" y="5509"/>
                  </a:lnTo>
                  <a:lnTo>
                    <a:pt x="3324" y="5535"/>
                  </a:lnTo>
                  <a:lnTo>
                    <a:pt x="3293" y="5559"/>
                  </a:lnTo>
                  <a:lnTo>
                    <a:pt x="3264" y="5583"/>
                  </a:lnTo>
                  <a:lnTo>
                    <a:pt x="3235" y="5604"/>
                  </a:lnTo>
                  <a:lnTo>
                    <a:pt x="3207" y="5626"/>
                  </a:lnTo>
                  <a:lnTo>
                    <a:pt x="3198" y="5648"/>
                  </a:lnTo>
                  <a:lnTo>
                    <a:pt x="3119" y="5705"/>
                  </a:lnTo>
                  <a:lnTo>
                    <a:pt x="3044" y="5763"/>
                  </a:lnTo>
                  <a:lnTo>
                    <a:pt x="2967" y="5818"/>
                  </a:lnTo>
                  <a:lnTo>
                    <a:pt x="2893" y="5877"/>
                  </a:lnTo>
                  <a:lnTo>
                    <a:pt x="2818" y="5934"/>
                  </a:lnTo>
                  <a:lnTo>
                    <a:pt x="2747" y="5994"/>
                  </a:lnTo>
                  <a:lnTo>
                    <a:pt x="2676" y="6055"/>
                  </a:lnTo>
                  <a:lnTo>
                    <a:pt x="2606" y="6122"/>
                  </a:lnTo>
                  <a:lnTo>
                    <a:pt x="2592" y="6125"/>
                  </a:lnTo>
                  <a:lnTo>
                    <a:pt x="2581" y="6132"/>
                  </a:lnTo>
                  <a:lnTo>
                    <a:pt x="2568" y="6140"/>
                  </a:lnTo>
                  <a:lnTo>
                    <a:pt x="2559" y="6149"/>
                  </a:lnTo>
                  <a:lnTo>
                    <a:pt x="2548" y="6156"/>
                  </a:lnTo>
                  <a:lnTo>
                    <a:pt x="2536" y="6164"/>
                  </a:lnTo>
                  <a:lnTo>
                    <a:pt x="2522" y="6170"/>
                  </a:lnTo>
                  <a:lnTo>
                    <a:pt x="2510" y="6175"/>
                  </a:lnTo>
                  <a:lnTo>
                    <a:pt x="2449" y="6193"/>
                  </a:lnTo>
                  <a:lnTo>
                    <a:pt x="2386" y="6211"/>
                  </a:lnTo>
                  <a:lnTo>
                    <a:pt x="2319" y="6227"/>
                  </a:lnTo>
                  <a:lnTo>
                    <a:pt x="2253" y="6239"/>
                  </a:lnTo>
                  <a:lnTo>
                    <a:pt x="2185" y="6243"/>
                  </a:lnTo>
                  <a:lnTo>
                    <a:pt x="2118" y="6241"/>
                  </a:lnTo>
                  <a:lnTo>
                    <a:pt x="2053" y="6227"/>
                  </a:lnTo>
                  <a:lnTo>
                    <a:pt x="1991" y="6202"/>
                  </a:lnTo>
                  <a:lnTo>
                    <a:pt x="1989" y="6206"/>
                  </a:lnTo>
                  <a:lnTo>
                    <a:pt x="1990" y="6210"/>
                  </a:lnTo>
                  <a:lnTo>
                    <a:pt x="1989" y="6210"/>
                  </a:lnTo>
                  <a:lnTo>
                    <a:pt x="1983" y="6210"/>
                  </a:lnTo>
                  <a:lnTo>
                    <a:pt x="1982" y="6207"/>
                  </a:lnTo>
                  <a:lnTo>
                    <a:pt x="1987" y="6202"/>
                  </a:lnTo>
                  <a:lnTo>
                    <a:pt x="1975" y="6193"/>
                  </a:lnTo>
                  <a:lnTo>
                    <a:pt x="1962" y="6189"/>
                  </a:lnTo>
                  <a:lnTo>
                    <a:pt x="1950" y="6185"/>
                  </a:lnTo>
                  <a:lnTo>
                    <a:pt x="1938" y="6182"/>
                  </a:lnTo>
                  <a:lnTo>
                    <a:pt x="1925" y="6178"/>
                  </a:lnTo>
                  <a:lnTo>
                    <a:pt x="1912" y="6176"/>
                  </a:lnTo>
                  <a:lnTo>
                    <a:pt x="1899" y="6172"/>
                  </a:lnTo>
                  <a:lnTo>
                    <a:pt x="1887" y="6171"/>
                  </a:lnTo>
                  <a:lnTo>
                    <a:pt x="1887" y="6161"/>
                  </a:lnTo>
                  <a:lnTo>
                    <a:pt x="1872" y="6154"/>
                  </a:lnTo>
                  <a:lnTo>
                    <a:pt x="1858" y="6149"/>
                  </a:lnTo>
                  <a:lnTo>
                    <a:pt x="1842" y="6140"/>
                  </a:lnTo>
                  <a:lnTo>
                    <a:pt x="1828" y="6136"/>
                  </a:lnTo>
                  <a:lnTo>
                    <a:pt x="1813" y="6131"/>
                  </a:lnTo>
                  <a:lnTo>
                    <a:pt x="1799" y="6129"/>
                  </a:lnTo>
                  <a:lnTo>
                    <a:pt x="1787" y="6131"/>
                  </a:lnTo>
                  <a:lnTo>
                    <a:pt x="1774" y="6136"/>
                  </a:lnTo>
                  <a:lnTo>
                    <a:pt x="1741" y="6108"/>
                  </a:lnTo>
                  <a:lnTo>
                    <a:pt x="1706" y="6090"/>
                  </a:lnTo>
                  <a:lnTo>
                    <a:pt x="1667" y="6078"/>
                  </a:lnTo>
                  <a:lnTo>
                    <a:pt x="1629" y="6069"/>
                  </a:lnTo>
                  <a:lnTo>
                    <a:pt x="1587" y="6062"/>
                  </a:lnTo>
                  <a:lnTo>
                    <a:pt x="1547" y="6058"/>
                  </a:lnTo>
                  <a:lnTo>
                    <a:pt x="1505" y="6052"/>
                  </a:lnTo>
                  <a:lnTo>
                    <a:pt x="1465" y="6048"/>
                  </a:lnTo>
                  <a:lnTo>
                    <a:pt x="1410" y="6050"/>
                  </a:lnTo>
                  <a:lnTo>
                    <a:pt x="1361" y="6059"/>
                  </a:lnTo>
                  <a:lnTo>
                    <a:pt x="1313" y="6073"/>
                  </a:lnTo>
                  <a:lnTo>
                    <a:pt x="1267" y="6091"/>
                  </a:lnTo>
                  <a:lnTo>
                    <a:pt x="1219" y="6105"/>
                  </a:lnTo>
                  <a:lnTo>
                    <a:pt x="1172" y="6117"/>
                  </a:lnTo>
                  <a:lnTo>
                    <a:pt x="1123" y="6118"/>
                  </a:lnTo>
                  <a:lnTo>
                    <a:pt x="1073" y="6110"/>
                  </a:lnTo>
                  <a:lnTo>
                    <a:pt x="928" y="6018"/>
                  </a:lnTo>
                  <a:lnTo>
                    <a:pt x="804" y="5909"/>
                  </a:lnTo>
                  <a:lnTo>
                    <a:pt x="698" y="5785"/>
                  </a:lnTo>
                  <a:lnTo>
                    <a:pt x="606" y="5650"/>
                  </a:lnTo>
                  <a:lnTo>
                    <a:pt x="522" y="5506"/>
                  </a:lnTo>
                  <a:lnTo>
                    <a:pt x="447" y="5360"/>
                  </a:lnTo>
                  <a:lnTo>
                    <a:pt x="376" y="5214"/>
                  </a:lnTo>
                  <a:lnTo>
                    <a:pt x="306" y="5073"/>
                  </a:lnTo>
                  <a:lnTo>
                    <a:pt x="238" y="4890"/>
                  </a:lnTo>
                  <a:lnTo>
                    <a:pt x="174" y="4708"/>
                  </a:lnTo>
                  <a:lnTo>
                    <a:pt x="114" y="4520"/>
                  </a:lnTo>
                  <a:lnTo>
                    <a:pt x="64" y="4331"/>
                  </a:lnTo>
                  <a:lnTo>
                    <a:pt x="25" y="4139"/>
                  </a:lnTo>
                  <a:lnTo>
                    <a:pt x="3" y="3943"/>
                  </a:lnTo>
                  <a:lnTo>
                    <a:pt x="0" y="3743"/>
                  </a:lnTo>
                  <a:lnTo>
                    <a:pt x="19" y="3540"/>
                  </a:lnTo>
                  <a:lnTo>
                    <a:pt x="33" y="3419"/>
                  </a:lnTo>
                  <a:lnTo>
                    <a:pt x="55" y="3303"/>
                  </a:lnTo>
                  <a:lnTo>
                    <a:pt x="85" y="3190"/>
                  </a:lnTo>
                  <a:lnTo>
                    <a:pt x="122" y="3080"/>
                  </a:lnTo>
                  <a:lnTo>
                    <a:pt x="163" y="2970"/>
                  </a:lnTo>
                  <a:lnTo>
                    <a:pt x="212" y="2864"/>
                  </a:lnTo>
                  <a:lnTo>
                    <a:pt x="265" y="2758"/>
                  </a:lnTo>
                  <a:lnTo>
                    <a:pt x="323" y="2657"/>
                  </a:lnTo>
                  <a:lnTo>
                    <a:pt x="439" y="2526"/>
                  </a:lnTo>
                  <a:lnTo>
                    <a:pt x="568" y="2413"/>
                  </a:lnTo>
                  <a:lnTo>
                    <a:pt x="709" y="2316"/>
                  </a:lnTo>
                  <a:lnTo>
                    <a:pt x="860" y="2243"/>
                  </a:lnTo>
                  <a:lnTo>
                    <a:pt x="1016" y="2188"/>
                  </a:lnTo>
                  <a:lnTo>
                    <a:pt x="1182" y="2158"/>
                  </a:lnTo>
                  <a:lnTo>
                    <a:pt x="1353" y="2151"/>
                  </a:lnTo>
                  <a:lnTo>
                    <a:pt x="1530" y="2173"/>
                  </a:lnTo>
                  <a:lnTo>
                    <a:pt x="1604" y="2188"/>
                  </a:lnTo>
                  <a:lnTo>
                    <a:pt x="1678" y="2209"/>
                  </a:lnTo>
                  <a:lnTo>
                    <a:pt x="1749" y="2230"/>
                  </a:lnTo>
                  <a:lnTo>
                    <a:pt x="1821" y="2257"/>
                  </a:lnTo>
                  <a:lnTo>
                    <a:pt x="1890" y="2282"/>
                  </a:lnTo>
                  <a:lnTo>
                    <a:pt x="1959" y="2311"/>
                  </a:lnTo>
                  <a:lnTo>
                    <a:pt x="2028" y="2340"/>
                  </a:lnTo>
                  <a:lnTo>
                    <a:pt x="2096" y="2374"/>
                  </a:lnTo>
                  <a:lnTo>
                    <a:pt x="2118" y="2379"/>
                  </a:lnTo>
                  <a:lnTo>
                    <a:pt x="2142" y="2386"/>
                  </a:lnTo>
                  <a:lnTo>
                    <a:pt x="2164" y="2393"/>
                  </a:lnTo>
                  <a:lnTo>
                    <a:pt x="2188" y="2401"/>
                  </a:lnTo>
                  <a:lnTo>
                    <a:pt x="2210" y="2408"/>
                  </a:lnTo>
                  <a:lnTo>
                    <a:pt x="2234" y="2417"/>
                  </a:lnTo>
                  <a:lnTo>
                    <a:pt x="2258" y="2425"/>
                  </a:lnTo>
                  <a:lnTo>
                    <a:pt x="2284" y="2434"/>
                  </a:lnTo>
                  <a:lnTo>
                    <a:pt x="2308" y="2438"/>
                  </a:lnTo>
                  <a:lnTo>
                    <a:pt x="2333" y="2443"/>
                  </a:lnTo>
                  <a:lnTo>
                    <a:pt x="2358" y="2447"/>
                  </a:lnTo>
                  <a:lnTo>
                    <a:pt x="2384" y="2452"/>
                  </a:lnTo>
                  <a:lnTo>
                    <a:pt x="2408" y="2456"/>
                  </a:lnTo>
                  <a:lnTo>
                    <a:pt x="2433" y="2461"/>
                  </a:lnTo>
                  <a:lnTo>
                    <a:pt x="2457" y="2470"/>
                  </a:lnTo>
                  <a:lnTo>
                    <a:pt x="2479" y="2482"/>
                  </a:lnTo>
                  <a:lnTo>
                    <a:pt x="2495" y="2473"/>
                  </a:lnTo>
                  <a:lnTo>
                    <a:pt x="2511" y="2463"/>
                  </a:lnTo>
                  <a:lnTo>
                    <a:pt x="2528" y="2450"/>
                  </a:lnTo>
                  <a:lnTo>
                    <a:pt x="2545" y="2438"/>
                  </a:lnTo>
                  <a:lnTo>
                    <a:pt x="2561" y="2424"/>
                  </a:lnTo>
                  <a:lnTo>
                    <a:pt x="2578" y="2411"/>
                  </a:lnTo>
                  <a:lnTo>
                    <a:pt x="2596" y="2397"/>
                  </a:lnTo>
                  <a:lnTo>
                    <a:pt x="2614" y="2386"/>
                  </a:lnTo>
                  <a:lnTo>
                    <a:pt x="2648" y="2364"/>
                  </a:lnTo>
                  <a:lnTo>
                    <a:pt x="2684" y="2347"/>
                  </a:lnTo>
                  <a:lnTo>
                    <a:pt x="2722" y="2330"/>
                  </a:lnTo>
                  <a:lnTo>
                    <a:pt x="2759" y="2315"/>
                  </a:lnTo>
                  <a:lnTo>
                    <a:pt x="2797" y="2298"/>
                  </a:lnTo>
                  <a:lnTo>
                    <a:pt x="2835" y="2283"/>
                  </a:lnTo>
                  <a:lnTo>
                    <a:pt x="2872" y="2266"/>
                  </a:lnTo>
                  <a:lnTo>
                    <a:pt x="2911" y="2251"/>
                  </a:lnTo>
                  <a:lnTo>
                    <a:pt x="2888" y="2248"/>
                  </a:lnTo>
                  <a:lnTo>
                    <a:pt x="2865" y="2245"/>
                  </a:lnTo>
                  <a:lnTo>
                    <a:pt x="2842" y="2241"/>
                  </a:lnTo>
                  <a:lnTo>
                    <a:pt x="2819" y="2241"/>
                  </a:lnTo>
                  <a:lnTo>
                    <a:pt x="2797" y="2238"/>
                  </a:lnTo>
                  <a:lnTo>
                    <a:pt x="2775" y="2240"/>
                  </a:lnTo>
                  <a:lnTo>
                    <a:pt x="2754" y="2243"/>
                  </a:lnTo>
                  <a:lnTo>
                    <a:pt x="2733" y="2251"/>
                  </a:lnTo>
                  <a:lnTo>
                    <a:pt x="2720" y="2248"/>
                  </a:lnTo>
                  <a:lnTo>
                    <a:pt x="2708" y="2248"/>
                  </a:lnTo>
                  <a:lnTo>
                    <a:pt x="2692" y="2248"/>
                  </a:lnTo>
                  <a:lnTo>
                    <a:pt x="2680" y="2250"/>
                  </a:lnTo>
                  <a:lnTo>
                    <a:pt x="2667" y="2247"/>
                  </a:lnTo>
                  <a:lnTo>
                    <a:pt x="2658" y="2241"/>
                  </a:lnTo>
                  <a:lnTo>
                    <a:pt x="2651" y="2231"/>
                  </a:lnTo>
                  <a:lnTo>
                    <a:pt x="2649" y="2216"/>
                  </a:lnTo>
                  <a:lnTo>
                    <a:pt x="2649" y="2212"/>
                  </a:lnTo>
                  <a:lnTo>
                    <a:pt x="2624" y="2212"/>
                  </a:lnTo>
                  <a:lnTo>
                    <a:pt x="2600" y="2215"/>
                  </a:lnTo>
                  <a:lnTo>
                    <a:pt x="2574" y="2216"/>
                  </a:lnTo>
                  <a:lnTo>
                    <a:pt x="2549" y="2219"/>
                  </a:lnTo>
                  <a:lnTo>
                    <a:pt x="2522" y="2219"/>
                  </a:lnTo>
                  <a:lnTo>
                    <a:pt x="2496" y="2219"/>
                  </a:lnTo>
                  <a:lnTo>
                    <a:pt x="2471" y="2215"/>
                  </a:lnTo>
                  <a:lnTo>
                    <a:pt x="2449" y="2208"/>
                  </a:lnTo>
                  <a:lnTo>
                    <a:pt x="2444" y="2142"/>
                  </a:lnTo>
                  <a:lnTo>
                    <a:pt x="2418" y="2144"/>
                  </a:lnTo>
                  <a:lnTo>
                    <a:pt x="2391" y="2146"/>
                  </a:lnTo>
                  <a:lnTo>
                    <a:pt x="2364" y="2148"/>
                  </a:lnTo>
                  <a:lnTo>
                    <a:pt x="2336" y="2149"/>
                  </a:lnTo>
                  <a:lnTo>
                    <a:pt x="2306" y="2148"/>
                  </a:lnTo>
                  <a:lnTo>
                    <a:pt x="2280" y="2146"/>
                  </a:lnTo>
                  <a:lnTo>
                    <a:pt x="2255" y="2142"/>
                  </a:lnTo>
                  <a:lnTo>
                    <a:pt x="2231" y="2138"/>
                  </a:lnTo>
                  <a:lnTo>
                    <a:pt x="2220" y="2130"/>
                  </a:lnTo>
                  <a:lnTo>
                    <a:pt x="2214" y="2121"/>
                  </a:lnTo>
                  <a:lnTo>
                    <a:pt x="2212" y="2110"/>
                  </a:lnTo>
                  <a:lnTo>
                    <a:pt x="2214" y="2100"/>
                  </a:lnTo>
                  <a:lnTo>
                    <a:pt x="2216" y="2089"/>
                  </a:lnTo>
                  <a:lnTo>
                    <a:pt x="2220" y="2080"/>
                  </a:lnTo>
                  <a:lnTo>
                    <a:pt x="2223" y="2068"/>
                  </a:lnTo>
                  <a:lnTo>
                    <a:pt x="2227" y="2060"/>
                  </a:lnTo>
                  <a:lnTo>
                    <a:pt x="2203" y="2055"/>
                  </a:lnTo>
                  <a:lnTo>
                    <a:pt x="2181" y="2052"/>
                  </a:lnTo>
                  <a:lnTo>
                    <a:pt x="2157" y="2049"/>
                  </a:lnTo>
                  <a:lnTo>
                    <a:pt x="2135" y="2048"/>
                  </a:lnTo>
                  <a:lnTo>
                    <a:pt x="2111" y="2045"/>
                  </a:lnTo>
                  <a:lnTo>
                    <a:pt x="2089" y="2043"/>
                  </a:lnTo>
                  <a:lnTo>
                    <a:pt x="2068" y="2041"/>
                  </a:lnTo>
                  <a:lnTo>
                    <a:pt x="2049" y="2038"/>
                  </a:lnTo>
                  <a:lnTo>
                    <a:pt x="2040" y="2025"/>
                  </a:lnTo>
                  <a:lnTo>
                    <a:pt x="2039" y="2014"/>
                  </a:lnTo>
                  <a:lnTo>
                    <a:pt x="2043" y="2002"/>
                  </a:lnTo>
                  <a:lnTo>
                    <a:pt x="2053" y="1995"/>
                  </a:lnTo>
                  <a:lnTo>
                    <a:pt x="2065" y="1981"/>
                  </a:lnTo>
                  <a:lnTo>
                    <a:pt x="2036" y="1974"/>
                  </a:lnTo>
                  <a:lnTo>
                    <a:pt x="2007" y="1967"/>
                  </a:lnTo>
                  <a:lnTo>
                    <a:pt x="1977" y="1958"/>
                  </a:lnTo>
                  <a:lnTo>
                    <a:pt x="1950" y="1951"/>
                  </a:lnTo>
                  <a:lnTo>
                    <a:pt x="1920" y="1943"/>
                  </a:lnTo>
                  <a:lnTo>
                    <a:pt x="1892" y="1936"/>
                  </a:lnTo>
                  <a:lnTo>
                    <a:pt x="1863" y="1928"/>
                  </a:lnTo>
                  <a:lnTo>
                    <a:pt x="1835" y="1921"/>
                  </a:lnTo>
                  <a:lnTo>
                    <a:pt x="1828" y="1912"/>
                  </a:lnTo>
                  <a:lnTo>
                    <a:pt x="1827" y="1905"/>
                  </a:lnTo>
                  <a:lnTo>
                    <a:pt x="1827" y="1897"/>
                  </a:lnTo>
                  <a:lnTo>
                    <a:pt x="1828" y="1890"/>
                  </a:lnTo>
                  <a:lnTo>
                    <a:pt x="1830" y="1882"/>
                  </a:lnTo>
                  <a:lnTo>
                    <a:pt x="1831" y="1873"/>
                  </a:lnTo>
                  <a:lnTo>
                    <a:pt x="1831" y="1864"/>
                  </a:lnTo>
                  <a:lnTo>
                    <a:pt x="1831" y="1855"/>
                  </a:lnTo>
                  <a:lnTo>
                    <a:pt x="1800" y="1851"/>
                  </a:lnTo>
                  <a:lnTo>
                    <a:pt x="1771" y="1844"/>
                  </a:lnTo>
                  <a:lnTo>
                    <a:pt x="1743" y="1834"/>
                  </a:lnTo>
                  <a:lnTo>
                    <a:pt x="1715" y="1823"/>
                  </a:lnTo>
                  <a:lnTo>
                    <a:pt x="1688" y="1809"/>
                  </a:lnTo>
                  <a:lnTo>
                    <a:pt x="1661" y="1794"/>
                  </a:lnTo>
                  <a:lnTo>
                    <a:pt x="1636" y="1779"/>
                  </a:lnTo>
                  <a:lnTo>
                    <a:pt x="1612" y="1763"/>
                  </a:lnTo>
                  <a:lnTo>
                    <a:pt x="1610" y="1752"/>
                  </a:lnTo>
                  <a:lnTo>
                    <a:pt x="1610" y="1744"/>
                  </a:lnTo>
                  <a:lnTo>
                    <a:pt x="1612" y="1737"/>
                  </a:lnTo>
                  <a:lnTo>
                    <a:pt x="1616" y="1730"/>
                  </a:lnTo>
                  <a:lnTo>
                    <a:pt x="1619" y="1723"/>
                  </a:lnTo>
                  <a:lnTo>
                    <a:pt x="1623" y="1716"/>
                  </a:lnTo>
                  <a:lnTo>
                    <a:pt x="1626" y="1709"/>
                  </a:lnTo>
                  <a:lnTo>
                    <a:pt x="1630" y="1702"/>
                  </a:lnTo>
                  <a:lnTo>
                    <a:pt x="1604" y="1689"/>
                  </a:lnTo>
                  <a:lnTo>
                    <a:pt x="1577" y="1681"/>
                  </a:lnTo>
                  <a:lnTo>
                    <a:pt x="1550" y="1673"/>
                  </a:lnTo>
                  <a:lnTo>
                    <a:pt x="1523" y="1667"/>
                  </a:lnTo>
                  <a:lnTo>
                    <a:pt x="1495" y="1657"/>
                  </a:lnTo>
                  <a:lnTo>
                    <a:pt x="1470" y="1649"/>
                  </a:lnTo>
                  <a:lnTo>
                    <a:pt x="1445" y="1636"/>
                  </a:lnTo>
                  <a:lnTo>
                    <a:pt x="1426" y="1620"/>
                  </a:lnTo>
                  <a:lnTo>
                    <a:pt x="1424" y="1609"/>
                  </a:lnTo>
                  <a:lnTo>
                    <a:pt x="1428" y="1600"/>
                  </a:lnTo>
                  <a:lnTo>
                    <a:pt x="1433" y="1592"/>
                  </a:lnTo>
                  <a:lnTo>
                    <a:pt x="1439" y="1584"/>
                  </a:lnTo>
                  <a:lnTo>
                    <a:pt x="1444" y="1575"/>
                  </a:lnTo>
                  <a:lnTo>
                    <a:pt x="1445" y="1567"/>
                  </a:lnTo>
                  <a:lnTo>
                    <a:pt x="1439" y="1560"/>
                  </a:lnTo>
                  <a:lnTo>
                    <a:pt x="1430" y="1554"/>
                  </a:lnTo>
                  <a:lnTo>
                    <a:pt x="1426" y="1558"/>
                  </a:lnTo>
                  <a:lnTo>
                    <a:pt x="1405" y="1550"/>
                  </a:lnTo>
                  <a:lnTo>
                    <a:pt x="1387" y="1542"/>
                  </a:lnTo>
                  <a:lnTo>
                    <a:pt x="1370" y="1531"/>
                  </a:lnTo>
                  <a:lnTo>
                    <a:pt x="1353" y="1519"/>
                  </a:lnTo>
                  <a:lnTo>
                    <a:pt x="1336" y="1505"/>
                  </a:lnTo>
                  <a:lnTo>
                    <a:pt x="1320" y="1493"/>
                  </a:lnTo>
                  <a:lnTo>
                    <a:pt x="1304" y="1480"/>
                  </a:lnTo>
                  <a:lnTo>
                    <a:pt x="1290" y="1468"/>
                  </a:lnTo>
                  <a:lnTo>
                    <a:pt x="1288" y="1455"/>
                  </a:lnTo>
                  <a:lnTo>
                    <a:pt x="1290" y="1446"/>
                  </a:lnTo>
                  <a:lnTo>
                    <a:pt x="1293" y="1434"/>
                  </a:lnTo>
                  <a:lnTo>
                    <a:pt x="1299" y="1426"/>
                  </a:lnTo>
                  <a:lnTo>
                    <a:pt x="1302" y="1416"/>
                  </a:lnTo>
                  <a:lnTo>
                    <a:pt x="1304" y="1407"/>
                  </a:lnTo>
                  <a:lnTo>
                    <a:pt x="1303" y="1397"/>
                  </a:lnTo>
                  <a:lnTo>
                    <a:pt x="1299" y="1388"/>
                  </a:lnTo>
                  <a:lnTo>
                    <a:pt x="1276" y="1372"/>
                  </a:lnTo>
                  <a:lnTo>
                    <a:pt x="1256" y="1356"/>
                  </a:lnTo>
                  <a:lnTo>
                    <a:pt x="1235" y="1340"/>
                  </a:lnTo>
                  <a:lnTo>
                    <a:pt x="1214" y="1324"/>
                  </a:lnTo>
                  <a:lnTo>
                    <a:pt x="1193" y="1306"/>
                  </a:lnTo>
                  <a:lnTo>
                    <a:pt x="1173" y="1289"/>
                  </a:lnTo>
                  <a:lnTo>
                    <a:pt x="1155" y="1270"/>
                  </a:lnTo>
                  <a:lnTo>
                    <a:pt x="1143" y="1249"/>
                  </a:lnTo>
                  <a:lnTo>
                    <a:pt x="1166" y="1225"/>
                  </a:lnTo>
                  <a:lnTo>
                    <a:pt x="1173" y="1204"/>
                  </a:lnTo>
                  <a:lnTo>
                    <a:pt x="1168" y="1184"/>
                  </a:lnTo>
                  <a:lnTo>
                    <a:pt x="1154" y="1164"/>
                  </a:lnTo>
                  <a:lnTo>
                    <a:pt x="1133" y="1145"/>
                  </a:lnTo>
                  <a:lnTo>
                    <a:pt x="1113" y="1125"/>
                  </a:lnTo>
                  <a:lnTo>
                    <a:pt x="1097" y="1104"/>
                  </a:lnTo>
                  <a:lnTo>
                    <a:pt x="1090" y="1085"/>
                  </a:lnTo>
                  <a:lnTo>
                    <a:pt x="1081" y="1064"/>
                  </a:lnTo>
                  <a:lnTo>
                    <a:pt x="1072" y="1043"/>
                  </a:lnTo>
                  <a:lnTo>
                    <a:pt x="1059" y="1022"/>
                  </a:lnTo>
                  <a:lnTo>
                    <a:pt x="1049" y="1001"/>
                  </a:lnTo>
                  <a:lnTo>
                    <a:pt x="1042" y="979"/>
                  </a:lnTo>
                  <a:lnTo>
                    <a:pt x="1044" y="958"/>
                  </a:lnTo>
                  <a:lnTo>
                    <a:pt x="1052" y="937"/>
                  </a:lnTo>
                  <a:lnTo>
                    <a:pt x="1073" y="919"/>
                  </a:lnTo>
                  <a:lnTo>
                    <a:pt x="1059" y="890"/>
                  </a:lnTo>
                  <a:lnTo>
                    <a:pt x="1045" y="862"/>
                  </a:lnTo>
                  <a:lnTo>
                    <a:pt x="1033" y="834"/>
                  </a:lnTo>
                  <a:lnTo>
                    <a:pt x="1020" y="806"/>
                  </a:lnTo>
                  <a:lnTo>
                    <a:pt x="1007" y="777"/>
                  </a:lnTo>
                  <a:lnTo>
                    <a:pt x="999" y="747"/>
                  </a:lnTo>
                  <a:lnTo>
                    <a:pt x="991" y="717"/>
                  </a:lnTo>
                  <a:lnTo>
                    <a:pt x="985" y="687"/>
                  </a:lnTo>
                  <a:lnTo>
                    <a:pt x="989" y="681"/>
                  </a:lnTo>
                  <a:lnTo>
                    <a:pt x="995" y="678"/>
                  </a:lnTo>
                  <a:lnTo>
                    <a:pt x="1000" y="676"/>
                  </a:lnTo>
                  <a:lnTo>
                    <a:pt x="1007" y="679"/>
                  </a:lnTo>
                  <a:lnTo>
                    <a:pt x="1019" y="683"/>
                  </a:lnTo>
                  <a:lnTo>
                    <a:pt x="1030" y="687"/>
                  </a:lnTo>
                  <a:lnTo>
                    <a:pt x="1021" y="658"/>
                  </a:lnTo>
                  <a:lnTo>
                    <a:pt x="1013" y="629"/>
                  </a:lnTo>
                  <a:lnTo>
                    <a:pt x="1003" y="601"/>
                  </a:lnTo>
                  <a:lnTo>
                    <a:pt x="993" y="575"/>
                  </a:lnTo>
                  <a:lnTo>
                    <a:pt x="982" y="545"/>
                  </a:lnTo>
                  <a:lnTo>
                    <a:pt x="973" y="517"/>
                  </a:lnTo>
                  <a:lnTo>
                    <a:pt x="964" y="490"/>
                  </a:lnTo>
                  <a:lnTo>
                    <a:pt x="960" y="462"/>
                  </a:lnTo>
                  <a:lnTo>
                    <a:pt x="966" y="455"/>
                  </a:lnTo>
                  <a:lnTo>
                    <a:pt x="973" y="452"/>
                  </a:lnTo>
                  <a:lnTo>
                    <a:pt x="981" y="451"/>
                  </a:lnTo>
                  <a:lnTo>
                    <a:pt x="991" y="451"/>
                  </a:lnTo>
                  <a:lnTo>
                    <a:pt x="999" y="449"/>
                  </a:lnTo>
                  <a:lnTo>
                    <a:pt x="1007" y="449"/>
                  </a:lnTo>
                  <a:lnTo>
                    <a:pt x="1016" y="448"/>
                  </a:lnTo>
                  <a:lnTo>
                    <a:pt x="1026" y="444"/>
                  </a:lnTo>
                  <a:lnTo>
                    <a:pt x="1007" y="414"/>
                  </a:lnTo>
                  <a:lnTo>
                    <a:pt x="993" y="385"/>
                  </a:lnTo>
                  <a:lnTo>
                    <a:pt x="981" y="356"/>
                  </a:lnTo>
                  <a:lnTo>
                    <a:pt x="973" y="327"/>
                  </a:lnTo>
                  <a:lnTo>
                    <a:pt x="964" y="295"/>
                  </a:lnTo>
                  <a:lnTo>
                    <a:pt x="959" y="264"/>
                  </a:lnTo>
                  <a:lnTo>
                    <a:pt x="953" y="232"/>
                  </a:lnTo>
                  <a:lnTo>
                    <a:pt x="950" y="200"/>
                  </a:lnTo>
                  <a:lnTo>
                    <a:pt x="952" y="191"/>
                  </a:lnTo>
                  <a:lnTo>
                    <a:pt x="953" y="183"/>
                  </a:lnTo>
                  <a:lnTo>
                    <a:pt x="950" y="172"/>
                  </a:lnTo>
                  <a:lnTo>
                    <a:pt x="949" y="164"/>
                  </a:lnTo>
                  <a:lnTo>
                    <a:pt x="947" y="154"/>
                  </a:lnTo>
                  <a:lnTo>
                    <a:pt x="950" y="147"/>
                  </a:lnTo>
                  <a:lnTo>
                    <a:pt x="956" y="143"/>
                  </a:lnTo>
                  <a:lnTo>
                    <a:pt x="968" y="144"/>
                  </a:lnTo>
                  <a:lnTo>
                    <a:pt x="975" y="148"/>
                  </a:lnTo>
                  <a:lnTo>
                    <a:pt x="982" y="154"/>
                  </a:lnTo>
                  <a:lnTo>
                    <a:pt x="989" y="159"/>
                  </a:lnTo>
                  <a:lnTo>
                    <a:pt x="996" y="168"/>
                  </a:lnTo>
                  <a:lnTo>
                    <a:pt x="1002" y="173"/>
                  </a:lnTo>
                  <a:lnTo>
                    <a:pt x="1009" y="179"/>
                  </a:lnTo>
                  <a:lnTo>
                    <a:pt x="1017" y="184"/>
                  </a:lnTo>
                  <a:lnTo>
                    <a:pt x="1026" y="191"/>
                  </a:lnTo>
                  <a:lnTo>
                    <a:pt x="1026" y="172"/>
                  </a:lnTo>
                  <a:lnTo>
                    <a:pt x="1027" y="154"/>
                  </a:lnTo>
                  <a:lnTo>
                    <a:pt x="1027" y="134"/>
                  </a:lnTo>
                  <a:lnTo>
                    <a:pt x="1030" y="115"/>
                  </a:lnTo>
                  <a:lnTo>
                    <a:pt x="1030" y="95"/>
                  </a:lnTo>
                  <a:lnTo>
                    <a:pt x="1031" y="77"/>
                  </a:lnTo>
                  <a:lnTo>
                    <a:pt x="1031" y="59"/>
                  </a:lnTo>
                  <a:lnTo>
                    <a:pt x="1030" y="44"/>
                  </a:lnTo>
                  <a:lnTo>
                    <a:pt x="1044" y="34"/>
                  </a:lnTo>
                  <a:lnTo>
                    <a:pt x="1058" y="33"/>
                  </a:lnTo>
                  <a:lnTo>
                    <a:pt x="1072" y="34"/>
                  </a:lnTo>
                  <a:lnTo>
                    <a:pt x="1085" y="41"/>
                  </a:lnTo>
                  <a:lnTo>
                    <a:pt x="1099" y="46"/>
                  </a:lnTo>
                  <a:lnTo>
                    <a:pt x="1115" y="55"/>
                  </a:lnTo>
                  <a:lnTo>
                    <a:pt x="1130" y="60"/>
                  </a:lnTo>
                  <a:lnTo>
                    <a:pt x="1147" y="65"/>
                  </a:lnTo>
                  <a:lnTo>
                    <a:pt x="1162" y="66"/>
                  </a:lnTo>
                  <a:lnTo>
                    <a:pt x="1179" y="67"/>
                  </a:lnTo>
                  <a:lnTo>
                    <a:pt x="1197" y="66"/>
                  </a:lnTo>
                  <a:lnTo>
                    <a:pt x="1215" y="66"/>
                  </a:lnTo>
                  <a:lnTo>
                    <a:pt x="1230" y="60"/>
                  </a:lnTo>
                  <a:lnTo>
                    <a:pt x="1244" y="52"/>
                  </a:lnTo>
                  <a:lnTo>
                    <a:pt x="1254" y="38"/>
                  </a:lnTo>
                  <a:lnTo>
                    <a:pt x="1260" y="21"/>
                  </a:lnTo>
                  <a:lnTo>
                    <a:pt x="1297" y="7"/>
                  </a:lnTo>
                  <a:lnTo>
                    <a:pt x="1336" y="12"/>
                  </a:lnTo>
                  <a:lnTo>
                    <a:pt x="1373" y="24"/>
                  </a:lnTo>
                  <a:lnTo>
                    <a:pt x="1410" y="42"/>
                  </a:lnTo>
                  <a:lnTo>
                    <a:pt x="1444" y="53"/>
                  </a:lnTo>
                  <a:lnTo>
                    <a:pt x="1476" y="56"/>
                  </a:lnTo>
                  <a:lnTo>
                    <a:pt x="1505" y="40"/>
                  </a:lnTo>
                  <a:lnTo>
                    <a:pt x="1530" y="0"/>
                  </a:lnTo>
                  <a:lnTo>
                    <a:pt x="1558" y="0"/>
                  </a:lnTo>
                  <a:lnTo>
                    <a:pt x="1586" y="6"/>
                  </a:lnTo>
                  <a:lnTo>
                    <a:pt x="1611" y="12"/>
                  </a:lnTo>
                  <a:lnTo>
                    <a:pt x="1637" y="20"/>
                  </a:lnTo>
                  <a:lnTo>
                    <a:pt x="1662" y="27"/>
                  </a:lnTo>
                  <a:lnTo>
                    <a:pt x="1688" y="35"/>
                  </a:lnTo>
                  <a:lnTo>
                    <a:pt x="1713" y="44"/>
                  </a:lnTo>
                  <a:lnTo>
                    <a:pt x="1739" y="52"/>
                  </a:lnTo>
                  <a:close/>
                </a:path>
              </a:pathLst>
            </a:custGeom>
            <a:blipFill>
              <a:blip r:embed="rId10" cstate="print"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grpSp>
          <p:nvGrpSpPr>
            <p:cNvPr id="36" name="Grupa 73"/>
            <p:cNvGrpSpPr/>
            <p:nvPr/>
          </p:nvGrpSpPr>
          <p:grpSpPr>
            <a:xfrm>
              <a:off x="5286380" y="0"/>
              <a:ext cx="1892193" cy="2309910"/>
              <a:chOff x="921270" y="1484408"/>
              <a:chExt cx="1892193" cy="2309910"/>
            </a:xfrm>
          </p:grpSpPr>
          <p:sp>
            <p:nvSpPr>
              <p:cNvPr id="40" name="Dowolny kształt 39"/>
              <p:cNvSpPr/>
              <p:nvPr/>
            </p:nvSpPr>
            <p:spPr>
              <a:xfrm>
                <a:off x="935421" y="1521372"/>
                <a:ext cx="1770993" cy="1655380"/>
              </a:xfrm>
              <a:custGeom>
                <a:avLst/>
                <a:gdLst>
                  <a:gd name="connsiteX0" fmla="*/ 57807 w 1770993"/>
                  <a:gd name="connsiteY0" fmla="*/ 55180 h 1655380"/>
                  <a:gd name="connsiteX1" fmla="*/ 420413 w 1770993"/>
                  <a:gd name="connsiteY1" fmla="*/ 7883 h 1655380"/>
                  <a:gd name="connsiteX2" fmla="*/ 735724 w 1770993"/>
                  <a:gd name="connsiteY2" fmla="*/ 39414 h 1655380"/>
                  <a:gd name="connsiteX3" fmla="*/ 1145627 w 1770993"/>
                  <a:gd name="connsiteY3" fmla="*/ 244366 h 1655380"/>
                  <a:gd name="connsiteX4" fmla="*/ 1492469 w 1770993"/>
                  <a:gd name="connsiteY4" fmla="*/ 480849 h 1655380"/>
                  <a:gd name="connsiteX5" fmla="*/ 1587062 w 1770993"/>
                  <a:gd name="connsiteY5" fmla="*/ 701566 h 1655380"/>
                  <a:gd name="connsiteX6" fmla="*/ 1744717 w 1770993"/>
                  <a:gd name="connsiteY6" fmla="*/ 985345 h 1655380"/>
                  <a:gd name="connsiteX7" fmla="*/ 1744717 w 1770993"/>
                  <a:gd name="connsiteY7" fmla="*/ 1253359 h 1655380"/>
                  <a:gd name="connsiteX8" fmla="*/ 1713186 w 1770993"/>
                  <a:gd name="connsiteY8" fmla="*/ 1568669 h 1655380"/>
                  <a:gd name="connsiteX9" fmla="*/ 1713186 w 1770993"/>
                  <a:gd name="connsiteY9" fmla="*/ 1631731 h 1655380"/>
                  <a:gd name="connsiteX10" fmla="*/ 1508234 w 1770993"/>
                  <a:gd name="connsiteY10" fmla="*/ 1647497 h 1655380"/>
                  <a:gd name="connsiteX11" fmla="*/ 972207 w 1770993"/>
                  <a:gd name="connsiteY11" fmla="*/ 1584435 h 1655380"/>
                  <a:gd name="connsiteX12" fmla="*/ 704193 w 1770993"/>
                  <a:gd name="connsiteY12" fmla="*/ 1379483 h 1655380"/>
                  <a:gd name="connsiteX13" fmla="*/ 483476 w 1770993"/>
                  <a:gd name="connsiteY13" fmla="*/ 1221828 h 1655380"/>
                  <a:gd name="connsiteX14" fmla="*/ 278524 w 1770993"/>
                  <a:gd name="connsiteY14" fmla="*/ 1032642 h 1655380"/>
                  <a:gd name="connsiteX15" fmla="*/ 152400 w 1770993"/>
                  <a:gd name="connsiteY15" fmla="*/ 811925 h 1655380"/>
                  <a:gd name="connsiteX16" fmla="*/ 73572 w 1770993"/>
                  <a:gd name="connsiteY16" fmla="*/ 512380 h 1655380"/>
                  <a:gd name="connsiteX17" fmla="*/ 73572 w 1770993"/>
                  <a:gd name="connsiteY17" fmla="*/ 307428 h 1655380"/>
                  <a:gd name="connsiteX18" fmla="*/ 57807 w 1770993"/>
                  <a:gd name="connsiteY18" fmla="*/ 55180 h 165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70993" h="1655380">
                    <a:moveTo>
                      <a:pt x="57807" y="55180"/>
                    </a:moveTo>
                    <a:cubicBezTo>
                      <a:pt x="115614" y="5256"/>
                      <a:pt x="307427" y="10511"/>
                      <a:pt x="420413" y="7883"/>
                    </a:cubicBezTo>
                    <a:cubicBezTo>
                      <a:pt x="533399" y="5255"/>
                      <a:pt x="614855" y="0"/>
                      <a:pt x="735724" y="39414"/>
                    </a:cubicBezTo>
                    <a:cubicBezTo>
                      <a:pt x="856593" y="78828"/>
                      <a:pt x="1019503" y="170794"/>
                      <a:pt x="1145627" y="244366"/>
                    </a:cubicBezTo>
                    <a:cubicBezTo>
                      <a:pt x="1271751" y="317939"/>
                      <a:pt x="1418897" y="404649"/>
                      <a:pt x="1492469" y="480849"/>
                    </a:cubicBezTo>
                    <a:cubicBezTo>
                      <a:pt x="1566041" y="557049"/>
                      <a:pt x="1545021" y="617483"/>
                      <a:pt x="1587062" y="701566"/>
                    </a:cubicBezTo>
                    <a:cubicBezTo>
                      <a:pt x="1629103" y="785649"/>
                      <a:pt x="1718441" y="893380"/>
                      <a:pt x="1744717" y="985345"/>
                    </a:cubicBezTo>
                    <a:cubicBezTo>
                      <a:pt x="1770993" y="1077310"/>
                      <a:pt x="1749972" y="1156138"/>
                      <a:pt x="1744717" y="1253359"/>
                    </a:cubicBezTo>
                    <a:cubicBezTo>
                      <a:pt x="1739462" y="1350580"/>
                      <a:pt x="1718441" y="1505607"/>
                      <a:pt x="1713186" y="1568669"/>
                    </a:cubicBezTo>
                    <a:cubicBezTo>
                      <a:pt x="1707931" y="1631731"/>
                      <a:pt x="1747345" y="1618593"/>
                      <a:pt x="1713186" y="1631731"/>
                    </a:cubicBezTo>
                    <a:cubicBezTo>
                      <a:pt x="1679027" y="1644869"/>
                      <a:pt x="1631731" y="1655380"/>
                      <a:pt x="1508234" y="1647497"/>
                    </a:cubicBezTo>
                    <a:cubicBezTo>
                      <a:pt x="1384738" y="1639614"/>
                      <a:pt x="1106214" y="1629104"/>
                      <a:pt x="972207" y="1584435"/>
                    </a:cubicBezTo>
                    <a:cubicBezTo>
                      <a:pt x="838200" y="1539766"/>
                      <a:pt x="785648" y="1439917"/>
                      <a:pt x="704193" y="1379483"/>
                    </a:cubicBezTo>
                    <a:cubicBezTo>
                      <a:pt x="622738" y="1319049"/>
                      <a:pt x="554421" y="1279635"/>
                      <a:pt x="483476" y="1221828"/>
                    </a:cubicBezTo>
                    <a:cubicBezTo>
                      <a:pt x="412531" y="1164021"/>
                      <a:pt x="333703" y="1100959"/>
                      <a:pt x="278524" y="1032642"/>
                    </a:cubicBezTo>
                    <a:cubicBezTo>
                      <a:pt x="223345" y="964325"/>
                      <a:pt x="186559" y="898635"/>
                      <a:pt x="152400" y="811925"/>
                    </a:cubicBezTo>
                    <a:cubicBezTo>
                      <a:pt x="118241" y="725215"/>
                      <a:pt x="86710" y="596463"/>
                      <a:pt x="73572" y="512380"/>
                    </a:cubicBezTo>
                    <a:cubicBezTo>
                      <a:pt x="60434" y="428297"/>
                      <a:pt x="70944" y="386256"/>
                      <a:pt x="73572" y="307428"/>
                    </a:cubicBezTo>
                    <a:cubicBezTo>
                      <a:pt x="76200" y="228600"/>
                      <a:pt x="0" y="105104"/>
                      <a:pt x="57807" y="5518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grpSp>
            <p:nvGrpSpPr>
              <p:cNvPr id="44" name="Grupa 71"/>
              <p:cNvGrpSpPr/>
              <p:nvPr/>
            </p:nvGrpSpPr>
            <p:grpSpPr>
              <a:xfrm>
                <a:off x="921270" y="1484408"/>
                <a:ext cx="1892193" cy="2309910"/>
                <a:chOff x="5283320" y="15766"/>
                <a:chExt cx="1892193" cy="2309910"/>
              </a:xfrm>
            </p:grpSpPr>
            <p:sp>
              <p:nvSpPr>
                <p:cNvPr id="45" name="Freeform 32"/>
                <p:cNvSpPr>
                  <a:spLocks/>
                </p:cNvSpPr>
                <p:nvPr/>
              </p:nvSpPr>
              <p:spPr bwMode="auto">
                <a:xfrm>
                  <a:off x="5597645" y="34816"/>
                  <a:ext cx="82550" cy="100012"/>
                </a:xfrm>
                <a:custGeom>
                  <a:avLst/>
                  <a:gdLst/>
                  <a:ahLst/>
                  <a:cxnLst>
                    <a:cxn ang="0">
                      <a:pos x="87" y="44"/>
                    </a:cxn>
                    <a:cxn ang="0">
                      <a:pos x="105" y="126"/>
                    </a:cxn>
                    <a:cxn ang="0">
                      <a:pos x="91" y="117"/>
                    </a:cxn>
                    <a:cxn ang="0">
                      <a:pos x="77" y="106"/>
                    </a:cxn>
                    <a:cxn ang="0">
                      <a:pos x="63" y="89"/>
                    </a:cxn>
                    <a:cxn ang="0">
                      <a:pos x="51" y="73"/>
                    </a:cxn>
                    <a:cxn ang="0">
                      <a:pos x="37" y="54"/>
                    </a:cxn>
                    <a:cxn ang="0">
                      <a:pos x="24" y="34"/>
                    </a:cxn>
                    <a:cxn ang="0">
                      <a:pos x="11" y="16"/>
                    </a:cxn>
                    <a:cxn ang="0">
                      <a:pos x="0" y="0"/>
                    </a:cxn>
                    <a:cxn ang="0">
                      <a:pos x="11" y="1"/>
                    </a:cxn>
                    <a:cxn ang="0">
                      <a:pos x="24" y="7"/>
                    </a:cxn>
                    <a:cxn ang="0">
                      <a:pos x="35" y="11"/>
                    </a:cxn>
                    <a:cxn ang="0">
                      <a:pos x="48" y="18"/>
                    </a:cxn>
                    <a:cxn ang="0">
                      <a:pos x="57" y="25"/>
                    </a:cxn>
                    <a:cxn ang="0">
                      <a:pos x="69" y="32"/>
                    </a:cxn>
                    <a:cxn ang="0">
                      <a:pos x="77" y="37"/>
                    </a:cxn>
                    <a:cxn ang="0">
                      <a:pos x="87" y="44"/>
                    </a:cxn>
                  </a:cxnLst>
                  <a:rect l="0" t="0" r="r" b="b"/>
                  <a:pathLst>
                    <a:path w="105" h="126">
                      <a:moveTo>
                        <a:pt x="87" y="44"/>
                      </a:moveTo>
                      <a:lnTo>
                        <a:pt x="105" y="126"/>
                      </a:lnTo>
                      <a:lnTo>
                        <a:pt x="91" y="117"/>
                      </a:lnTo>
                      <a:lnTo>
                        <a:pt x="77" y="106"/>
                      </a:lnTo>
                      <a:lnTo>
                        <a:pt x="63" y="89"/>
                      </a:lnTo>
                      <a:lnTo>
                        <a:pt x="51" y="73"/>
                      </a:lnTo>
                      <a:lnTo>
                        <a:pt x="37" y="54"/>
                      </a:lnTo>
                      <a:lnTo>
                        <a:pt x="24" y="34"/>
                      </a:lnTo>
                      <a:lnTo>
                        <a:pt x="11" y="16"/>
                      </a:lnTo>
                      <a:lnTo>
                        <a:pt x="0" y="0"/>
                      </a:lnTo>
                      <a:lnTo>
                        <a:pt x="11" y="1"/>
                      </a:lnTo>
                      <a:lnTo>
                        <a:pt x="24" y="7"/>
                      </a:lnTo>
                      <a:lnTo>
                        <a:pt x="35" y="11"/>
                      </a:lnTo>
                      <a:lnTo>
                        <a:pt x="48" y="18"/>
                      </a:lnTo>
                      <a:lnTo>
                        <a:pt x="57" y="25"/>
                      </a:lnTo>
                      <a:lnTo>
                        <a:pt x="69" y="32"/>
                      </a:lnTo>
                      <a:lnTo>
                        <a:pt x="77" y="37"/>
                      </a:lnTo>
                      <a:lnTo>
                        <a:pt x="87" y="4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6" name="Freeform 33"/>
                <p:cNvSpPr>
                  <a:spLocks/>
                </p:cNvSpPr>
                <p:nvPr/>
              </p:nvSpPr>
              <p:spPr bwMode="auto">
                <a:xfrm>
                  <a:off x="5283320" y="66566"/>
                  <a:ext cx="763588" cy="546100"/>
                </a:xfrm>
                <a:custGeom>
                  <a:avLst/>
                  <a:gdLst/>
                  <a:ahLst/>
                  <a:cxnLst>
                    <a:cxn ang="0">
                      <a:pos x="963" y="617"/>
                    </a:cxn>
                    <a:cxn ang="0">
                      <a:pos x="852" y="619"/>
                    </a:cxn>
                    <a:cxn ang="0">
                      <a:pos x="740" y="634"/>
                    </a:cxn>
                    <a:cxn ang="0">
                      <a:pos x="629" y="655"/>
                    </a:cxn>
                    <a:cxn ang="0">
                      <a:pos x="517" y="676"/>
                    </a:cxn>
                    <a:cxn ang="0">
                      <a:pos x="404" y="687"/>
                    </a:cxn>
                    <a:cxn ang="0">
                      <a:pos x="297" y="686"/>
                    </a:cxn>
                    <a:cxn ang="0">
                      <a:pos x="190" y="663"/>
                    </a:cxn>
                    <a:cxn ang="0">
                      <a:pos x="88" y="613"/>
                    </a:cxn>
                    <a:cxn ang="0">
                      <a:pos x="82" y="585"/>
                    </a:cxn>
                    <a:cxn ang="0">
                      <a:pos x="75" y="559"/>
                    </a:cxn>
                    <a:cxn ang="0">
                      <a:pos x="64" y="531"/>
                    </a:cxn>
                    <a:cxn ang="0">
                      <a:pos x="54" y="503"/>
                    </a:cxn>
                    <a:cxn ang="0">
                      <a:pos x="42" y="474"/>
                    </a:cxn>
                    <a:cxn ang="0">
                      <a:pos x="31" y="445"/>
                    </a:cxn>
                    <a:cxn ang="0">
                      <a:pos x="18" y="415"/>
                    </a:cxn>
                    <a:cxn ang="0">
                      <a:pos x="10" y="387"/>
                    </a:cxn>
                    <a:cxn ang="0">
                      <a:pos x="10" y="373"/>
                    </a:cxn>
                    <a:cxn ang="0">
                      <a:pos x="17" y="376"/>
                    </a:cxn>
                    <a:cxn ang="0">
                      <a:pos x="25" y="378"/>
                    </a:cxn>
                    <a:cxn ang="0">
                      <a:pos x="34" y="375"/>
                    </a:cxn>
                    <a:cxn ang="0">
                      <a:pos x="42" y="373"/>
                    </a:cxn>
                    <a:cxn ang="0">
                      <a:pos x="50" y="368"/>
                    </a:cxn>
                    <a:cxn ang="0">
                      <a:pos x="59" y="364"/>
                    </a:cxn>
                    <a:cxn ang="0">
                      <a:pos x="67" y="360"/>
                    </a:cxn>
                    <a:cxn ang="0">
                      <a:pos x="75" y="357"/>
                    </a:cxn>
                    <a:cxn ang="0">
                      <a:pos x="59" y="325"/>
                    </a:cxn>
                    <a:cxn ang="0">
                      <a:pos x="46" y="294"/>
                    </a:cxn>
                    <a:cxn ang="0">
                      <a:pos x="32" y="262"/>
                    </a:cxn>
                    <a:cxn ang="0">
                      <a:pos x="22" y="231"/>
                    </a:cxn>
                    <a:cxn ang="0">
                      <a:pos x="13" y="199"/>
                    </a:cxn>
                    <a:cxn ang="0">
                      <a:pos x="6" y="167"/>
                    </a:cxn>
                    <a:cxn ang="0">
                      <a:pos x="0" y="132"/>
                    </a:cxn>
                    <a:cxn ang="0">
                      <a:pos x="0" y="99"/>
                    </a:cxn>
                    <a:cxn ang="0">
                      <a:pos x="8" y="100"/>
                    </a:cxn>
                    <a:cxn ang="0">
                      <a:pos x="18" y="107"/>
                    </a:cxn>
                    <a:cxn ang="0">
                      <a:pos x="28" y="116"/>
                    </a:cxn>
                    <a:cxn ang="0">
                      <a:pos x="38" y="127"/>
                    </a:cxn>
                    <a:cxn ang="0">
                      <a:pos x="46" y="134"/>
                    </a:cxn>
                    <a:cxn ang="0">
                      <a:pos x="57" y="137"/>
                    </a:cxn>
                    <a:cxn ang="0">
                      <a:pos x="67" y="135"/>
                    </a:cxn>
                    <a:cxn ang="0">
                      <a:pos x="80" y="125"/>
                    </a:cxn>
                    <a:cxn ang="0">
                      <a:pos x="84" y="0"/>
                    </a:cxn>
                    <a:cxn ang="0">
                      <a:pos x="163" y="113"/>
                    </a:cxn>
                    <a:cxn ang="0">
                      <a:pos x="258" y="210"/>
                    </a:cxn>
                    <a:cxn ang="0">
                      <a:pos x="364" y="295"/>
                    </a:cxn>
                    <a:cxn ang="0">
                      <a:pos x="478" y="372"/>
                    </a:cxn>
                    <a:cxn ang="0">
                      <a:pos x="597" y="438"/>
                    </a:cxn>
                    <a:cxn ang="0">
                      <a:pos x="719" y="500"/>
                    </a:cxn>
                    <a:cxn ang="0">
                      <a:pos x="842" y="559"/>
                    </a:cxn>
                    <a:cxn ang="0">
                      <a:pos x="963" y="617"/>
                    </a:cxn>
                  </a:cxnLst>
                  <a:rect l="0" t="0" r="r" b="b"/>
                  <a:pathLst>
                    <a:path w="963" h="687">
                      <a:moveTo>
                        <a:pt x="963" y="617"/>
                      </a:moveTo>
                      <a:lnTo>
                        <a:pt x="852" y="619"/>
                      </a:lnTo>
                      <a:lnTo>
                        <a:pt x="740" y="634"/>
                      </a:lnTo>
                      <a:lnTo>
                        <a:pt x="629" y="655"/>
                      </a:lnTo>
                      <a:lnTo>
                        <a:pt x="517" y="676"/>
                      </a:lnTo>
                      <a:lnTo>
                        <a:pt x="404" y="687"/>
                      </a:lnTo>
                      <a:lnTo>
                        <a:pt x="297" y="686"/>
                      </a:lnTo>
                      <a:lnTo>
                        <a:pt x="190" y="663"/>
                      </a:lnTo>
                      <a:lnTo>
                        <a:pt x="88" y="613"/>
                      </a:lnTo>
                      <a:lnTo>
                        <a:pt x="82" y="585"/>
                      </a:lnTo>
                      <a:lnTo>
                        <a:pt x="75" y="559"/>
                      </a:lnTo>
                      <a:lnTo>
                        <a:pt x="64" y="531"/>
                      </a:lnTo>
                      <a:lnTo>
                        <a:pt x="54" y="503"/>
                      </a:lnTo>
                      <a:lnTo>
                        <a:pt x="42" y="474"/>
                      </a:lnTo>
                      <a:lnTo>
                        <a:pt x="31" y="445"/>
                      </a:lnTo>
                      <a:lnTo>
                        <a:pt x="18" y="415"/>
                      </a:lnTo>
                      <a:lnTo>
                        <a:pt x="10" y="387"/>
                      </a:lnTo>
                      <a:lnTo>
                        <a:pt x="10" y="373"/>
                      </a:lnTo>
                      <a:lnTo>
                        <a:pt x="17" y="376"/>
                      </a:lnTo>
                      <a:lnTo>
                        <a:pt x="25" y="378"/>
                      </a:lnTo>
                      <a:lnTo>
                        <a:pt x="34" y="375"/>
                      </a:lnTo>
                      <a:lnTo>
                        <a:pt x="42" y="373"/>
                      </a:lnTo>
                      <a:lnTo>
                        <a:pt x="50" y="368"/>
                      </a:lnTo>
                      <a:lnTo>
                        <a:pt x="59" y="364"/>
                      </a:lnTo>
                      <a:lnTo>
                        <a:pt x="67" y="360"/>
                      </a:lnTo>
                      <a:lnTo>
                        <a:pt x="75" y="357"/>
                      </a:lnTo>
                      <a:lnTo>
                        <a:pt x="59" y="325"/>
                      </a:lnTo>
                      <a:lnTo>
                        <a:pt x="46" y="294"/>
                      </a:lnTo>
                      <a:lnTo>
                        <a:pt x="32" y="262"/>
                      </a:lnTo>
                      <a:lnTo>
                        <a:pt x="22" y="231"/>
                      </a:lnTo>
                      <a:lnTo>
                        <a:pt x="13" y="199"/>
                      </a:lnTo>
                      <a:lnTo>
                        <a:pt x="6" y="167"/>
                      </a:lnTo>
                      <a:lnTo>
                        <a:pt x="0" y="132"/>
                      </a:lnTo>
                      <a:lnTo>
                        <a:pt x="0" y="99"/>
                      </a:lnTo>
                      <a:lnTo>
                        <a:pt x="8" y="100"/>
                      </a:lnTo>
                      <a:lnTo>
                        <a:pt x="18" y="107"/>
                      </a:lnTo>
                      <a:lnTo>
                        <a:pt x="28" y="116"/>
                      </a:lnTo>
                      <a:lnTo>
                        <a:pt x="38" y="127"/>
                      </a:lnTo>
                      <a:lnTo>
                        <a:pt x="46" y="134"/>
                      </a:lnTo>
                      <a:lnTo>
                        <a:pt x="57" y="137"/>
                      </a:lnTo>
                      <a:lnTo>
                        <a:pt x="67" y="135"/>
                      </a:lnTo>
                      <a:lnTo>
                        <a:pt x="80" y="125"/>
                      </a:lnTo>
                      <a:lnTo>
                        <a:pt x="84" y="0"/>
                      </a:lnTo>
                      <a:lnTo>
                        <a:pt x="163" y="113"/>
                      </a:lnTo>
                      <a:lnTo>
                        <a:pt x="258" y="210"/>
                      </a:lnTo>
                      <a:lnTo>
                        <a:pt x="364" y="295"/>
                      </a:lnTo>
                      <a:lnTo>
                        <a:pt x="478" y="372"/>
                      </a:lnTo>
                      <a:lnTo>
                        <a:pt x="597" y="438"/>
                      </a:lnTo>
                      <a:lnTo>
                        <a:pt x="719" y="500"/>
                      </a:lnTo>
                      <a:lnTo>
                        <a:pt x="842" y="559"/>
                      </a:lnTo>
                      <a:lnTo>
                        <a:pt x="963" y="61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7" name="Freeform 34"/>
                <p:cNvSpPr>
                  <a:spLocks/>
                </p:cNvSpPr>
                <p:nvPr/>
              </p:nvSpPr>
              <p:spPr bwMode="auto">
                <a:xfrm>
                  <a:off x="6099295" y="169754"/>
                  <a:ext cx="293688" cy="528637"/>
                </a:xfrm>
                <a:custGeom>
                  <a:avLst/>
                  <a:gdLst/>
                  <a:ahLst/>
                  <a:cxnLst>
                    <a:cxn ang="0">
                      <a:pos x="47" y="53"/>
                    </a:cxn>
                    <a:cxn ang="0">
                      <a:pos x="61" y="64"/>
                    </a:cxn>
                    <a:cxn ang="0">
                      <a:pos x="76" y="78"/>
                    </a:cxn>
                    <a:cxn ang="0">
                      <a:pos x="93" y="90"/>
                    </a:cxn>
                    <a:cxn ang="0">
                      <a:pos x="110" y="104"/>
                    </a:cxn>
                    <a:cxn ang="0">
                      <a:pos x="127" y="114"/>
                    </a:cxn>
                    <a:cxn ang="0">
                      <a:pos x="146" y="122"/>
                    </a:cxn>
                    <a:cxn ang="0">
                      <a:pos x="166" y="126"/>
                    </a:cxn>
                    <a:cxn ang="0">
                      <a:pos x="186" y="126"/>
                    </a:cxn>
                    <a:cxn ang="0">
                      <a:pos x="213" y="100"/>
                    </a:cxn>
                    <a:cxn ang="0">
                      <a:pos x="214" y="139"/>
                    </a:cxn>
                    <a:cxn ang="0">
                      <a:pos x="228" y="175"/>
                    </a:cxn>
                    <a:cxn ang="0">
                      <a:pos x="249" y="209"/>
                    </a:cxn>
                    <a:cxn ang="0">
                      <a:pos x="274" y="243"/>
                    </a:cxn>
                    <a:cxn ang="0">
                      <a:pos x="297" y="277"/>
                    </a:cxn>
                    <a:cxn ang="0">
                      <a:pos x="317" y="313"/>
                    </a:cxn>
                    <a:cxn ang="0">
                      <a:pos x="331" y="352"/>
                    </a:cxn>
                    <a:cxn ang="0">
                      <a:pos x="336" y="397"/>
                    </a:cxn>
                    <a:cxn ang="0">
                      <a:pos x="340" y="430"/>
                    </a:cxn>
                    <a:cxn ang="0">
                      <a:pos x="344" y="465"/>
                    </a:cxn>
                    <a:cxn ang="0">
                      <a:pos x="345" y="497"/>
                    </a:cxn>
                    <a:cxn ang="0">
                      <a:pos x="348" y="531"/>
                    </a:cxn>
                    <a:cxn ang="0">
                      <a:pos x="350" y="563"/>
                    </a:cxn>
                    <a:cxn ang="0">
                      <a:pos x="354" y="596"/>
                    </a:cxn>
                    <a:cxn ang="0">
                      <a:pos x="359" y="629"/>
                    </a:cxn>
                    <a:cxn ang="0">
                      <a:pos x="370" y="666"/>
                    </a:cxn>
                    <a:cxn ang="0">
                      <a:pos x="358" y="662"/>
                    </a:cxn>
                    <a:cxn ang="0">
                      <a:pos x="347" y="656"/>
                    </a:cxn>
                    <a:cxn ang="0">
                      <a:pos x="336" y="649"/>
                    </a:cxn>
                    <a:cxn ang="0">
                      <a:pos x="326" y="642"/>
                    </a:cxn>
                    <a:cxn ang="0">
                      <a:pos x="315" y="632"/>
                    </a:cxn>
                    <a:cxn ang="0">
                      <a:pos x="306" y="624"/>
                    </a:cxn>
                    <a:cxn ang="0">
                      <a:pos x="295" y="616"/>
                    </a:cxn>
                    <a:cxn ang="0">
                      <a:pos x="287" y="610"/>
                    </a:cxn>
                    <a:cxn ang="0">
                      <a:pos x="304" y="567"/>
                    </a:cxn>
                    <a:cxn ang="0">
                      <a:pos x="312" y="525"/>
                    </a:cxn>
                    <a:cxn ang="0">
                      <a:pos x="312" y="482"/>
                    </a:cxn>
                    <a:cxn ang="0">
                      <a:pos x="306" y="440"/>
                    </a:cxn>
                    <a:cxn ang="0">
                      <a:pos x="295" y="398"/>
                    </a:cxn>
                    <a:cxn ang="0">
                      <a:pos x="283" y="356"/>
                    </a:cxn>
                    <a:cxn ang="0">
                      <a:pos x="269" y="316"/>
                    </a:cxn>
                    <a:cxn ang="0">
                      <a:pos x="256" y="278"/>
                    </a:cxn>
                    <a:cxn ang="0">
                      <a:pos x="224" y="246"/>
                    </a:cxn>
                    <a:cxn ang="0">
                      <a:pos x="189" y="214"/>
                    </a:cxn>
                    <a:cxn ang="0">
                      <a:pos x="152" y="181"/>
                    </a:cxn>
                    <a:cxn ang="0">
                      <a:pos x="115" y="149"/>
                    </a:cxn>
                    <a:cxn ang="0">
                      <a:pos x="79" y="112"/>
                    </a:cxn>
                    <a:cxn ang="0">
                      <a:pos x="48" y="76"/>
                    </a:cxn>
                    <a:cxn ang="0">
                      <a:pos x="19" y="39"/>
                    </a:cxn>
                    <a:cxn ang="0">
                      <a:pos x="0" y="0"/>
                    </a:cxn>
                    <a:cxn ang="0">
                      <a:pos x="8" y="11"/>
                    </a:cxn>
                    <a:cxn ang="0">
                      <a:pos x="19" y="26"/>
                    </a:cxn>
                    <a:cxn ang="0">
                      <a:pos x="25" y="33"/>
                    </a:cxn>
                    <a:cxn ang="0">
                      <a:pos x="32" y="40"/>
                    </a:cxn>
                    <a:cxn ang="0">
                      <a:pos x="39" y="46"/>
                    </a:cxn>
                    <a:cxn ang="0">
                      <a:pos x="47" y="53"/>
                    </a:cxn>
                  </a:cxnLst>
                  <a:rect l="0" t="0" r="r" b="b"/>
                  <a:pathLst>
                    <a:path w="370" h="666">
                      <a:moveTo>
                        <a:pt x="47" y="53"/>
                      </a:moveTo>
                      <a:lnTo>
                        <a:pt x="61" y="64"/>
                      </a:lnTo>
                      <a:lnTo>
                        <a:pt x="76" y="78"/>
                      </a:lnTo>
                      <a:lnTo>
                        <a:pt x="93" y="90"/>
                      </a:lnTo>
                      <a:lnTo>
                        <a:pt x="110" y="104"/>
                      </a:lnTo>
                      <a:lnTo>
                        <a:pt x="127" y="114"/>
                      </a:lnTo>
                      <a:lnTo>
                        <a:pt x="146" y="122"/>
                      </a:lnTo>
                      <a:lnTo>
                        <a:pt x="166" y="126"/>
                      </a:lnTo>
                      <a:lnTo>
                        <a:pt x="186" y="126"/>
                      </a:lnTo>
                      <a:lnTo>
                        <a:pt x="213" y="100"/>
                      </a:lnTo>
                      <a:lnTo>
                        <a:pt x="214" y="139"/>
                      </a:lnTo>
                      <a:lnTo>
                        <a:pt x="228" y="175"/>
                      </a:lnTo>
                      <a:lnTo>
                        <a:pt x="249" y="209"/>
                      </a:lnTo>
                      <a:lnTo>
                        <a:pt x="274" y="243"/>
                      </a:lnTo>
                      <a:lnTo>
                        <a:pt x="297" y="277"/>
                      </a:lnTo>
                      <a:lnTo>
                        <a:pt x="317" y="313"/>
                      </a:lnTo>
                      <a:lnTo>
                        <a:pt x="331" y="352"/>
                      </a:lnTo>
                      <a:lnTo>
                        <a:pt x="336" y="397"/>
                      </a:lnTo>
                      <a:lnTo>
                        <a:pt x="340" y="430"/>
                      </a:lnTo>
                      <a:lnTo>
                        <a:pt x="344" y="465"/>
                      </a:lnTo>
                      <a:lnTo>
                        <a:pt x="345" y="497"/>
                      </a:lnTo>
                      <a:lnTo>
                        <a:pt x="348" y="531"/>
                      </a:lnTo>
                      <a:lnTo>
                        <a:pt x="350" y="563"/>
                      </a:lnTo>
                      <a:lnTo>
                        <a:pt x="354" y="596"/>
                      </a:lnTo>
                      <a:lnTo>
                        <a:pt x="359" y="629"/>
                      </a:lnTo>
                      <a:lnTo>
                        <a:pt x="370" y="666"/>
                      </a:lnTo>
                      <a:lnTo>
                        <a:pt x="358" y="662"/>
                      </a:lnTo>
                      <a:lnTo>
                        <a:pt x="347" y="656"/>
                      </a:lnTo>
                      <a:lnTo>
                        <a:pt x="336" y="649"/>
                      </a:lnTo>
                      <a:lnTo>
                        <a:pt x="326" y="642"/>
                      </a:lnTo>
                      <a:lnTo>
                        <a:pt x="315" y="632"/>
                      </a:lnTo>
                      <a:lnTo>
                        <a:pt x="306" y="624"/>
                      </a:lnTo>
                      <a:lnTo>
                        <a:pt x="295" y="616"/>
                      </a:lnTo>
                      <a:lnTo>
                        <a:pt x="287" y="610"/>
                      </a:lnTo>
                      <a:lnTo>
                        <a:pt x="304" y="567"/>
                      </a:lnTo>
                      <a:lnTo>
                        <a:pt x="312" y="525"/>
                      </a:lnTo>
                      <a:lnTo>
                        <a:pt x="312" y="482"/>
                      </a:lnTo>
                      <a:lnTo>
                        <a:pt x="306" y="440"/>
                      </a:lnTo>
                      <a:lnTo>
                        <a:pt x="295" y="398"/>
                      </a:lnTo>
                      <a:lnTo>
                        <a:pt x="283" y="356"/>
                      </a:lnTo>
                      <a:lnTo>
                        <a:pt x="269" y="316"/>
                      </a:lnTo>
                      <a:lnTo>
                        <a:pt x="256" y="278"/>
                      </a:lnTo>
                      <a:lnTo>
                        <a:pt x="224" y="246"/>
                      </a:lnTo>
                      <a:lnTo>
                        <a:pt x="189" y="214"/>
                      </a:lnTo>
                      <a:lnTo>
                        <a:pt x="152" y="181"/>
                      </a:lnTo>
                      <a:lnTo>
                        <a:pt x="115" y="149"/>
                      </a:lnTo>
                      <a:lnTo>
                        <a:pt x="79" y="112"/>
                      </a:lnTo>
                      <a:lnTo>
                        <a:pt x="48" y="76"/>
                      </a:lnTo>
                      <a:lnTo>
                        <a:pt x="19" y="39"/>
                      </a:lnTo>
                      <a:lnTo>
                        <a:pt x="0" y="0"/>
                      </a:lnTo>
                      <a:lnTo>
                        <a:pt x="8" y="11"/>
                      </a:lnTo>
                      <a:lnTo>
                        <a:pt x="19" y="26"/>
                      </a:lnTo>
                      <a:lnTo>
                        <a:pt x="25" y="33"/>
                      </a:lnTo>
                      <a:lnTo>
                        <a:pt x="32" y="40"/>
                      </a:lnTo>
                      <a:lnTo>
                        <a:pt x="39" y="46"/>
                      </a:lnTo>
                      <a:lnTo>
                        <a:pt x="47" y="53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8" name="Freeform 35"/>
                <p:cNvSpPr>
                  <a:spLocks/>
                </p:cNvSpPr>
                <p:nvPr/>
              </p:nvSpPr>
              <p:spPr bwMode="auto">
                <a:xfrm>
                  <a:off x="6300907" y="184041"/>
                  <a:ext cx="347663" cy="719137"/>
                </a:xfrm>
                <a:custGeom>
                  <a:avLst/>
                  <a:gdLst/>
                  <a:ahLst/>
                  <a:cxnLst>
                    <a:cxn ang="0">
                      <a:pos x="177" y="146"/>
                    </a:cxn>
                    <a:cxn ang="0">
                      <a:pos x="228" y="232"/>
                    </a:cxn>
                    <a:cxn ang="0">
                      <a:pos x="276" y="320"/>
                    </a:cxn>
                    <a:cxn ang="0">
                      <a:pos x="325" y="405"/>
                    </a:cxn>
                    <a:cxn ang="0">
                      <a:pos x="360" y="462"/>
                    </a:cxn>
                    <a:cxn ang="0">
                      <a:pos x="374" y="497"/>
                    </a:cxn>
                    <a:cxn ang="0">
                      <a:pos x="385" y="532"/>
                    </a:cxn>
                    <a:cxn ang="0">
                      <a:pos x="400" y="567"/>
                    </a:cxn>
                    <a:cxn ang="0">
                      <a:pos x="412" y="598"/>
                    </a:cxn>
                    <a:cxn ang="0">
                      <a:pos x="414" y="627"/>
                    </a:cxn>
                    <a:cxn ang="0">
                      <a:pos x="423" y="659"/>
                    </a:cxn>
                    <a:cxn ang="0">
                      <a:pos x="432" y="690"/>
                    </a:cxn>
                    <a:cxn ang="0">
                      <a:pos x="431" y="715"/>
                    </a:cxn>
                    <a:cxn ang="0">
                      <a:pos x="435" y="738"/>
                    </a:cxn>
                    <a:cxn ang="0">
                      <a:pos x="438" y="773"/>
                    </a:cxn>
                    <a:cxn ang="0">
                      <a:pos x="430" y="815"/>
                    </a:cxn>
                    <a:cxn ang="0">
                      <a:pos x="417" y="853"/>
                    </a:cxn>
                    <a:cxn ang="0">
                      <a:pos x="398" y="887"/>
                    </a:cxn>
                    <a:cxn ang="0">
                      <a:pos x="374" y="905"/>
                    </a:cxn>
                    <a:cxn ang="0">
                      <a:pos x="299" y="822"/>
                    </a:cxn>
                    <a:cxn ang="0">
                      <a:pos x="221" y="747"/>
                    </a:cxn>
                    <a:cxn ang="0">
                      <a:pos x="161" y="663"/>
                    </a:cxn>
                    <a:cxn ang="0">
                      <a:pos x="138" y="561"/>
                    </a:cxn>
                    <a:cxn ang="0">
                      <a:pos x="129" y="443"/>
                    </a:cxn>
                    <a:cxn ang="0">
                      <a:pos x="110" y="330"/>
                    </a:cxn>
                    <a:cxn ang="0">
                      <a:pos x="70" y="223"/>
                    </a:cxn>
                    <a:cxn ang="0">
                      <a:pos x="3" y="125"/>
                    </a:cxn>
                    <a:cxn ang="0">
                      <a:pos x="2" y="90"/>
                    </a:cxn>
                    <a:cxn ang="0">
                      <a:pos x="2" y="58"/>
                    </a:cxn>
                    <a:cxn ang="0">
                      <a:pos x="5" y="29"/>
                    </a:cxn>
                    <a:cxn ang="0">
                      <a:pos x="17" y="0"/>
                    </a:cxn>
                    <a:cxn ang="0">
                      <a:pos x="152" y="104"/>
                    </a:cxn>
                  </a:cxnLst>
                  <a:rect l="0" t="0" r="r" b="b"/>
                  <a:pathLst>
                    <a:path w="439" h="905">
                      <a:moveTo>
                        <a:pt x="152" y="104"/>
                      </a:moveTo>
                      <a:lnTo>
                        <a:pt x="177" y="146"/>
                      </a:lnTo>
                      <a:lnTo>
                        <a:pt x="204" y="189"/>
                      </a:lnTo>
                      <a:lnTo>
                        <a:pt x="228" y="232"/>
                      </a:lnTo>
                      <a:lnTo>
                        <a:pt x="253" y="277"/>
                      </a:lnTo>
                      <a:lnTo>
                        <a:pt x="276" y="320"/>
                      </a:lnTo>
                      <a:lnTo>
                        <a:pt x="300" y="363"/>
                      </a:lnTo>
                      <a:lnTo>
                        <a:pt x="325" y="405"/>
                      </a:lnTo>
                      <a:lnTo>
                        <a:pt x="352" y="448"/>
                      </a:lnTo>
                      <a:lnTo>
                        <a:pt x="360" y="462"/>
                      </a:lnTo>
                      <a:lnTo>
                        <a:pt x="368" y="479"/>
                      </a:lnTo>
                      <a:lnTo>
                        <a:pt x="374" y="497"/>
                      </a:lnTo>
                      <a:lnTo>
                        <a:pt x="379" y="515"/>
                      </a:lnTo>
                      <a:lnTo>
                        <a:pt x="385" y="532"/>
                      </a:lnTo>
                      <a:lnTo>
                        <a:pt x="392" y="550"/>
                      </a:lnTo>
                      <a:lnTo>
                        <a:pt x="400" y="567"/>
                      </a:lnTo>
                      <a:lnTo>
                        <a:pt x="413" y="584"/>
                      </a:lnTo>
                      <a:lnTo>
                        <a:pt x="412" y="598"/>
                      </a:lnTo>
                      <a:lnTo>
                        <a:pt x="412" y="613"/>
                      </a:lnTo>
                      <a:lnTo>
                        <a:pt x="414" y="627"/>
                      </a:lnTo>
                      <a:lnTo>
                        <a:pt x="418" y="644"/>
                      </a:lnTo>
                      <a:lnTo>
                        <a:pt x="423" y="659"/>
                      </a:lnTo>
                      <a:lnTo>
                        <a:pt x="428" y="674"/>
                      </a:lnTo>
                      <a:lnTo>
                        <a:pt x="432" y="690"/>
                      </a:lnTo>
                      <a:lnTo>
                        <a:pt x="439" y="705"/>
                      </a:lnTo>
                      <a:lnTo>
                        <a:pt x="431" y="715"/>
                      </a:lnTo>
                      <a:lnTo>
                        <a:pt x="432" y="726"/>
                      </a:lnTo>
                      <a:lnTo>
                        <a:pt x="435" y="738"/>
                      </a:lnTo>
                      <a:lnTo>
                        <a:pt x="439" y="752"/>
                      </a:lnTo>
                      <a:lnTo>
                        <a:pt x="438" y="773"/>
                      </a:lnTo>
                      <a:lnTo>
                        <a:pt x="435" y="795"/>
                      </a:lnTo>
                      <a:lnTo>
                        <a:pt x="430" y="815"/>
                      </a:lnTo>
                      <a:lnTo>
                        <a:pt x="425" y="834"/>
                      </a:lnTo>
                      <a:lnTo>
                        <a:pt x="417" y="853"/>
                      </a:lnTo>
                      <a:lnTo>
                        <a:pt x="409" y="871"/>
                      </a:lnTo>
                      <a:lnTo>
                        <a:pt x="398" y="887"/>
                      </a:lnTo>
                      <a:lnTo>
                        <a:pt x="386" y="905"/>
                      </a:lnTo>
                      <a:lnTo>
                        <a:pt x="374" y="905"/>
                      </a:lnTo>
                      <a:lnTo>
                        <a:pt x="338" y="861"/>
                      </a:lnTo>
                      <a:lnTo>
                        <a:pt x="299" y="822"/>
                      </a:lnTo>
                      <a:lnTo>
                        <a:pt x="258" y="784"/>
                      </a:lnTo>
                      <a:lnTo>
                        <a:pt x="221" y="747"/>
                      </a:lnTo>
                      <a:lnTo>
                        <a:pt x="186" y="706"/>
                      </a:lnTo>
                      <a:lnTo>
                        <a:pt x="161" y="663"/>
                      </a:lnTo>
                      <a:lnTo>
                        <a:pt x="143" y="616"/>
                      </a:lnTo>
                      <a:lnTo>
                        <a:pt x="138" y="561"/>
                      </a:lnTo>
                      <a:lnTo>
                        <a:pt x="133" y="501"/>
                      </a:lnTo>
                      <a:lnTo>
                        <a:pt x="129" y="443"/>
                      </a:lnTo>
                      <a:lnTo>
                        <a:pt x="120" y="384"/>
                      </a:lnTo>
                      <a:lnTo>
                        <a:pt x="110" y="330"/>
                      </a:lnTo>
                      <a:lnTo>
                        <a:pt x="92" y="274"/>
                      </a:lnTo>
                      <a:lnTo>
                        <a:pt x="70" y="223"/>
                      </a:lnTo>
                      <a:lnTo>
                        <a:pt x="41" y="171"/>
                      </a:lnTo>
                      <a:lnTo>
                        <a:pt x="3" y="125"/>
                      </a:lnTo>
                      <a:lnTo>
                        <a:pt x="2" y="107"/>
                      </a:lnTo>
                      <a:lnTo>
                        <a:pt x="2" y="90"/>
                      </a:lnTo>
                      <a:lnTo>
                        <a:pt x="0" y="74"/>
                      </a:lnTo>
                      <a:lnTo>
                        <a:pt x="2" y="58"/>
                      </a:lnTo>
                      <a:lnTo>
                        <a:pt x="2" y="43"/>
                      </a:lnTo>
                      <a:lnTo>
                        <a:pt x="5" y="29"/>
                      </a:lnTo>
                      <a:lnTo>
                        <a:pt x="9" y="14"/>
                      </a:lnTo>
                      <a:lnTo>
                        <a:pt x="17" y="0"/>
                      </a:lnTo>
                      <a:lnTo>
                        <a:pt x="152" y="86"/>
                      </a:lnTo>
                      <a:lnTo>
                        <a:pt x="152" y="10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49" name="Freeform 36"/>
                <p:cNvSpPr>
                  <a:spLocks/>
                </p:cNvSpPr>
                <p:nvPr/>
              </p:nvSpPr>
              <p:spPr bwMode="auto">
                <a:xfrm>
                  <a:off x="6443782" y="260241"/>
                  <a:ext cx="301625" cy="735012"/>
                </a:xfrm>
                <a:custGeom>
                  <a:avLst/>
                  <a:gdLst/>
                  <a:ahLst/>
                  <a:cxnLst>
                    <a:cxn ang="0">
                      <a:pos x="231" y="365"/>
                    </a:cxn>
                    <a:cxn ang="0">
                      <a:pos x="236" y="372"/>
                    </a:cxn>
                    <a:cxn ang="0">
                      <a:pos x="245" y="380"/>
                    </a:cxn>
                    <a:cxn ang="0">
                      <a:pos x="253" y="386"/>
                    </a:cxn>
                    <a:cxn ang="0">
                      <a:pos x="262" y="393"/>
                    </a:cxn>
                    <a:cxn ang="0">
                      <a:pos x="270" y="397"/>
                    </a:cxn>
                    <a:cxn ang="0">
                      <a:pos x="280" y="401"/>
                    </a:cxn>
                    <a:cxn ang="0">
                      <a:pos x="289" y="404"/>
                    </a:cxn>
                    <a:cxn ang="0">
                      <a:pos x="301" y="408"/>
                    </a:cxn>
                    <a:cxn ang="0">
                      <a:pos x="317" y="397"/>
                    </a:cxn>
                    <a:cxn ang="0">
                      <a:pos x="331" y="383"/>
                    </a:cxn>
                    <a:cxn ang="0">
                      <a:pos x="341" y="366"/>
                    </a:cxn>
                    <a:cxn ang="0">
                      <a:pos x="349" y="348"/>
                    </a:cxn>
                    <a:cxn ang="0">
                      <a:pos x="354" y="327"/>
                    </a:cxn>
                    <a:cxn ang="0">
                      <a:pos x="359" y="306"/>
                    </a:cxn>
                    <a:cxn ang="0">
                      <a:pos x="362" y="284"/>
                    </a:cxn>
                    <a:cxn ang="0">
                      <a:pos x="366" y="265"/>
                    </a:cxn>
                    <a:cxn ang="0">
                      <a:pos x="379" y="283"/>
                    </a:cxn>
                    <a:cxn ang="0">
                      <a:pos x="356" y="354"/>
                    </a:cxn>
                    <a:cxn ang="0">
                      <a:pos x="342" y="429"/>
                    </a:cxn>
                    <a:cxn ang="0">
                      <a:pos x="334" y="504"/>
                    </a:cxn>
                    <a:cxn ang="0">
                      <a:pos x="331" y="582"/>
                    </a:cxn>
                    <a:cxn ang="0">
                      <a:pos x="326" y="660"/>
                    </a:cxn>
                    <a:cxn ang="0">
                      <a:pos x="322" y="738"/>
                    </a:cxn>
                    <a:cxn ang="0">
                      <a:pos x="313" y="815"/>
                    </a:cxn>
                    <a:cxn ang="0">
                      <a:pos x="301" y="892"/>
                    </a:cxn>
                    <a:cxn ang="0">
                      <a:pos x="303" y="899"/>
                    </a:cxn>
                    <a:cxn ang="0">
                      <a:pos x="305" y="907"/>
                    </a:cxn>
                    <a:cxn ang="0">
                      <a:pos x="305" y="915"/>
                    </a:cxn>
                    <a:cxn ang="0">
                      <a:pos x="305" y="927"/>
                    </a:cxn>
                    <a:cxn ang="0">
                      <a:pos x="227" y="844"/>
                    </a:cxn>
                    <a:cxn ang="0">
                      <a:pos x="259" y="780"/>
                    </a:cxn>
                    <a:cxn ang="0">
                      <a:pos x="278" y="712"/>
                    </a:cxn>
                    <a:cxn ang="0">
                      <a:pos x="282" y="639"/>
                    </a:cxn>
                    <a:cxn ang="0">
                      <a:pos x="277" y="568"/>
                    </a:cxn>
                    <a:cxn ang="0">
                      <a:pos x="260" y="495"/>
                    </a:cxn>
                    <a:cxn ang="0">
                      <a:pos x="238" y="425"/>
                    </a:cxn>
                    <a:cxn ang="0">
                      <a:pos x="210" y="359"/>
                    </a:cxn>
                    <a:cxn ang="0">
                      <a:pos x="179" y="299"/>
                    </a:cxn>
                    <a:cxn ang="0">
                      <a:pos x="153" y="262"/>
                    </a:cxn>
                    <a:cxn ang="0">
                      <a:pos x="131" y="224"/>
                    </a:cxn>
                    <a:cxn ang="0">
                      <a:pos x="108" y="187"/>
                    </a:cxn>
                    <a:cxn ang="0">
                      <a:pos x="87" y="149"/>
                    </a:cxn>
                    <a:cxn ang="0">
                      <a:pos x="65" y="110"/>
                    </a:cxn>
                    <a:cxn ang="0">
                      <a:pos x="44" y="72"/>
                    </a:cxn>
                    <a:cxn ang="0">
                      <a:pos x="22" y="35"/>
                    </a:cxn>
                    <a:cxn ang="0">
                      <a:pos x="0" y="0"/>
                    </a:cxn>
                    <a:cxn ang="0">
                      <a:pos x="43" y="36"/>
                    </a:cxn>
                    <a:cxn ang="0">
                      <a:pos x="83" y="77"/>
                    </a:cxn>
                    <a:cxn ang="0">
                      <a:pos x="117" y="118"/>
                    </a:cxn>
                    <a:cxn ang="0">
                      <a:pos x="147" y="166"/>
                    </a:cxn>
                    <a:cxn ang="0">
                      <a:pos x="172" y="212"/>
                    </a:cxn>
                    <a:cxn ang="0">
                      <a:pos x="195" y="262"/>
                    </a:cxn>
                    <a:cxn ang="0">
                      <a:pos x="214" y="312"/>
                    </a:cxn>
                    <a:cxn ang="0">
                      <a:pos x="231" y="365"/>
                    </a:cxn>
                  </a:cxnLst>
                  <a:rect l="0" t="0" r="r" b="b"/>
                  <a:pathLst>
                    <a:path w="379" h="927">
                      <a:moveTo>
                        <a:pt x="231" y="365"/>
                      </a:moveTo>
                      <a:lnTo>
                        <a:pt x="236" y="372"/>
                      </a:lnTo>
                      <a:lnTo>
                        <a:pt x="245" y="380"/>
                      </a:lnTo>
                      <a:lnTo>
                        <a:pt x="253" y="386"/>
                      </a:lnTo>
                      <a:lnTo>
                        <a:pt x="262" y="393"/>
                      </a:lnTo>
                      <a:lnTo>
                        <a:pt x="270" y="397"/>
                      </a:lnTo>
                      <a:lnTo>
                        <a:pt x="280" y="401"/>
                      </a:lnTo>
                      <a:lnTo>
                        <a:pt x="289" y="404"/>
                      </a:lnTo>
                      <a:lnTo>
                        <a:pt x="301" y="408"/>
                      </a:lnTo>
                      <a:lnTo>
                        <a:pt x="317" y="397"/>
                      </a:lnTo>
                      <a:lnTo>
                        <a:pt x="331" y="383"/>
                      </a:lnTo>
                      <a:lnTo>
                        <a:pt x="341" y="366"/>
                      </a:lnTo>
                      <a:lnTo>
                        <a:pt x="349" y="348"/>
                      </a:lnTo>
                      <a:lnTo>
                        <a:pt x="354" y="327"/>
                      </a:lnTo>
                      <a:lnTo>
                        <a:pt x="359" y="306"/>
                      </a:lnTo>
                      <a:lnTo>
                        <a:pt x="362" y="284"/>
                      </a:lnTo>
                      <a:lnTo>
                        <a:pt x="366" y="265"/>
                      </a:lnTo>
                      <a:lnTo>
                        <a:pt x="379" y="283"/>
                      </a:lnTo>
                      <a:lnTo>
                        <a:pt x="356" y="354"/>
                      </a:lnTo>
                      <a:lnTo>
                        <a:pt x="342" y="429"/>
                      </a:lnTo>
                      <a:lnTo>
                        <a:pt x="334" y="504"/>
                      </a:lnTo>
                      <a:lnTo>
                        <a:pt x="331" y="582"/>
                      </a:lnTo>
                      <a:lnTo>
                        <a:pt x="326" y="660"/>
                      </a:lnTo>
                      <a:lnTo>
                        <a:pt x="322" y="738"/>
                      </a:lnTo>
                      <a:lnTo>
                        <a:pt x="313" y="815"/>
                      </a:lnTo>
                      <a:lnTo>
                        <a:pt x="301" y="892"/>
                      </a:lnTo>
                      <a:lnTo>
                        <a:pt x="303" y="899"/>
                      </a:lnTo>
                      <a:lnTo>
                        <a:pt x="305" y="907"/>
                      </a:lnTo>
                      <a:lnTo>
                        <a:pt x="305" y="915"/>
                      </a:lnTo>
                      <a:lnTo>
                        <a:pt x="305" y="927"/>
                      </a:lnTo>
                      <a:lnTo>
                        <a:pt x="227" y="844"/>
                      </a:lnTo>
                      <a:lnTo>
                        <a:pt x="259" y="780"/>
                      </a:lnTo>
                      <a:lnTo>
                        <a:pt x="278" y="712"/>
                      </a:lnTo>
                      <a:lnTo>
                        <a:pt x="282" y="639"/>
                      </a:lnTo>
                      <a:lnTo>
                        <a:pt x="277" y="568"/>
                      </a:lnTo>
                      <a:lnTo>
                        <a:pt x="260" y="495"/>
                      </a:lnTo>
                      <a:lnTo>
                        <a:pt x="238" y="425"/>
                      </a:lnTo>
                      <a:lnTo>
                        <a:pt x="210" y="359"/>
                      </a:lnTo>
                      <a:lnTo>
                        <a:pt x="179" y="299"/>
                      </a:lnTo>
                      <a:lnTo>
                        <a:pt x="153" y="262"/>
                      </a:lnTo>
                      <a:lnTo>
                        <a:pt x="131" y="224"/>
                      </a:lnTo>
                      <a:lnTo>
                        <a:pt x="108" y="187"/>
                      </a:lnTo>
                      <a:lnTo>
                        <a:pt x="87" y="149"/>
                      </a:lnTo>
                      <a:lnTo>
                        <a:pt x="65" y="110"/>
                      </a:lnTo>
                      <a:lnTo>
                        <a:pt x="44" y="72"/>
                      </a:lnTo>
                      <a:lnTo>
                        <a:pt x="22" y="35"/>
                      </a:lnTo>
                      <a:lnTo>
                        <a:pt x="0" y="0"/>
                      </a:lnTo>
                      <a:lnTo>
                        <a:pt x="43" y="36"/>
                      </a:lnTo>
                      <a:lnTo>
                        <a:pt x="83" y="77"/>
                      </a:lnTo>
                      <a:lnTo>
                        <a:pt x="117" y="118"/>
                      </a:lnTo>
                      <a:lnTo>
                        <a:pt x="147" y="166"/>
                      </a:lnTo>
                      <a:lnTo>
                        <a:pt x="172" y="212"/>
                      </a:lnTo>
                      <a:lnTo>
                        <a:pt x="195" y="262"/>
                      </a:lnTo>
                      <a:lnTo>
                        <a:pt x="214" y="312"/>
                      </a:lnTo>
                      <a:lnTo>
                        <a:pt x="231" y="365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0" name="Freeform 37"/>
                <p:cNvSpPr>
                  <a:spLocks/>
                </p:cNvSpPr>
                <p:nvPr/>
              </p:nvSpPr>
              <p:spPr bwMode="auto">
                <a:xfrm>
                  <a:off x="6008807" y="504716"/>
                  <a:ext cx="982663" cy="1217612"/>
                </a:xfrm>
                <a:custGeom>
                  <a:avLst/>
                  <a:gdLst/>
                  <a:ahLst/>
                  <a:cxnLst>
                    <a:cxn ang="0">
                      <a:pos x="752" y="560"/>
                    </a:cxn>
                    <a:cxn ang="0">
                      <a:pos x="780" y="584"/>
                    </a:cxn>
                    <a:cxn ang="0">
                      <a:pos x="805" y="616"/>
                    </a:cxn>
                    <a:cxn ang="0">
                      <a:pos x="829" y="646"/>
                    </a:cxn>
                    <a:cxn ang="0">
                      <a:pos x="915" y="758"/>
                    </a:cxn>
                    <a:cxn ang="0">
                      <a:pos x="1035" y="964"/>
                    </a:cxn>
                    <a:cxn ang="0">
                      <a:pos x="1132" y="1179"/>
                    </a:cxn>
                    <a:cxn ang="0">
                      <a:pos x="1205" y="1403"/>
                    </a:cxn>
                    <a:cxn ang="0">
                      <a:pos x="1228" y="1526"/>
                    </a:cxn>
                    <a:cxn ang="0">
                      <a:pos x="1204" y="1534"/>
                    </a:cxn>
                    <a:cxn ang="0">
                      <a:pos x="1186" y="1509"/>
                    </a:cxn>
                    <a:cxn ang="0">
                      <a:pos x="1175" y="1463"/>
                    </a:cxn>
                    <a:cxn ang="0">
                      <a:pos x="1161" y="1417"/>
                    </a:cxn>
                    <a:cxn ang="0">
                      <a:pos x="1150" y="1372"/>
                    </a:cxn>
                    <a:cxn ang="0">
                      <a:pos x="1108" y="1233"/>
                    </a:cxn>
                    <a:cxn ang="0">
                      <a:pos x="1005" y="1012"/>
                    </a:cxn>
                    <a:cxn ang="0">
                      <a:pos x="872" y="805"/>
                    </a:cxn>
                    <a:cxn ang="0">
                      <a:pos x="723" y="607"/>
                    </a:cxn>
                    <a:cxn ang="0">
                      <a:pos x="651" y="499"/>
                    </a:cxn>
                    <a:cxn ang="0">
                      <a:pos x="647" y="488"/>
                    </a:cxn>
                    <a:cxn ang="0">
                      <a:pos x="631" y="481"/>
                    </a:cxn>
                    <a:cxn ang="0">
                      <a:pos x="614" y="475"/>
                    </a:cxn>
                    <a:cxn ang="0">
                      <a:pos x="601" y="458"/>
                    </a:cxn>
                    <a:cxn ang="0">
                      <a:pos x="580" y="433"/>
                    </a:cxn>
                    <a:cxn ang="0">
                      <a:pos x="559" y="407"/>
                    </a:cxn>
                    <a:cxn ang="0">
                      <a:pos x="542" y="380"/>
                    </a:cxn>
                    <a:cxn ang="0">
                      <a:pos x="502" y="338"/>
                    </a:cxn>
                    <a:cxn ang="0">
                      <a:pos x="435" y="281"/>
                    </a:cxn>
                    <a:cxn ang="0">
                      <a:pos x="369" y="224"/>
                    </a:cxn>
                    <a:cxn ang="0">
                      <a:pos x="299" y="174"/>
                    </a:cxn>
                    <a:cxn ang="0">
                      <a:pos x="228" y="134"/>
                    </a:cxn>
                    <a:cxn ang="0">
                      <a:pos x="163" y="89"/>
                    </a:cxn>
                    <a:cxn ang="0">
                      <a:pos x="97" y="47"/>
                    </a:cxn>
                    <a:cxn ang="0">
                      <a:pos x="32" y="12"/>
                    </a:cxn>
                    <a:cxn ang="0">
                      <a:pos x="99" y="47"/>
                    </a:cxn>
                    <a:cxn ang="0">
                      <a:pos x="298" y="160"/>
                    </a:cxn>
                    <a:cxn ang="0">
                      <a:pos x="486" y="298"/>
                    </a:cxn>
                    <a:cxn ang="0">
                      <a:pos x="656" y="460"/>
                    </a:cxn>
                  </a:cxnLst>
                  <a:rect l="0" t="0" r="r" b="b"/>
                  <a:pathLst>
                    <a:path w="1236" h="1534">
                      <a:moveTo>
                        <a:pt x="736" y="553"/>
                      </a:moveTo>
                      <a:lnTo>
                        <a:pt x="752" y="560"/>
                      </a:lnTo>
                      <a:lnTo>
                        <a:pt x="768" y="571"/>
                      </a:lnTo>
                      <a:lnTo>
                        <a:pt x="780" y="584"/>
                      </a:lnTo>
                      <a:lnTo>
                        <a:pt x="794" y="600"/>
                      </a:lnTo>
                      <a:lnTo>
                        <a:pt x="805" y="616"/>
                      </a:lnTo>
                      <a:lnTo>
                        <a:pt x="817" y="631"/>
                      </a:lnTo>
                      <a:lnTo>
                        <a:pt x="829" y="646"/>
                      </a:lnTo>
                      <a:lnTo>
                        <a:pt x="844" y="662"/>
                      </a:lnTo>
                      <a:lnTo>
                        <a:pt x="915" y="758"/>
                      </a:lnTo>
                      <a:lnTo>
                        <a:pt x="980" y="860"/>
                      </a:lnTo>
                      <a:lnTo>
                        <a:pt x="1035" y="964"/>
                      </a:lnTo>
                      <a:lnTo>
                        <a:pt x="1087" y="1071"/>
                      </a:lnTo>
                      <a:lnTo>
                        <a:pt x="1132" y="1179"/>
                      </a:lnTo>
                      <a:lnTo>
                        <a:pt x="1171" y="1292"/>
                      </a:lnTo>
                      <a:lnTo>
                        <a:pt x="1205" y="1403"/>
                      </a:lnTo>
                      <a:lnTo>
                        <a:pt x="1236" y="1520"/>
                      </a:lnTo>
                      <a:lnTo>
                        <a:pt x="1228" y="1526"/>
                      </a:lnTo>
                      <a:lnTo>
                        <a:pt x="1217" y="1531"/>
                      </a:lnTo>
                      <a:lnTo>
                        <a:pt x="1204" y="1534"/>
                      </a:lnTo>
                      <a:lnTo>
                        <a:pt x="1193" y="1533"/>
                      </a:lnTo>
                      <a:lnTo>
                        <a:pt x="1186" y="1509"/>
                      </a:lnTo>
                      <a:lnTo>
                        <a:pt x="1180" y="1487"/>
                      </a:lnTo>
                      <a:lnTo>
                        <a:pt x="1175" y="1463"/>
                      </a:lnTo>
                      <a:lnTo>
                        <a:pt x="1169" y="1441"/>
                      </a:lnTo>
                      <a:lnTo>
                        <a:pt x="1161" y="1417"/>
                      </a:lnTo>
                      <a:lnTo>
                        <a:pt x="1155" y="1395"/>
                      </a:lnTo>
                      <a:lnTo>
                        <a:pt x="1150" y="1372"/>
                      </a:lnTo>
                      <a:lnTo>
                        <a:pt x="1145" y="1350"/>
                      </a:lnTo>
                      <a:lnTo>
                        <a:pt x="1108" y="1233"/>
                      </a:lnTo>
                      <a:lnTo>
                        <a:pt x="1062" y="1120"/>
                      </a:lnTo>
                      <a:lnTo>
                        <a:pt x="1005" y="1012"/>
                      </a:lnTo>
                      <a:lnTo>
                        <a:pt x="942" y="908"/>
                      </a:lnTo>
                      <a:lnTo>
                        <a:pt x="872" y="805"/>
                      </a:lnTo>
                      <a:lnTo>
                        <a:pt x="798" y="706"/>
                      </a:lnTo>
                      <a:lnTo>
                        <a:pt x="723" y="607"/>
                      </a:lnTo>
                      <a:lnTo>
                        <a:pt x="648" y="510"/>
                      </a:lnTo>
                      <a:lnTo>
                        <a:pt x="651" y="499"/>
                      </a:lnTo>
                      <a:lnTo>
                        <a:pt x="651" y="493"/>
                      </a:lnTo>
                      <a:lnTo>
                        <a:pt x="647" y="488"/>
                      </a:lnTo>
                      <a:lnTo>
                        <a:pt x="640" y="485"/>
                      </a:lnTo>
                      <a:lnTo>
                        <a:pt x="631" y="481"/>
                      </a:lnTo>
                      <a:lnTo>
                        <a:pt x="623" y="479"/>
                      </a:lnTo>
                      <a:lnTo>
                        <a:pt x="614" y="475"/>
                      </a:lnTo>
                      <a:lnTo>
                        <a:pt x="609" y="471"/>
                      </a:lnTo>
                      <a:lnTo>
                        <a:pt x="601" y="458"/>
                      </a:lnTo>
                      <a:lnTo>
                        <a:pt x="591" y="446"/>
                      </a:lnTo>
                      <a:lnTo>
                        <a:pt x="580" y="433"/>
                      </a:lnTo>
                      <a:lnTo>
                        <a:pt x="570" y="421"/>
                      </a:lnTo>
                      <a:lnTo>
                        <a:pt x="559" y="407"/>
                      </a:lnTo>
                      <a:lnTo>
                        <a:pt x="550" y="394"/>
                      </a:lnTo>
                      <a:lnTo>
                        <a:pt x="542" y="380"/>
                      </a:lnTo>
                      <a:lnTo>
                        <a:pt x="539" y="366"/>
                      </a:lnTo>
                      <a:lnTo>
                        <a:pt x="502" y="338"/>
                      </a:lnTo>
                      <a:lnTo>
                        <a:pt x="468" y="311"/>
                      </a:lnTo>
                      <a:lnTo>
                        <a:pt x="435" y="281"/>
                      </a:lnTo>
                      <a:lnTo>
                        <a:pt x="404" y="253"/>
                      </a:lnTo>
                      <a:lnTo>
                        <a:pt x="369" y="224"/>
                      </a:lnTo>
                      <a:lnTo>
                        <a:pt x="336" y="198"/>
                      </a:lnTo>
                      <a:lnTo>
                        <a:pt x="299" y="174"/>
                      </a:lnTo>
                      <a:lnTo>
                        <a:pt x="260" y="157"/>
                      </a:lnTo>
                      <a:lnTo>
                        <a:pt x="228" y="134"/>
                      </a:lnTo>
                      <a:lnTo>
                        <a:pt x="196" y="111"/>
                      </a:lnTo>
                      <a:lnTo>
                        <a:pt x="163" y="89"/>
                      </a:lnTo>
                      <a:lnTo>
                        <a:pt x="131" y="68"/>
                      </a:lnTo>
                      <a:lnTo>
                        <a:pt x="97" y="47"/>
                      </a:lnTo>
                      <a:lnTo>
                        <a:pt x="65" y="29"/>
                      </a:lnTo>
                      <a:lnTo>
                        <a:pt x="32" y="12"/>
                      </a:lnTo>
                      <a:lnTo>
                        <a:pt x="0" y="0"/>
                      </a:lnTo>
                      <a:lnTo>
                        <a:pt x="99" y="47"/>
                      </a:lnTo>
                      <a:lnTo>
                        <a:pt x="199" y="102"/>
                      </a:lnTo>
                      <a:lnTo>
                        <a:pt x="298" y="160"/>
                      </a:lnTo>
                      <a:lnTo>
                        <a:pt x="394" y="227"/>
                      </a:lnTo>
                      <a:lnTo>
                        <a:pt x="486" y="298"/>
                      </a:lnTo>
                      <a:lnTo>
                        <a:pt x="574" y="376"/>
                      </a:lnTo>
                      <a:lnTo>
                        <a:pt x="656" y="460"/>
                      </a:lnTo>
                      <a:lnTo>
                        <a:pt x="736" y="553"/>
                      </a:lnTo>
                      <a:close/>
                    </a:path>
                  </a:pathLst>
                </a:custGeom>
                <a:solidFill>
                  <a:srgbClr val="99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1" name="Freeform 38"/>
                <p:cNvSpPr>
                  <a:spLocks/>
                </p:cNvSpPr>
                <p:nvPr/>
              </p:nvSpPr>
              <p:spPr bwMode="auto">
                <a:xfrm>
                  <a:off x="5694482" y="15766"/>
                  <a:ext cx="623888" cy="617537"/>
                </a:xfrm>
                <a:custGeom>
                  <a:avLst/>
                  <a:gdLst/>
                  <a:ahLst/>
                  <a:cxnLst>
                    <a:cxn ang="0">
                      <a:pos x="309" y="19"/>
                    </a:cxn>
                    <a:cxn ang="0">
                      <a:pos x="344" y="18"/>
                    </a:cxn>
                    <a:cxn ang="0">
                      <a:pos x="370" y="28"/>
                    </a:cxn>
                    <a:cxn ang="0">
                      <a:pos x="390" y="44"/>
                    </a:cxn>
                    <a:cxn ang="0">
                      <a:pos x="407" y="68"/>
                    </a:cxn>
                    <a:cxn ang="0">
                      <a:pos x="418" y="95"/>
                    </a:cxn>
                    <a:cxn ang="0">
                      <a:pos x="429" y="123"/>
                    </a:cxn>
                    <a:cxn ang="0">
                      <a:pos x="441" y="150"/>
                    </a:cxn>
                    <a:cxn ang="0">
                      <a:pos x="457" y="177"/>
                    </a:cxn>
                    <a:cxn ang="0">
                      <a:pos x="482" y="217"/>
                    </a:cxn>
                    <a:cxn ang="0">
                      <a:pos x="511" y="258"/>
                    </a:cxn>
                    <a:cxn ang="0">
                      <a:pos x="542" y="295"/>
                    </a:cxn>
                    <a:cxn ang="0">
                      <a:pos x="575" y="334"/>
                    </a:cxn>
                    <a:cxn ang="0">
                      <a:pos x="607" y="371"/>
                    </a:cxn>
                    <a:cxn ang="0">
                      <a:pos x="645" y="405"/>
                    </a:cxn>
                    <a:cxn ang="0">
                      <a:pos x="681" y="437"/>
                    </a:cxn>
                    <a:cxn ang="0">
                      <a:pos x="723" y="468"/>
                    </a:cxn>
                    <a:cxn ang="0">
                      <a:pos x="738" y="503"/>
                    </a:cxn>
                    <a:cxn ang="0">
                      <a:pos x="755" y="541"/>
                    </a:cxn>
                    <a:cxn ang="0">
                      <a:pos x="769" y="578"/>
                    </a:cxn>
                    <a:cxn ang="0">
                      <a:pos x="780" y="619"/>
                    </a:cxn>
                    <a:cxn ang="0">
                      <a:pos x="784" y="659"/>
                    </a:cxn>
                    <a:cxn ang="0">
                      <a:pos x="786" y="699"/>
                    </a:cxn>
                    <a:cxn ang="0">
                      <a:pos x="779" y="738"/>
                    </a:cxn>
                    <a:cxn ang="0">
                      <a:pos x="766" y="777"/>
                    </a:cxn>
                    <a:cxn ang="0">
                      <a:pos x="699" y="736"/>
                    </a:cxn>
                    <a:cxn ang="0">
                      <a:pos x="632" y="698"/>
                    </a:cxn>
                    <a:cxn ang="0">
                      <a:pos x="564" y="660"/>
                    </a:cxn>
                    <a:cxn ang="0">
                      <a:pos x="496" y="626"/>
                    </a:cxn>
                    <a:cxn ang="0">
                      <a:pos x="425" y="591"/>
                    </a:cxn>
                    <a:cxn ang="0">
                      <a:pos x="355" y="559"/>
                    </a:cxn>
                    <a:cxn ang="0">
                      <a:pos x="284" y="528"/>
                    </a:cxn>
                    <a:cxn ang="0">
                      <a:pos x="213" y="499"/>
                    </a:cxn>
                    <a:cxn ang="0">
                      <a:pos x="182" y="446"/>
                    </a:cxn>
                    <a:cxn ang="0">
                      <a:pos x="149" y="394"/>
                    </a:cxn>
                    <a:cxn ang="0">
                      <a:pos x="112" y="343"/>
                    </a:cxn>
                    <a:cxn ang="0">
                      <a:pos x="78" y="291"/>
                    </a:cxn>
                    <a:cxn ang="0">
                      <a:pos x="46" y="235"/>
                    </a:cxn>
                    <a:cxn ang="0">
                      <a:pos x="21" y="178"/>
                    </a:cxn>
                    <a:cxn ang="0">
                      <a:pos x="4" y="118"/>
                    </a:cxn>
                    <a:cxn ang="0">
                      <a:pos x="0" y="54"/>
                    </a:cxn>
                    <a:cxn ang="0">
                      <a:pos x="11" y="25"/>
                    </a:cxn>
                    <a:cxn ang="0">
                      <a:pos x="26" y="8"/>
                    </a:cxn>
                    <a:cxn ang="0">
                      <a:pos x="46" y="0"/>
                    </a:cxn>
                    <a:cxn ang="0">
                      <a:pos x="71" y="0"/>
                    </a:cxn>
                    <a:cxn ang="0">
                      <a:pos x="94" y="3"/>
                    </a:cxn>
                    <a:cxn ang="0">
                      <a:pos x="119" y="10"/>
                    </a:cxn>
                    <a:cxn ang="0">
                      <a:pos x="143" y="17"/>
                    </a:cxn>
                    <a:cxn ang="0">
                      <a:pos x="165" y="24"/>
                    </a:cxn>
                    <a:cxn ang="0">
                      <a:pos x="231" y="50"/>
                    </a:cxn>
                    <a:cxn ang="0">
                      <a:pos x="309" y="19"/>
                    </a:cxn>
                  </a:cxnLst>
                  <a:rect l="0" t="0" r="r" b="b"/>
                  <a:pathLst>
                    <a:path w="786" h="777">
                      <a:moveTo>
                        <a:pt x="309" y="19"/>
                      </a:moveTo>
                      <a:lnTo>
                        <a:pt x="344" y="18"/>
                      </a:lnTo>
                      <a:lnTo>
                        <a:pt x="370" y="28"/>
                      </a:lnTo>
                      <a:lnTo>
                        <a:pt x="390" y="44"/>
                      </a:lnTo>
                      <a:lnTo>
                        <a:pt x="407" y="68"/>
                      </a:lnTo>
                      <a:lnTo>
                        <a:pt x="418" y="95"/>
                      </a:lnTo>
                      <a:lnTo>
                        <a:pt x="429" y="123"/>
                      </a:lnTo>
                      <a:lnTo>
                        <a:pt x="441" y="150"/>
                      </a:lnTo>
                      <a:lnTo>
                        <a:pt x="457" y="177"/>
                      </a:lnTo>
                      <a:lnTo>
                        <a:pt x="482" y="217"/>
                      </a:lnTo>
                      <a:lnTo>
                        <a:pt x="511" y="258"/>
                      </a:lnTo>
                      <a:lnTo>
                        <a:pt x="542" y="295"/>
                      </a:lnTo>
                      <a:lnTo>
                        <a:pt x="575" y="334"/>
                      </a:lnTo>
                      <a:lnTo>
                        <a:pt x="607" y="371"/>
                      </a:lnTo>
                      <a:lnTo>
                        <a:pt x="645" y="405"/>
                      </a:lnTo>
                      <a:lnTo>
                        <a:pt x="681" y="437"/>
                      </a:lnTo>
                      <a:lnTo>
                        <a:pt x="723" y="468"/>
                      </a:lnTo>
                      <a:lnTo>
                        <a:pt x="738" y="503"/>
                      </a:lnTo>
                      <a:lnTo>
                        <a:pt x="755" y="541"/>
                      </a:lnTo>
                      <a:lnTo>
                        <a:pt x="769" y="578"/>
                      </a:lnTo>
                      <a:lnTo>
                        <a:pt x="780" y="619"/>
                      </a:lnTo>
                      <a:lnTo>
                        <a:pt x="784" y="659"/>
                      </a:lnTo>
                      <a:lnTo>
                        <a:pt x="786" y="699"/>
                      </a:lnTo>
                      <a:lnTo>
                        <a:pt x="779" y="738"/>
                      </a:lnTo>
                      <a:lnTo>
                        <a:pt x="766" y="777"/>
                      </a:lnTo>
                      <a:lnTo>
                        <a:pt x="699" y="736"/>
                      </a:lnTo>
                      <a:lnTo>
                        <a:pt x="632" y="698"/>
                      </a:lnTo>
                      <a:lnTo>
                        <a:pt x="564" y="660"/>
                      </a:lnTo>
                      <a:lnTo>
                        <a:pt x="496" y="626"/>
                      </a:lnTo>
                      <a:lnTo>
                        <a:pt x="425" y="591"/>
                      </a:lnTo>
                      <a:lnTo>
                        <a:pt x="355" y="559"/>
                      </a:lnTo>
                      <a:lnTo>
                        <a:pt x="284" y="528"/>
                      </a:lnTo>
                      <a:lnTo>
                        <a:pt x="213" y="499"/>
                      </a:lnTo>
                      <a:lnTo>
                        <a:pt x="182" y="446"/>
                      </a:lnTo>
                      <a:lnTo>
                        <a:pt x="149" y="394"/>
                      </a:lnTo>
                      <a:lnTo>
                        <a:pt x="112" y="343"/>
                      </a:lnTo>
                      <a:lnTo>
                        <a:pt x="78" y="291"/>
                      </a:lnTo>
                      <a:lnTo>
                        <a:pt x="46" y="235"/>
                      </a:lnTo>
                      <a:lnTo>
                        <a:pt x="21" y="178"/>
                      </a:lnTo>
                      <a:lnTo>
                        <a:pt x="4" y="118"/>
                      </a:lnTo>
                      <a:lnTo>
                        <a:pt x="0" y="54"/>
                      </a:lnTo>
                      <a:lnTo>
                        <a:pt x="11" y="25"/>
                      </a:lnTo>
                      <a:lnTo>
                        <a:pt x="26" y="8"/>
                      </a:lnTo>
                      <a:lnTo>
                        <a:pt x="46" y="0"/>
                      </a:lnTo>
                      <a:lnTo>
                        <a:pt x="71" y="0"/>
                      </a:lnTo>
                      <a:lnTo>
                        <a:pt x="94" y="3"/>
                      </a:lnTo>
                      <a:lnTo>
                        <a:pt x="119" y="10"/>
                      </a:lnTo>
                      <a:lnTo>
                        <a:pt x="143" y="17"/>
                      </a:lnTo>
                      <a:lnTo>
                        <a:pt x="165" y="24"/>
                      </a:lnTo>
                      <a:lnTo>
                        <a:pt x="231" y="50"/>
                      </a:lnTo>
                      <a:lnTo>
                        <a:pt x="309" y="1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2" name="Freeform 39"/>
                <p:cNvSpPr>
                  <a:spLocks/>
                </p:cNvSpPr>
                <p:nvPr/>
              </p:nvSpPr>
              <p:spPr bwMode="auto">
                <a:xfrm>
                  <a:off x="5370632" y="23704"/>
                  <a:ext cx="396875" cy="350837"/>
                </a:xfrm>
                <a:custGeom>
                  <a:avLst/>
                  <a:gdLst/>
                  <a:ahLst/>
                  <a:cxnLst>
                    <a:cxn ang="0">
                      <a:pos x="343" y="153"/>
                    </a:cxn>
                    <a:cxn ang="0">
                      <a:pos x="372" y="179"/>
                    </a:cxn>
                    <a:cxn ang="0">
                      <a:pos x="400" y="210"/>
                    </a:cxn>
                    <a:cxn ang="0">
                      <a:pos x="425" y="244"/>
                    </a:cxn>
                    <a:cxn ang="0">
                      <a:pos x="449" y="280"/>
                    </a:cxn>
                    <a:cxn ang="0">
                      <a:pos x="467" y="316"/>
                    </a:cxn>
                    <a:cxn ang="0">
                      <a:pos x="482" y="356"/>
                    </a:cxn>
                    <a:cxn ang="0">
                      <a:pos x="494" y="398"/>
                    </a:cxn>
                    <a:cxn ang="0">
                      <a:pos x="501" y="441"/>
                    </a:cxn>
                    <a:cxn ang="0">
                      <a:pos x="425" y="412"/>
                    </a:cxn>
                    <a:cxn ang="0">
                      <a:pos x="354" y="376"/>
                    </a:cxn>
                    <a:cxn ang="0">
                      <a:pos x="286" y="329"/>
                    </a:cxn>
                    <a:cxn ang="0">
                      <a:pos x="222" y="277"/>
                    </a:cxn>
                    <a:cxn ang="0">
                      <a:pos x="159" y="218"/>
                    </a:cxn>
                    <a:cxn ang="0">
                      <a:pos x="102" y="159"/>
                    </a:cxn>
                    <a:cxn ang="0">
                      <a:pos x="49" y="97"/>
                    </a:cxn>
                    <a:cxn ang="0">
                      <a:pos x="0" y="36"/>
                    </a:cxn>
                    <a:cxn ang="0">
                      <a:pos x="23" y="36"/>
                    </a:cxn>
                    <a:cxn ang="0">
                      <a:pos x="48" y="40"/>
                    </a:cxn>
                    <a:cxn ang="0">
                      <a:pos x="75" y="46"/>
                    </a:cxn>
                    <a:cxn ang="0">
                      <a:pos x="103" y="50"/>
                    </a:cxn>
                    <a:cxn ang="0">
                      <a:pos x="130" y="50"/>
                    </a:cxn>
                    <a:cxn ang="0">
                      <a:pos x="154" y="46"/>
                    </a:cxn>
                    <a:cxn ang="0">
                      <a:pos x="172" y="32"/>
                    </a:cxn>
                    <a:cxn ang="0">
                      <a:pos x="187" y="9"/>
                    </a:cxn>
                    <a:cxn ang="0">
                      <a:pos x="190" y="1"/>
                    </a:cxn>
                    <a:cxn ang="0">
                      <a:pos x="201" y="0"/>
                    </a:cxn>
                    <a:cxn ang="0">
                      <a:pos x="212" y="1"/>
                    </a:cxn>
                    <a:cxn ang="0">
                      <a:pos x="222" y="9"/>
                    </a:cxn>
                    <a:cxn ang="0">
                      <a:pos x="239" y="23"/>
                    </a:cxn>
                    <a:cxn ang="0">
                      <a:pos x="255" y="40"/>
                    </a:cxn>
                    <a:cxn ang="0">
                      <a:pos x="269" y="57"/>
                    </a:cxn>
                    <a:cxn ang="0">
                      <a:pos x="285" y="76"/>
                    </a:cxn>
                    <a:cxn ang="0">
                      <a:pos x="298" y="93"/>
                    </a:cxn>
                    <a:cxn ang="0">
                      <a:pos x="312" y="113"/>
                    </a:cxn>
                    <a:cxn ang="0">
                      <a:pos x="326" y="132"/>
                    </a:cxn>
                    <a:cxn ang="0">
                      <a:pos x="343" y="153"/>
                    </a:cxn>
                  </a:cxnLst>
                  <a:rect l="0" t="0" r="r" b="b"/>
                  <a:pathLst>
                    <a:path w="501" h="441">
                      <a:moveTo>
                        <a:pt x="343" y="153"/>
                      </a:moveTo>
                      <a:lnTo>
                        <a:pt x="372" y="179"/>
                      </a:lnTo>
                      <a:lnTo>
                        <a:pt x="400" y="210"/>
                      </a:lnTo>
                      <a:lnTo>
                        <a:pt x="425" y="244"/>
                      </a:lnTo>
                      <a:lnTo>
                        <a:pt x="449" y="280"/>
                      </a:lnTo>
                      <a:lnTo>
                        <a:pt x="467" y="316"/>
                      </a:lnTo>
                      <a:lnTo>
                        <a:pt x="482" y="356"/>
                      </a:lnTo>
                      <a:lnTo>
                        <a:pt x="494" y="398"/>
                      </a:lnTo>
                      <a:lnTo>
                        <a:pt x="501" y="441"/>
                      </a:lnTo>
                      <a:lnTo>
                        <a:pt x="425" y="412"/>
                      </a:lnTo>
                      <a:lnTo>
                        <a:pt x="354" y="376"/>
                      </a:lnTo>
                      <a:lnTo>
                        <a:pt x="286" y="329"/>
                      </a:lnTo>
                      <a:lnTo>
                        <a:pt x="222" y="277"/>
                      </a:lnTo>
                      <a:lnTo>
                        <a:pt x="159" y="218"/>
                      </a:lnTo>
                      <a:lnTo>
                        <a:pt x="102" y="159"/>
                      </a:lnTo>
                      <a:lnTo>
                        <a:pt x="49" y="97"/>
                      </a:lnTo>
                      <a:lnTo>
                        <a:pt x="0" y="36"/>
                      </a:lnTo>
                      <a:lnTo>
                        <a:pt x="23" y="36"/>
                      </a:lnTo>
                      <a:lnTo>
                        <a:pt x="48" y="40"/>
                      </a:lnTo>
                      <a:lnTo>
                        <a:pt x="75" y="46"/>
                      </a:lnTo>
                      <a:lnTo>
                        <a:pt x="103" y="50"/>
                      </a:lnTo>
                      <a:lnTo>
                        <a:pt x="130" y="50"/>
                      </a:lnTo>
                      <a:lnTo>
                        <a:pt x="154" y="46"/>
                      </a:lnTo>
                      <a:lnTo>
                        <a:pt x="172" y="32"/>
                      </a:lnTo>
                      <a:lnTo>
                        <a:pt x="187" y="9"/>
                      </a:lnTo>
                      <a:lnTo>
                        <a:pt x="190" y="1"/>
                      </a:lnTo>
                      <a:lnTo>
                        <a:pt x="201" y="0"/>
                      </a:lnTo>
                      <a:lnTo>
                        <a:pt x="212" y="1"/>
                      </a:lnTo>
                      <a:lnTo>
                        <a:pt x="222" y="9"/>
                      </a:lnTo>
                      <a:lnTo>
                        <a:pt x="239" y="23"/>
                      </a:lnTo>
                      <a:lnTo>
                        <a:pt x="255" y="40"/>
                      </a:lnTo>
                      <a:lnTo>
                        <a:pt x="269" y="57"/>
                      </a:lnTo>
                      <a:lnTo>
                        <a:pt x="285" y="76"/>
                      </a:lnTo>
                      <a:lnTo>
                        <a:pt x="298" y="93"/>
                      </a:lnTo>
                      <a:lnTo>
                        <a:pt x="312" y="113"/>
                      </a:lnTo>
                      <a:lnTo>
                        <a:pt x="326" y="132"/>
                      </a:lnTo>
                      <a:lnTo>
                        <a:pt x="343" y="153"/>
                      </a:lnTo>
                      <a:close/>
                    </a:path>
                  </a:pathLst>
                </a:custGeom>
                <a:solidFill>
                  <a:srgbClr val="B8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3" name="Freeform 40"/>
                <p:cNvSpPr>
                  <a:spLocks/>
                </p:cNvSpPr>
                <p:nvPr/>
              </p:nvSpPr>
              <p:spPr bwMode="auto">
                <a:xfrm>
                  <a:off x="6081832" y="93554"/>
                  <a:ext cx="171450" cy="146050"/>
                </a:xfrm>
                <a:custGeom>
                  <a:avLst/>
                  <a:gdLst/>
                  <a:ahLst/>
                  <a:cxnLst>
                    <a:cxn ang="0">
                      <a:pos x="144" y="39"/>
                    </a:cxn>
                    <a:cxn ang="0">
                      <a:pos x="155" y="39"/>
                    </a:cxn>
                    <a:cxn ang="0">
                      <a:pos x="165" y="42"/>
                    </a:cxn>
                    <a:cxn ang="0">
                      <a:pos x="173" y="44"/>
                    </a:cxn>
                    <a:cxn ang="0">
                      <a:pos x="183" y="49"/>
                    </a:cxn>
                    <a:cxn ang="0">
                      <a:pos x="190" y="53"/>
                    </a:cxn>
                    <a:cxn ang="0">
                      <a:pos x="198" y="60"/>
                    </a:cxn>
                    <a:cxn ang="0">
                      <a:pos x="205" y="65"/>
                    </a:cxn>
                    <a:cxn ang="0">
                      <a:pos x="214" y="74"/>
                    </a:cxn>
                    <a:cxn ang="0">
                      <a:pos x="215" y="88"/>
                    </a:cxn>
                    <a:cxn ang="0">
                      <a:pos x="218" y="103"/>
                    </a:cxn>
                    <a:cxn ang="0">
                      <a:pos x="218" y="117"/>
                    </a:cxn>
                    <a:cxn ang="0">
                      <a:pos x="218" y="131"/>
                    </a:cxn>
                    <a:cxn ang="0">
                      <a:pos x="215" y="143"/>
                    </a:cxn>
                    <a:cxn ang="0">
                      <a:pos x="211" y="156"/>
                    </a:cxn>
                    <a:cxn ang="0">
                      <a:pos x="204" y="168"/>
                    </a:cxn>
                    <a:cxn ang="0">
                      <a:pos x="197" y="182"/>
                    </a:cxn>
                    <a:cxn ang="0">
                      <a:pos x="163" y="171"/>
                    </a:cxn>
                    <a:cxn ang="0">
                      <a:pos x="134" y="156"/>
                    </a:cxn>
                    <a:cxn ang="0">
                      <a:pos x="105" y="135"/>
                    </a:cxn>
                    <a:cxn ang="0">
                      <a:pos x="80" y="111"/>
                    </a:cxn>
                    <a:cxn ang="0">
                      <a:pos x="55" y="83"/>
                    </a:cxn>
                    <a:cxn ang="0">
                      <a:pos x="34" y="56"/>
                    </a:cxn>
                    <a:cxn ang="0">
                      <a:pos x="16" y="28"/>
                    </a:cxn>
                    <a:cxn ang="0">
                      <a:pos x="0" y="0"/>
                    </a:cxn>
                    <a:cxn ang="0">
                      <a:pos x="16" y="7"/>
                    </a:cxn>
                    <a:cxn ang="0">
                      <a:pos x="32" y="18"/>
                    </a:cxn>
                    <a:cxn ang="0">
                      <a:pos x="49" y="29"/>
                    </a:cxn>
                    <a:cxn ang="0">
                      <a:pos x="67" y="40"/>
                    </a:cxn>
                    <a:cxn ang="0">
                      <a:pos x="84" y="46"/>
                    </a:cxn>
                    <a:cxn ang="0">
                      <a:pos x="104" y="50"/>
                    </a:cxn>
                    <a:cxn ang="0">
                      <a:pos x="123" y="47"/>
                    </a:cxn>
                    <a:cxn ang="0">
                      <a:pos x="144" y="39"/>
                    </a:cxn>
                  </a:cxnLst>
                  <a:rect l="0" t="0" r="r" b="b"/>
                  <a:pathLst>
                    <a:path w="218" h="182">
                      <a:moveTo>
                        <a:pt x="144" y="39"/>
                      </a:moveTo>
                      <a:lnTo>
                        <a:pt x="155" y="39"/>
                      </a:lnTo>
                      <a:lnTo>
                        <a:pt x="165" y="42"/>
                      </a:lnTo>
                      <a:lnTo>
                        <a:pt x="173" y="44"/>
                      </a:lnTo>
                      <a:lnTo>
                        <a:pt x="183" y="49"/>
                      </a:lnTo>
                      <a:lnTo>
                        <a:pt x="190" y="53"/>
                      </a:lnTo>
                      <a:lnTo>
                        <a:pt x="198" y="60"/>
                      </a:lnTo>
                      <a:lnTo>
                        <a:pt x="205" y="65"/>
                      </a:lnTo>
                      <a:lnTo>
                        <a:pt x="214" y="74"/>
                      </a:lnTo>
                      <a:lnTo>
                        <a:pt x="215" y="88"/>
                      </a:lnTo>
                      <a:lnTo>
                        <a:pt x="218" y="103"/>
                      </a:lnTo>
                      <a:lnTo>
                        <a:pt x="218" y="117"/>
                      </a:lnTo>
                      <a:lnTo>
                        <a:pt x="218" y="131"/>
                      </a:lnTo>
                      <a:lnTo>
                        <a:pt x="215" y="143"/>
                      </a:lnTo>
                      <a:lnTo>
                        <a:pt x="211" y="156"/>
                      </a:lnTo>
                      <a:lnTo>
                        <a:pt x="204" y="168"/>
                      </a:lnTo>
                      <a:lnTo>
                        <a:pt x="197" y="182"/>
                      </a:lnTo>
                      <a:lnTo>
                        <a:pt x="163" y="171"/>
                      </a:lnTo>
                      <a:lnTo>
                        <a:pt x="134" y="156"/>
                      </a:lnTo>
                      <a:lnTo>
                        <a:pt x="105" y="135"/>
                      </a:lnTo>
                      <a:lnTo>
                        <a:pt x="80" y="111"/>
                      </a:lnTo>
                      <a:lnTo>
                        <a:pt x="55" y="83"/>
                      </a:lnTo>
                      <a:lnTo>
                        <a:pt x="34" y="56"/>
                      </a:lnTo>
                      <a:lnTo>
                        <a:pt x="16" y="28"/>
                      </a:lnTo>
                      <a:lnTo>
                        <a:pt x="0" y="0"/>
                      </a:lnTo>
                      <a:lnTo>
                        <a:pt x="16" y="7"/>
                      </a:lnTo>
                      <a:lnTo>
                        <a:pt x="32" y="18"/>
                      </a:lnTo>
                      <a:lnTo>
                        <a:pt x="49" y="29"/>
                      </a:lnTo>
                      <a:lnTo>
                        <a:pt x="67" y="40"/>
                      </a:lnTo>
                      <a:lnTo>
                        <a:pt x="84" y="46"/>
                      </a:lnTo>
                      <a:lnTo>
                        <a:pt x="104" y="50"/>
                      </a:lnTo>
                      <a:lnTo>
                        <a:pt x="123" y="47"/>
                      </a:lnTo>
                      <a:lnTo>
                        <a:pt x="144" y="3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4" name="Freeform 41"/>
                <p:cNvSpPr>
                  <a:spLocks/>
                </p:cNvSpPr>
                <p:nvPr/>
              </p:nvSpPr>
              <p:spPr bwMode="auto">
                <a:xfrm>
                  <a:off x="6507282" y="284054"/>
                  <a:ext cx="203200" cy="273050"/>
                </a:xfrm>
                <a:custGeom>
                  <a:avLst/>
                  <a:gdLst/>
                  <a:ahLst/>
                  <a:cxnLst>
                    <a:cxn ang="0">
                      <a:pos x="252" y="197"/>
                    </a:cxn>
                    <a:cxn ang="0">
                      <a:pos x="254" y="216"/>
                    </a:cxn>
                    <a:cxn ang="0">
                      <a:pos x="255" y="236"/>
                    </a:cxn>
                    <a:cxn ang="0">
                      <a:pos x="254" y="255"/>
                    </a:cxn>
                    <a:cxn ang="0">
                      <a:pos x="252" y="275"/>
                    </a:cxn>
                    <a:cxn ang="0">
                      <a:pos x="247" y="293"/>
                    </a:cxn>
                    <a:cxn ang="0">
                      <a:pos x="241" y="311"/>
                    </a:cxn>
                    <a:cxn ang="0">
                      <a:pos x="231" y="328"/>
                    </a:cxn>
                    <a:cxn ang="0">
                      <a:pos x="222" y="344"/>
                    </a:cxn>
                    <a:cxn ang="0">
                      <a:pos x="205" y="342"/>
                    </a:cxn>
                    <a:cxn ang="0">
                      <a:pos x="194" y="336"/>
                    </a:cxn>
                    <a:cxn ang="0">
                      <a:pos x="184" y="326"/>
                    </a:cxn>
                    <a:cxn ang="0">
                      <a:pos x="180" y="315"/>
                    </a:cxn>
                    <a:cxn ang="0">
                      <a:pos x="174" y="301"/>
                    </a:cxn>
                    <a:cxn ang="0">
                      <a:pos x="170" y="287"/>
                    </a:cxn>
                    <a:cxn ang="0">
                      <a:pos x="164" y="273"/>
                    </a:cxn>
                    <a:cxn ang="0">
                      <a:pos x="160" y="262"/>
                    </a:cxn>
                    <a:cxn ang="0">
                      <a:pos x="146" y="224"/>
                    </a:cxn>
                    <a:cxn ang="0">
                      <a:pos x="132" y="191"/>
                    </a:cxn>
                    <a:cxn ang="0">
                      <a:pos x="114" y="156"/>
                    </a:cxn>
                    <a:cxn ang="0">
                      <a:pos x="96" y="124"/>
                    </a:cxn>
                    <a:cxn ang="0">
                      <a:pos x="74" y="91"/>
                    </a:cxn>
                    <a:cxn ang="0">
                      <a:pos x="50" y="60"/>
                    </a:cxn>
                    <a:cxn ang="0">
                      <a:pos x="25" y="29"/>
                    </a:cxn>
                    <a:cxn ang="0">
                      <a:pos x="0" y="0"/>
                    </a:cxn>
                    <a:cxn ang="0">
                      <a:pos x="31" y="21"/>
                    </a:cxn>
                    <a:cxn ang="0">
                      <a:pos x="63" y="43"/>
                    </a:cxn>
                    <a:cxn ang="0">
                      <a:pos x="96" y="67"/>
                    </a:cxn>
                    <a:cxn ang="0">
                      <a:pos x="130" y="92"/>
                    </a:cxn>
                    <a:cxn ang="0">
                      <a:pos x="162" y="116"/>
                    </a:cxn>
                    <a:cxn ang="0">
                      <a:pos x="194" y="142"/>
                    </a:cxn>
                    <a:cxn ang="0">
                      <a:pos x="223" y="167"/>
                    </a:cxn>
                    <a:cxn ang="0">
                      <a:pos x="252" y="197"/>
                    </a:cxn>
                  </a:cxnLst>
                  <a:rect l="0" t="0" r="r" b="b"/>
                  <a:pathLst>
                    <a:path w="255" h="344">
                      <a:moveTo>
                        <a:pt x="252" y="197"/>
                      </a:moveTo>
                      <a:lnTo>
                        <a:pt x="254" y="216"/>
                      </a:lnTo>
                      <a:lnTo>
                        <a:pt x="255" y="236"/>
                      </a:lnTo>
                      <a:lnTo>
                        <a:pt x="254" y="255"/>
                      </a:lnTo>
                      <a:lnTo>
                        <a:pt x="252" y="275"/>
                      </a:lnTo>
                      <a:lnTo>
                        <a:pt x="247" y="293"/>
                      </a:lnTo>
                      <a:lnTo>
                        <a:pt x="241" y="311"/>
                      </a:lnTo>
                      <a:lnTo>
                        <a:pt x="231" y="328"/>
                      </a:lnTo>
                      <a:lnTo>
                        <a:pt x="222" y="344"/>
                      </a:lnTo>
                      <a:lnTo>
                        <a:pt x="205" y="342"/>
                      </a:lnTo>
                      <a:lnTo>
                        <a:pt x="194" y="336"/>
                      </a:lnTo>
                      <a:lnTo>
                        <a:pt x="184" y="326"/>
                      </a:lnTo>
                      <a:lnTo>
                        <a:pt x="180" y="315"/>
                      </a:lnTo>
                      <a:lnTo>
                        <a:pt x="174" y="301"/>
                      </a:lnTo>
                      <a:lnTo>
                        <a:pt x="170" y="287"/>
                      </a:lnTo>
                      <a:lnTo>
                        <a:pt x="164" y="273"/>
                      </a:lnTo>
                      <a:lnTo>
                        <a:pt x="160" y="262"/>
                      </a:lnTo>
                      <a:lnTo>
                        <a:pt x="146" y="224"/>
                      </a:lnTo>
                      <a:lnTo>
                        <a:pt x="132" y="191"/>
                      </a:lnTo>
                      <a:lnTo>
                        <a:pt x="114" y="156"/>
                      </a:lnTo>
                      <a:lnTo>
                        <a:pt x="96" y="124"/>
                      </a:lnTo>
                      <a:lnTo>
                        <a:pt x="74" y="91"/>
                      </a:lnTo>
                      <a:lnTo>
                        <a:pt x="50" y="60"/>
                      </a:lnTo>
                      <a:lnTo>
                        <a:pt x="25" y="29"/>
                      </a:lnTo>
                      <a:lnTo>
                        <a:pt x="0" y="0"/>
                      </a:lnTo>
                      <a:lnTo>
                        <a:pt x="31" y="21"/>
                      </a:lnTo>
                      <a:lnTo>
                        <a:pt x="63" y="43"/>
                      </a:lnTo>
                      <a:lnTo>
                        <a:pt x="96" y="67"/>
                      </a:lnTo>
                      <a:lnTo>
                        <a:pt x="130" y="92"/>
                      </a:lnTo>
                      <a:lnTo>
                        <a:pt x="162" y="116"/>
                      </a:lnTo>
                      <a:lnTo>
                        <a:pt x="194" y="142"/>
                      </a:lnTo>
                      <a:lnTo>
                        <a:pt x="223" y="167"/>
                      </a:lnTo>
                      <a:lnTo>
                        <a:pt x="252" y="197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5" name="Freeform 42"/>
                <p:cNvSpPr>
                  <a:spLocks/>
                </p:cNvSpPr>
                <p:nvPr/>
              </p:nvSpPr>
              <p:spPr bwMode="auto">
                <a:xfrm>
                  <a:off x="6713657" y="519004"/>
                  <a:ext cx="261938" cy="752475"/>
                </a:xfrm>
                <a:custGeom>
                  <a:avLst/>
                  <a:gdLst/>
                  <a:ahLst/>
                  <a:cxnLst>
                    <a:cxn ang="0">
                      <a:pos x="211" y="196"/>
                    </a:cxn>
                    <a:cxn ang="0">
                      <a:pos x="315" y="348"/>
                    </a:cxn>
                    <a:cxn ang="0">
                      <a:pos x="321" y="425"/>
                    </a:cxn>
                    <a:cxn ang="0">
                      <a:pos x="328" y="507"/>
                    </a:cxn>
                    <a:cxn ang="0">
                      <a:pos x="331" y="589"/>
                    </a:cxn>
                    <a:cxn ang="0">
                      <a:pos x="331" y="672"/>
                    </a:cxn>
                    <a:cxn ang="0">
                      <a:pos x="319" y="748"/>
                    </a:cxn>
                    <a:cxn ang="0">
                      <a:pos x="297" y="822"/>
                    </a:cxn>
                    <a:cxn ang="0">
                      <a:pos x="261" y="889"/>
                    </a:cxn>
                    <a:cxn ang="0">
                      <a:pos x="207" y="949"/>
                    </a:cxn>
                    <a:cxn ang="0">
                      <a:pos x="184" y="941"/>
                    </a:cxn>
                    <a:cxn ang="0">
                      <a:pos x="165" y="903"/>
                    </a:cxn>
                    <a:cxn ang="0">
                      <a:pos x="145" y="868"/>
                    </a:cxn>
                    <a:cxn ang="0">
                      <a:pos x="124" y="833"/>
                    </a:cxn>
                    <a:cxn ang="0">
                      <a:pos x="103" y="798"/>
                    </a:cxn>
                    <a:cxn ang="0">
                      <a:pos x="81" y="764"/>
                    </a:cxn>
                    <a:cxn ang="0">
                      <a:pos x="59" y="730"/>
                    </a:cxn>
                    <a:cxn ang="0">
                      <a:pos x="36" y="695"/>
                    </a:cxn>
                    <a:cxn ang="0">
                      <a:pos x="16" y="662"/>
                    </a:cxn>
                    <a:cxn ang="0">
                      <a:pos x="3" y="602"/>
                    </a:cxn>
                    <a:cxn ang="0">
                      <a:pos x="0" y="543"/>
                    </a:cxn>
                    <a:cxn ang="0">
                      <a:pos x="2" y="483"/>
                    </a:cxn>
                    <a:cxn ang="0">
                      <a:pos x="9" y="425"/>
                    </a:cxn>
                    <a:cxn ang="0">
                      <a:pos x="16" y="364"/>
                    </a:cxn>
                    <a:cxn ang="0">
                      <a:pos x="23" y="304"/>
                    </a:cxn>
                    <a:cxn ang="0">
                      <a:pos x="27" y="242"/>
                    </a:cxn>
                    <a:cxn ang="0">
                      <a:pos x="28" y="182"/>
                    </a:cxn>
                    <a:cxn ang="0">
                      <a:pos x="27" y="156"/>
                    </a:cxn>
                    <a:cxn ang="0">
                      <a:pos x="29" y="134"/>
                    </a:cxn>
                    <a:cxn ang="0">
                      <a:pos x="35" y="110"/>
                    </a:cxn>
                    <a:cxn ang="0">
                      <a:pos x="43" y="89"/>
                    </a:cxn>
                    <a:cxn ang="0">
                      <a:pos x="50" y="67"/>
                    </a:cxn>
                    <a:cxn ang="0">
                      <a:pos x="59" y="45"/>
                    </a:cxn>
                    <a:cxn ang="0">
                      <a:pos x="64" y="22"/>
                    </a:cxn>
                    <a:cxn ang="0">
                      <a:pos x="67" y="0"/>
                    </a:cxn>
                    <a:cxn ang="0">
                      <a:pos x="78" y="25"/>
                    </a:cxn>
                    <a:cxn ang="0">
                      <a:pos x="94" y="50"/>
                    </a:cxn>
                    <a:cxn ang="0">
                      <a:pos x="109" y="74"/>
                    </a:cxn>
                    <a:cxn ang="0">
                      <a:pos x="128" y="99"/>
                    </a:cxn>
                    <a:cxn ang="0">
                      <a:pos x="147" y="123"/>
                    </a:cxn>
                    <a:cxn ang="0">
                      <a:pos x="167" y="146"/>
                    </a:cxn>
                    <a:cxn ang="0">
                      <a:pos x="188" y="171"/>
                    </a:cxn>
                    <a:cxn ang="0">
                      <a:pos x="211" y="196"/>
                    </a:cxn>
                  </a:cxnLst>
                  <a:rect l="0" t="0" r="r" b="b"/>
                  <a:pathLst>
                    <a:path w="331" h="949">
                      <a:moveTo>
                        <a:pt x="211" y="196"/>
                      </a:moveTo>
                      <a:lnTo>
                        <a:pt x="315" y="348"/>
                      </a:lnTo>
                      <a:lnTo>
                        <a:pt x="321" y="425"/>
                      </a:lnTo>
                      <a:lnTo>
                        <a:pt x="328" y="507"/>
                      </a:lnTo>
                      <a:lnTo>
                        <a:pt x="331" y="589"/>
                      </a:lnTo>
                      <a:lnTo>
                        <a:pt x="331" y="672"/>
                      </a:lnTo>
                      <a:lnTo>
                        <a:pt x="319" y="748"/>
                      </a:lnTo>
                      <a:lnTo>
                        <a:pt x="297" y="822"/>
                      </a:lnTo>
                      <a:lnTo>
                        <a:pt x="261" y="889"/>
                      </a:lnTo>
                      <a:lnTo>
                        <a:pt x="207" y="949"/>
                      </a:lnTo>
                      <a:lnTo>
                        <a:pt x="184" y="941"/>
                      </a:lnTo>
                      <a:lnTo>
                        <a:pt x="165" y="903"/>
                      </a:lnTo>
                      <a:lnTo>
                        <a:pt x="145" y="868"/>
                      </a:lnTo>
                      <a:lnTo>
                        <a:pt x="124" y="833"/>
                      </a:lnTo>
                      <a:lnTo>
                        <a:pt x="103" y="798"/>
                      </a:lnTo>
                      <a:lnTo>
                        <a:pt x="81" y="764"/>
                      </a:lnTo>
                      <a:lnTo>
                        <a:pt x="59" y="730"/>
                      </a:lnTo>
                      <a:lnTo>
                        <a:pt x="36" y="695"/>
                      </a:lnTo>
                      <a:lnTo>
                        <a:pt x="16" y="662"/>
                      </a:lnTo>
                      <a:lnTo>
                        <a:pt x="3" y="602"/>
                      </a:lnTo>
                      <a:lnTo>
                        <a:pt x="0" y="543"/>
                      </a:lnTo>
                      <a:lnTo>
                        <a:pt x="2" y="483"/>
                      </a:lnTo>
                      <a:lnTo>
                        <a:pt x="9" y="425"/>
                      </a:lnTo>
                      <a:lnTo>
                        <a:pt x="16" y="364"/>
                      </a:lnTo>
                      <a:lnTo>
                        <a:pt x="23" y="304"/>
                      </a:lnTo>
                      <a:lnTo>
                        <a:pt x="27" y="242"/>
                      </a:lnTo>
                      <a:lnTo>
                        <a:pt x="28" y="182"/>
                      </a:lnTo>
                      <a:lnTo>
                        <a:pt x="27" y="156"/>
                      </a:lnTo>
                      <a:lnTo>
                        <a:pt x="29" y="134"/>
                      </a:lnTo>
                      <a:lnTo>
                        <a:pt x="35" y="110"/>
                      </a:lnTo>
                      <a:lnTo>
                        <a:pt x="43" y="89"/>
                      </a:lnTo>
                      <a:lnTo>
                        <a:pt x="50" y="67"/>
                      </a:lnTo>
                      <a:lnTo>
                        <a:pt x="59" y="45"/>
                      </a:lnTo>
                      <a:lnTo>
                        <a:pt x="64" y="22"/>
                      </a:lnTo>
                      <a:lnTo>
                        <a:pt x="67" y="0"/>
                      </a:lnTo>
                      <a:lnTo>
                        <a:pt x="78" y="25"/>
                      </a:lnTo>
                      <a:lnTo>
                        <a:pt x="94" y="50"/>
                      </a:lnTo>
                      <a:lnTo>
                        <a:pt x="109" y="74"/>
                      </a:lnTo>
                      <a:lnTo>
                        <a:pt x="128" y="99"/>
                      </a:lnTo>
                      <a:lnTo>
                        <a:pt x="147" y="123"/>
                      </a:lnTo>
                      <a:lnTo>
                        <a:pt x="167" y="146"/>
                      </a:lnTo>
                      <a:lnTo>
                        <a:pt x="188" y="171"/>
                      </a:lnTo>
                      <a:lnTo>
                        <a:pt x="211" y="196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6" name="Freeform 43"/>
                <p:cNvSpPr>
                  <a:spLocks/>
                </p:cNvSpPr>
                <p:nvPr/>
              </p:nvSpPr>
              <p:spPr bwMode="auto">
                <a:xfrm>
                  <a:off x="5321420" y="565041"/>
                  <a:ext cx="909638" cy="306387"/>
                </a:xfrm>
                <a:custGeom>
                  <a:avLst/>
                  <a:gdLst/>
                  <a:ahLst/>
                  <a:cxnLst>
                    <a:cxn ang="0">
                      <a:pos x="1037" y="60"/>
                    </a:cxn>
                    <a:cxn ang="0">
                      <a:pos x="1146" y="134"/>
                    </a:cxn>
                    <a:cxn ang="0">
                      <a:pos x="1083" y="127"/>
                    </a:cxn>
                    <a:cxn ang="0">
                      <a:pos x="1022" y="116"/>
                    </a:cxn>
                    <a:cxn ang="0">
                      <a:pos x="956" y="102"/>
                    </a:cxn>
                    <a:cxn ang="0">
                      <a:pos x="892" y="91"/>
                    </a:cxn>
                    <a:cxn ang="0">
                      <a:pos x="825" y="81"/>
                    </a:cxn>
                    <a:cxn ang="0">
                      <a:pos x="761" y="80"/>
                    </a:cxn>
                    <a:cxn ang="0">
                      <a:pos x="697" y="85"/>
                    </a:cxn>
                    <a:cxn ang="0">
                      <a:pos x="635" y="105"/>
                    </a:cxn>
                    <a:cxn ang="0">
                      <a:pos x="596" y="116"/>
                    </a:cxn>
                    <a:cxn ang="0">
                      <a:pos x="559" y="132"/>
                    </a:cxn>
                    <a:cxn ang="0">
                      <a:pos x="520" y="152"/>
                    </a:cxn>
                    <a:cxn ang="0">
                      <a:pos x="486" y="176"/>
                    </a:cxn>
                    <a:cxn ang="0">
                      <a:pos x="453" y="202"/>
                    </a:cxn>
                    <a:cxn ang="0">
                      <a:pos x="424" y="233"/>
                    </a:cxn>
                    <a:cxn ang="0">
                      <a:pos x="400" y="268"/>
                    </a:cxn>
                    <a:cxn ang="0">
                      <a:pos x="383" y="308"/>
                    </a:cxn>
                    <a:cxn ang="0">
                      <a:pos x="371" y="318"/>
                    </a:cxn>
                    <a:cxn ang="0">
                      <a:pos x="358" y="329"/>
                    </a:cxn>
                    <a:cxn ang="0">
                      <a:pos x="344" y="339"/>
                    </a:cxn>
                    <a:cxn ang="0">
                      <a:pos x="332" y="350"/>
                    </a:cxn>
                    <a:cxn ang="0">
                      <a:pos x="316" y="360"/>
                    </a:cxn>
                    <a:cxn ang="0">
                      <a:pos x="302" y="369"/>
                    </a:cxn>
                    <a:cxn ang="0">
                      <a:pos x="288" y="378"/>
                    </a:cxn>
                    <a:cxn ang="0">
                      <a:pos x="274" y="387"/>
                    </a:cxn>
                    <a:cxn ang="0">
                      <a:pos x="302" y="362"/>
                    </a:cxn>
                    <a:cxn ang="0">
                      <a:pos x="330" y="339"/>
                    </a:cxn>
                    <a:cxn ang="0">
                      <a:pos x="354" y="312"/>
                    </a:cxn>
                    <a:cxn ang="0">
                      <a:pos x="378" y="287"/>
                    </a:cxn>
                    <a:cxn ang="0">
                      <a:pos x="396" y="258"/>
                    </a:cxn>
                    <a:cxn ang="0">
                      <a:pos x="411" y="230"/>
                    </a:cxn>
                    <a:cxn ang="0">
                      <a:pos x="421" y="199"/>
                    </a:cxn>
                    <a:cxn ang="0">
                      <a:pos x="426" y="169"/>
                    </a:cxn>
                    <a:cxn ang="0">
                      <a:pos x="414" y="151"/>
                    </a:cxn>
                    <a:cxn ang="0">
                      <a:pos x="400" y="142"/>
                    </a:cxn>
                    <a:cxn ang="0">
                      <a:pos x="385" y="137"/>
                    </a:cxn>
                    <a:cxn ang="0">
                      <a:pos x="369" y="137"/>
                    </a:cxn>
                    <a:cxn ang="0">
                      <a:pos x="351" y="137"/>
                    </a:cxn>
                    <a:cxn ang="0">
                      <a:pos x="334" y="137"/>
                    </a:cxn>
                    <a:cxn ang="0">
                      <a:pos x="316" y="137"/>
                    </a:cxn>
                    <a:cxn ang="0">
                      <a:pos x="300" y="134"/>
                    </a:cxn>
                    <a:cxn ang="0">
                      <a:pos x="261" y="117"/>
                    </a:cxn>
                    <a:cxn ang="0">
                      <a:pos x="222" y="103"/>
                    </a:cxn>
                    <a:cxn ang="0">
                      <a:pos x="181" y="91"/>
                    </a:cxn>
                    <a:cxn ang="0">
                      <a:pos x="143" y="78"/>
                    </a:cxn>
                    <a:cxn ang="0">
                      <a:pos x="103" y="61"/>
                    </a:cxn>
                    <a:cxn ang="0">
                      <a:pos x="67" y="45"/>
                    </a:cxn>
                    <a:cxn ang="0">
                      <a:pos x="31" y="24"/>
                    </a:cxn>
                    <a:cxn ang="0">
                      <a:pos x="0" y="0"/>
                    </a:cxn>
                    <a:cxn ang="0">
                      <a:pos x="121" y="67"/>
                    </a:cxn>
                    <a:cxn ang="0">
                      <a:pos x="248" y="96"/>
                    </a:cxn>
                    <a:cxn ang="0">
                      <a:pos x="376" y="93"/>
                    </a:cxn>
                    <a:cxn ang="0">
                      <a:pos x="510" y="75"/>
                    </a:cxn>
                    <a:cxn ang="0">
                      <a:pos x="641" y="49"/>
                    </a:cxn>
                    <a:cxn ang="0">
                      <a:pos x="773" y="32"/>
                    </a:cxn>
                    <a:cxn ang="0">
                      <a:pos x="906" y="31"/>
                    </a:cxn>
                    <a:cxn ang="0">
                      <a:pos x="1037" y="60"/>
                    </a:cxn>
                  </a:cxnLst>
                  <a:rect l="0" t="0" r="r" b="b"/>
                  <a:pathLst>
                    <a:path w="1146" h="387">
                      <a:moveTo>
                        <a:pt x="1037" y="60"/>
                      </a:moveTo>
                      <a:lnTo>
                        <a:pt x="1146" y="134"/>
                      </a:lnTo>
                      <a:lnTo>
                        <a:pt x="1083" y="127"/>
                      </a:lnTo>
                      <a:lnTo>
                        <a:pt x="1022" y="116"/>
                      </a:lnTo>
                      <a:lnTo>
                        <a:pt x="956" y="102"/>
                      </a:lnTo>
                      <a:lnTo>
                        <a:pt x="892" y="91"/>
                      </a:lnTo>
                      <a:lnTo>
                        <a:pt x="825" y="81"/>
                      </a:lnTo>
                      <a:lnTo>
                        <a:pt x="761" y="80"/>
                      </a:lnTo>
                      <a:lnTo>
                        <a:pt x="697" y="85"/>
                      </a:lnTo>
                      <a:lnTo>
                        <a:pt x="635" y="105"/>
                      </a:lnTo>
                      <a:lnTo>
                        <a:pt x="596" y="116"/>
                      </a:lnTo>
                      <a:lnTo>
                        <a:pt x="559" y="132"/>
                      </a:lnTo>
                      <a:lnTo>
                        <a:pt x="520" y="152"/>
                      </a:lnTo>
                      <a:lnTo>
                        <a:pt x="486" y="176"/>
                      </a:lnTo>
                      <a:lnTo>
                        <a:pt x="453" y="202"/>
                      </a:lnTo>
                      <a:lnTo>
                        <a:pt x="424" y="233"/>
                      </a:lnTo>
                      <a:lnTo>
                        <a:pt x="400" y="268"/>
                      </a:lnTo>
                      <a:lnTo>
                        <a:pt x="383" y="308"/>
                      </a:lnTo>
                      <a:lnTo>
                        <a:pt x="371" y="318"/>
                      </a:lnTo>
                      <a:lnTo>
                        <a:pt x="358" y="329"/>
                      </a:lnTo>
                      <a:lnTo>
                        <a:pt x="344" y="339"/>
                      </a:lnTo>
                      <a:lnTo>
                        <a:pt x="332" y="350"/>
                      </a:lnTo>
                      <a:lnTo>
                        <a:pt x="316" y="360"/>
                      </a:lnTo>
                      <a:lnTo>
                        <a:pt x="302" y="369"/>
                      </a:lnTo>
                      <a:lnTo>
                        <a:pt x="288" y="378"/>
                      </a:lnTo>
                      <a:lnTo>
                        <a:pt x="274" y="387"/>
                      </a:lnTo>
                      <a:lnTo>
                        <a:pt x="302" y="362"/>
                      </a:lnTo>
                      <a:lnTo>
                        <a:pt x="330" y="339"/>
                      </a:lnTo>
                      <a:lnTo>
                        <a:pt x="354" y="312"/>
                      </a:lnTo>
                      <a:lnTo>
                        <a:pt x="378" y="287"/>
                      </a:lnTo>
                      <a:lnTo>
                        <a:pt x="396" y="258"/>
                      </a:lnTo>
                      <a:lnTo>
                        <a:pt x="411" y="230"/>
                      </a:lnTo>
                      <a:lnTo>
                        <a:pt x="421" y="199"/>
                      </a:lnTo>
                      <a:lnTo>
                        <a:pt x="426" y="169"/>
                      </a:lnTo>
                      <a:lnTo>
                        <a:pt x="414" y="151"/>
                      </a:lnTo>
                      <a:lnTo>
                        <a:pt x="400" y="142"/>
                      </a:lnTo>
                      <a:lnTo>
                        <a:pt x="385" y="137"/>
                      </a:lnTo>
                      <a:lnTo>
                        <a:pt x="369" y="137"/>
                      </a:lnTo>
                      <a:lnTo>
                        <a:pt x="351" y="137"/>
                      </a:lnTo>
                      <a:lnTo>
                        <a:pt x="334" y="137"/>
                      </a:lnTo>
                      <a:lnTo>
                        <a:pt x="316" y="137"/>
                      </a:lnTo>
                      <a:lnTo>
                        <a:pt x="300" y="134"/>
                      </a:lnTo>
                      <a:lnTo>
                        <a:pt x="261" y="117"/>
                      </a:lnTo>
                      <a:lnTo>
                        <a:pt x="222" y="103"/>
                      </a:lnTo>
                      <a:lnTo>
                        <a:pt x="181" y="91"/>
                      </a:lnTo>
                      <a:lnTo>
                        <a:pt x="143" y="78"/>
                      </a:lnTo>
                      <a:lnTo>
                        <a:pt x="103" y="61"/>
                      </a:lnTo>
                      <a:lnTo>
                        <a:pt x="67" y="45"/>
                      </a:lnTo>
                      <a:lnTo>
                        <a:pt x="31" y="24"/>
                      </a:lnTo>
                      <a:lnTo>
                        <a:pt x="0" y="0"/>
                      </a:lnTo>
                      <a:lnTo>
                        <a:pt x="121" y="67"/>
                      </a:lnTo>
                      <a:lnTo>
                        <a:pt x="248" y="96"/>
                      </a:lnTo>
                      <a:lnTo>
                        <a:pt x="376" y="93"/>
                      </a:lnTo>
                      <a:lnTo>
                        <a:pt x="510" y="75"/>
                      </a:lnTo>
                      <a:lnTo>
                        <a:pt x="641" y="49"/>
                      </a:lnTo>
                      <a:lnTo>
                        <a:pt x="773" y="32"/>
                      </a:lnTo>
                      <a:lnTo>
                        <a:pt x="906" y="31"/>
                      </a:lnTo>
                      <a:lnTo>
                        <a:pt x="1037" y="60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7" name="Freeform 44"/>
                <p:cNvSpPr>
                  <a:spLocks/>
                </p:cNvSpPr>
                <p:nvPr/>
              </p:nvSpPr>
              <p:spPr bwMode="auto">
                <a:xfrm>
                  <a:off x="5330945" y="604729"/>
                  <a:ext cx="301625" cy="266700"/>
                </a:xfrm>
                <a:custGeom>
                  <a:avLst/>
                  <a:gdLst/>
                  <a:ahLst/>
                  <a:cxnLst>
                    <a:cxn ang="0">
                      <a:pos x="341" y="122"/>
                    </a:cxn>
                    <a:cxn ang="0">
                      <a:pos x="349" y="121"/>
                    </a:cxn>
                    <a:cxn ang="0">
                      <a:pos x="357" y="119"/>
                    </a:cxn>
                    <a:cxn ang="0">
                      <a:pos x="364" y="117"/>
                    </a:cxn>
                    <a:cxn ang="0">
                      <a:pos x="371" y="117"/>
                    </a:cxn>
                    <a:cxn ang="0">
                      <a:pos x="377" y="124"/>
                    </a:cxn>
                    <a:cxn ang="0">
                      <a:pos x="380" y="132"/>
                    </a:cxn>
                    <a:cxn ang="0">
                      <a:pos x="378" y="140"/>
                    </a:cxn>
                    <a:cxn ang="0">
                      <a:pos x="375" y="149"/>
                    </a:cxn>
                    <a:cxn ang="0">
                      <a:pos x="370" y="157"/>
                    </a:cxn>
                    <a:cxn ang="0">
                      <a:pos x="364" y="165"/>
                    </a:cxn>
                    <a:cxn ang="0">
                      <a:pos x="360" y="174"/>
                    </a:cxn>
                    <a:cxn ang="0">
                      <a:pos x="357" y="182"/>
                    </a:cxn>
                    <a:cxn ang="0">
                      <a:pos x="334" y="211"/>
                    </a:cxn>
                    <a:cxn ang="0">
                      <a:pos x="308" y="242"/>
                    </a:cxn>
                    <a:cxn ang="0">
                      <a:pos x="279" y="269"/>
                    </a:cxn>
                    <a:cxn ang="0">
                      <a:pos x="250" y="292"/>
                    </a:cxn>
                    <a:cxn ang="0">
                      <a:pos x="216" y="310"/>
                    </a:cxn>
                    <a:cxn ang="0">
                      <a:pos x="182" y="326"/>
                    </a:cxn>
                    <a:cxn ang="0">
                      <a:pos x="144" y="334"/>
                    </a:cxn>
                    <a:cxn ang="0">
                      <a:pos x="105" y="335"/>
                    </a:cxn>
                    <a:cxn ang="0">
                      <a:pos x="90" y="316"/>
                    </a:cxn>
                    <a:cxn ang="0">
                      <a:pos x="78" y="298"/>
                    </a:cxn>
                    <a:cxn ang="0">
                      <a:pos x="66" y="278"/>
                    </a:cxn>
                    <a:cxn ang="0">
                      <a:pos x="58" y="260"/>
                    </a:cxn>
                    <a:cxn ang="0">
                      <a:pos x="48" y="239"/>
                    </a:cxn>
                    <a:cxn ang="0">
                      <a:pos x="39" y="221"/>
                    </a:cxn>
                    <a:cxn ang="0">
                      <a:pos x="33" y="200"/>
                    </a:cxn>
                    <a:cxn ang="0">
                      <a:pos x="27" y="182"/>
                    </a:cxn>
                    <a:cxn ang="0">
                      <a:pos x="48" y="160"/>
                    </a:cxn>
                    <a:cxn ang="0">
                      <a:pos x="56" y="139"/>
                    </a:cxn>
                    <a:cxn ang="0">
                      <a:pos x="55" y="117"/>
                    </a:cxn>
                    <a:cxn ang="0">
                      <a:pos x="45" y="94"/>
                    </a:cxn>
                    <a:cxn ang="0">
                      <a:pos x="31" y="69"/>
                    </a:cxn>
                    <a:cxn ang="0">
                      <a:pos x="17" y="46"/>
                    </a:cxn>
                    <a:cxn ang="0">
                      <a:pos x="5" y="22"/>
                    </a:cxn>
                    <a:cxn ang="0">
                      <a:pos x="0" y="0"/>
                    </a:cxn>
                    <a:cxn ang="0">
                      <a:pos x="41" y="16"/>
                    </a:cxn>
                    <a:cxn ang="0">
                      <a:pos x="81" y="34"/>
                    </a:cxn>
                    <a:cxn ang="0">
                      <a:pos x="123" y="51"/>
                    </a:cxn>
                    <a:cxn ang="0">
                      <a:pos x="165" y="69"/>
                    </a:cxn>
                    <a:cxn ang="0">
                      <a:pos x="207" y="85"/>
                    </a:cxn>
                    <a:cxn ang="0">
                      <a:pos x="250" y="100"/>
                    </a:cxn>
                    <a:cxn ang="0">
                      <a:pos x="295" y="111"/>
                    </a:cxn>
                    <a:cxn ang="0">
                      <a:pos x="341" y="122"/>
                    </a:cxn>
                  </a:cxnLst>
                  <a:rect l="0" t="0" r="r" b="b"/>
                  <a:pathLst>
                    <a:path w="380" h="335">
                      <a:moveTo>
                        <a:pt x="341" y="122"/>
                      </a:moveTo>
                      <a:lnTo>
                        <a:pt x="349" y="121"/>
                      </a:lnTo>
                      <a:lnTo>
                        <a:pt x="357" y="119"/>
                      </a:lnTo>
                      <a:lnTo>
                        <a:pt x="364" y="117"/>
                      </a:lnTo>
                      <a:lnTo>
                        <a:pt x="371" y="117"/>
                      </a:lnTo>
                      <a:lnTo>
                        <a:pt x="377" y="124"/>
                      </a:lnTo>
                      <a:lnTo>
                        <a:pt x="380" y="132"/>
                      </a:lnTo>
                      <a:lnTo>
                        <a:pt x="378" y="140"/>
                      </a:lnTo>
                      <a:lnTo>
                        <a:pt x="375" y="149"/>
                      </a:lnTo>
                      <a:lnTo>
                        <a:pt x="370" y="157"/>
                      </a:lnTo>
                      <a:lnTo>
                        <a:pt x="364" y="165"/>
                      </a:lnTo>
                      <a:lnTo>
                        <a:pt x="360" y="174"/>
                      </a:lnTo>
                      <a:lnTo>
                        <a:pt x="357" y="182"/>
                      </a:lnTo>
                      <a:lnTo>
                        <a:pt x="334" y="211"/>
                      </a:lnTo>
                      <a:lnTo>
                        <a:pt x="308" y="242"/>
                      </a:lnTo>
                      <a:lnTo>
                        <a:pt x="279" y="269"/>
                      </a:lnTo>
                      <a:lnTo>
                        <a:pt x="250" y="292"/>
                      </a:lnTo>
                      <a:lnTo>
                        <a:pt x="216" y="310"/>
                      </a:lnTo>
                      <a:lnTo>
                        <a:pt x="182" y="326"/>
                      </a:lnTo>
                      <a:lnTo>
                        <a:pt x="144" y="334"/>
                      </a:lnTo>
                      <a:lnTo>
                        <a:pt x="105" y="335"/>
                      </a:lnTo>
                      <a:lnTo>
                        <a:pt x="90" y="316"/>
                      </a:lnTo>
                      <a:lnTo>
                        <a:pt x="78" y="298"/>
                      </a:lnTo>
                      <a:lnTo>
                        <a:pt x="66" y="278"/>
                      </a:lnTo>
                      <a:lnTo>
                        <a:pt x="58" y="260"/>
                      </a:lnTo>
                      <a:lnTo>
                        <a:pt x="48" y="239"/>
                      </a:lnTo>
                      <a:lnTo>
                        <a:pt x="39" y="221"/>
                      </a:lnTo>
                      <a:lnTo>
                        <a:pt x="33" y="200"/>
                      </a:lnTo>
                      <a:lnTo>
                        <a:pt x="27" y="182"/>
                      </a:lnTo>
                      <a:lnTo>
                        <a:pt x="48" y="160"/>
                      </a:lnTo>
                      <a:lnTo>
                        <a:pt x="56" y="139"/>
                      </a:lnTo>
                      <a:lnTo>
                        <a:pt x="55" y="117"/>
                      </a:lnTo>
                      <a:lnTo>
                        <a:pt x="45" y="94"/>
                      </a:lnTo>
                      <a:lnTo>
                        <a:pt x="31" y="69"/>
                      </a:lnTo>
                      <a:lnTo>
                        <a:pt x="17" y="46"/>
                      </a:lnTo>
                      <a:lnTo>
                        <a:pt x="5" y="22"/>
                      </a:lnTo>
                      <a:lnTo>
                        <a:pt x="0" y="0"/>
                      </a:lnTo>
                      <a:lnTo>
                        <a:pt x="41" y="16"/>
                      </a:lnTo>
                      <a:lnTo>
                        <a:pt x="81" y="34"/>
                      </a:lnTo>
                      <a:lnTo>
                        <a:pt x="123" y="51"/>
                      </a:lnTo>
                      <a:lnTo>
                        <a:pt x="165" y="69"/>
                      </a:lnTo>
                      <a:lnTo>
                        <a:pt x="207" y="85"/>
                      </a:lnTo>
                      <a:lnTo>
                        <a:pt x="250" y="100"/>
                      </a:lnTo>
                      <a:lnTo>
                        <a:pt x="295" y="111"/>
                      </a:lnTo>
                      <a:lnTo>
                        <a:pt x="341" y="122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8" name="Freeform 45"/>
                <p:cNvSpPr>
                  <a:spLocks/>
                </p:cNvSpPr>
                <p:nvPr/>
              </p:nvSpPr>
              <p:spPr bwMode="auto">
                <a:xfrm>
                  <a:off x="5438895" y="660291"/>
                  <a:ext cx="942975" cy="404812"/>
                </a:xfrm>
                <a:custGeom>
                  <a:avLst/>
                  <a:gdLst/>
                  <a:ahLst/>
                  <a:cxnLst>
                    <a:cxn ang="0">
                      <a:pos x="1006" y="48"/>
                    </a:cxn>
                    <a:cxn ang="0">
                      <a:pos x="1031" y="48"/>
                    </a:cxn>
                    <a:cxn ang="0">
                      <a:pos x="1056" y="56"/>
                    </a:cxn>
                    <a:cxn ang="0">
                      <a:pos x="1078" y="69"/>
                    </a:cxn>
                    <a:cxn ang="0">
                      <a:pos x="1101" y="85"/>
                    </a:cxn>
                    <a:cxn ang="0">
                      <a:pos x="1122" y="103"/>
                    </a:cxn>
                    <a:cxn ang="0">
                      <a:pos x="1144" y="123"/>
                    </a:cxn>
                    <a:cxn ang="0">
                      <a:pos x="1165" y="142"/>
                    </a:cxn>
                    <a:cxn ang="0">
                      <a:pos x="1189" y="162"/>
                    </a:cxn>
                    <a:cxn ang="0">
                      <a:pos x="1189" y="179"/>
                    </a:cxn>
                    <a:cxn ang="0">
                      <a:pos x="1115" y="184"/>
                    </a:cxn>
                    <a:cxn ang="0">
                      <a:pos x="1048" y="204"/>
                    </a:cxn>
                    <a:cxn ang="0">
                      <a:pos x="982" y="230"/>
                    </a:cxn>
                    <a:cxn ang="0">
                      <a:pos x="921" y="264"/>
                    </a:cxn>
                    <a:cxn ang="0">
                      <a:pos x="858" y="300"/>
                    </a:cxn>
                    <a:cxn ang="0">
                      <a:pos x="797" y="336"/>
                    </a:cxn>
                    <a:cxn ang="0">
                      <a:pos x="734" y="368"/>
                    </a:cxn>
                    <a:cxn ang="0">
                      <a:pos x="670" y="396"/>
                    </a:cxn>
                    <a:cxn ang="0">
                      <a:pos x="603" y="393"/>
                    </a:cxn>
                    <a:cxn ang="0">
                      <a:pos x="540" y="397"/>
                    </a:cxn>
                    <a:cxn ang="0">
                      <a:pos x="476" y="406"/>
                    </a:cxn>
                    <a:cxn ang="0">
                      <a:pos x="416" y="421"/>
                    </a:cxn>
                    <a:cxn ang="0">
                      <a:pos x="354" y="438"/>
                    </a:cxn>
                    <a:cxn ang="0">
                      <a:pos x="295" y="460"/>
                    </a:cxn>
                    <a:cxn ang="0">
                      <a:pos x="237" y="484"/>
                    </a:cxn>
                    <a:cxn ang="0">
                      <a:pos x="182" y="510"/>
                    </a:cxn>
                    <a:cxn ang="0">
                      <a:pos x="153" y="506"/>
                    </a:cxn>
                    <a:cxn ang="0">
                      <a:pos x="126" y="499"/>
                    </a:cxn>
                    <a:cxn ang="0">
                      <a:pos x="101" y="488"/>
                    </a:cxn>
                    <a:cxn ang="0">
                      <a:pos x="80" y="473"/>
                    </a:cxn>
                    <a:cxn ang="0">
                      <a:pos x="58" y="453"/>
                    </a:cxn>
                    <a:cxn ang="0">
                      <a:pos x="39" y="434"/>
                    </a:cxn>
                    <a:cxn ang="0">
                      <a:pos x="18" y="414"/>
                    </a:cxn>
                    <a:cxn ang="0">
                      <a:pos x="0" y="396"/>
                    </a:cxn>
                    <a:cxn ang="0">
                      <a:pos x="22" y="336"/>
                    </a:cxn>
                    <a:cxn ang="0">
                      <a:pos x="62" y="322"/>
                    </a:cxn>
                    <a:cxn ang="0">
                      <a:pos x="104" y="308"/>
                    </a:cxn>
                    <a:cxn ang="0">
                      <a:pos x="145" y="292"/>
                    </a:cxn>
                    <a:cxn ang="0">
                      <a:pos x="185" y="272"/>
                    </a:cxn>
                    <a:cxn ang="0">
                      <a:pos x="221" y="247"/>
                    </a:cxn>
                    <a:cxn ang="0">
                      <a:pos x="255" y="218"/>
                    </a:cxn>
                    <a:cxn ang="0">
                      <a:pos x="281" y="183"/>
                    </a:cxn>
                    <a:cxn ang="0">
                      <a:pos x="305" y="144"/>
                    </a:cxn>
                    <a:cxn ang="0">
                      <a:pos x="352" y="92"/>
                    </a:cxn>
                    <a:cxn ang="0">
                      <a:pos x="408" y="55"/>
                    </a:cxn>
                    <a:cxn ang="0">
                      <a:pos x="471" y="27"/>
                    </a:cxn>
                    <a:cxn ang="0">
                      <a:pos x="538" y="10"/>
                    </a:cxn>
                    <a:cxn ang="0">
                      <a:pos x="607" y="0"/>
                    </a:cxn>
                    <a:cxn ang="0">
                      <a:pos x="678" y="2"/>
                    </a:cxn>
                    <a:cxn ang="0">
                      <a:pos x="748" y="10"/>
                    </a:cxn>
                    <a:cxn ang="0">
                      <a:pos x="819" y="27"/>
                    </a:cxn>
                    <a:cxn ang="0">
                      <a:pos x="840" y="27"/>
                    </a:cxn>
                    <a:cxn ang="0">
                      <a:pos x="862" y="30"/>
                    </a:cxn>
                    <a:cxn ang="0">
                      <a:pos x="885" y="32"/>
                    </a:cxn>
                    <a:cxn ang="0">
                      <a:pos x="910" y="37"/>
                    </a:cxn>
                    <a:cxn ang="0">
                      <a:pos x="933" y="39"/>
                    </a:cxn>
                    <a:cxn ang="0">
                      <a:pos x="957" y="42"/>
                    </a:cxn>
                    <a:cxn ang="0">
                      <a:pos x="981" y="45"/>
                    </a:cxn>
                    <a:cxn ang="0">
                      <a:pos x="1006" y="48"/>
                    </a:cxn>
                  </a:cxnLst>
                  <a:rect l="0" t="0" r="r" b="b"/>
                  <a:pathLst>
                    <a:path w="1189" h="510">
                      <a:moveTo>
                        <a:pt x="1006" y="48"/>
                      </a:moveTo>
                      <a:lnTo>
                        <a:pt x="1031" y="48"/>
                      </a:lnTo>
                      <a:lnTo>
                        <a:pt x="1056" y="56"/>
                      </a:lnTo>
                      <a:lnTo>
                        <a:pt x="1078" y="69"/>
                      </a:lnTo>
                      <a:lnTo>
                        <a:pt x="1101" y="85"/>
                      </a:lnTo>
                      <a:lnTo>
                        <a:pt x="1122" y="103"/>
                      </a:lnTo>
                      <a:lnTo>
                        <a:pt x="1144" y="123"/>
                      </a:lnTo>
                      <a:lnTo>
                        <a:pt x="1165" y="142"/>
                      </a:lnTo>
                      <a:lnTo>
                        <a:pt x="1189" y="162"/>
                      </a:lnTo>
                      <a:lnTo>
                        <a:pt x="1189" y="179"/>
                      </a:lnTo>
                      <a:lnTo>
                        <a:pt x="1115" y="184"/>
                      </a:lnTo>
                      <a:lnTo>
                        <a:pt x="1048" y="204"/>
                      </a:lnTo>
                      <a:lnTo>
                        <a:pt x="982" y="230"/>
                      </a:lnTo>
                      <a:lnTo>
                        <a:pt x="921" y="264"/>
                      </a:lnTo>
                      <a:lnTo>
                        <a:pt x="858" y="300"/>
                      </a:lnTo>
                      <a:lnTo>
                        <a:pt x="797" y="336"/>
                      </a:lnTo>
                      <a:lnTo>
                        <a:pt x="734" y="368"/>
                      </a:lnTo>
                      <a:lnTo>
                        <a:pt x="670" y="396"/>
                      </a:lnTo>
                      <a:lnTo>
                        <a:pt x="603" y="393"/>
                      </a:lnTo>
                      <a:lnTo>
                        <a:pt x="540" y="397"/>
                      </a:lnTo>
                      <a:lnTo>
                        <a:pt x="476" y="406"/>
                      </a:lnTo>
                      <a:lnTo>
                        <a:pt x="416" y="421"/>
                      </a:lnTo>
                      <a:lnTo>
                        <a:pt x="354" y="438"/>
                      </a:lnTo>
                      <a:lnTo>
                        <a:pt x="295" y="460"/>
                      </a:lnTo>
                      <a:lnTo>
                        <a:pt x="237" y="484"/>
                      </a:lnTo>
                      <a:lnTo>
                        <a:pt x="182" y="510"/>
                      </a:lnTo>
                      <a:lnTo>
                        <a:pt x="153" y="506"/>
                      </a:lnTo>
                      <a:lnTo>
                        <a:pt x="126" y="499"/>
                      </a:lnTo>
                      <a:lnTo>
                        <a:pt x="101" y="488"/>
                      </a:lnTo>
                      <a:lnTo>
                        <a:pt x="80" y="473"/>
                      </a:lnTo>
                      <a:lnTo>
                        <a:pt x="58" y="453"/>
                      </a:lnTo>
                      <a:lnTo>
                        <a:pt x="39" y="434"/>
                      </a:lnTo>
                      <a:lnTo>
                        <a:pt x="18" y="414"/>
                      </a:lnTo>
                      <a:lnTo>
                        <a:pt x="0" y="396"/>
                      </a:lnTo>
                      <a:lnTo>
                        <a:pt x="22" y="336"/>
                      </a:lnTo>
                      <a:lnTo>
                        <a:pt x="62" y="322"/>
                      </a:lnTo>
                      <a:lnTo>
                        <a:pt x="104" y="308"/>
                      </a:lnTo>
                      <a:lnTo>
                        <a:pt x="145" y="292"/>
                      </a:lnTo>
                      <a:lnTo>
                        <a:pt x="185" y="272"/>
                      </a:lnTo>
                      <a:lnTo>
                        <a:pt x="221" y="247"/>
                      </a:lnTo>
                      <a:lnTo>
                        <a:pt x="255" y="218"/>
                      </a:lnTo>
                      <a:lnTo>
                        <a:pt x="281" y="183"/>
                      </a:lnTo>
                      <a:lnTo>
                        <a:pt x="305" y="144"/>
                      </a:lnTo>
                      <a:lnTo>
                        <a:pt x="352" y="92"/>
                      </a:lnTo>
                      <a:lnTo>
                        <a:pt x="408" y="55"/>
                      </a:lnTo>
                      <a:lnTo>
                        <a:pt x="471" y="27"/>
                      </a:lnTo>
                      <a:lnTo>
                        <a:pt x="538" y="10"/>
                      </a:lnTo>
                      <a:lnTo>
                        <a:pt x="607" y="0"/>
                      </a:lnTo>
                      <a:lnTo>
                        <a:pt x="678" y="2"/>
                      </a:lnTo>
                      <a:lnTo>
                        <a:pt x="748" y="10"/>
                      </a:lnTo>
                      <a:lnTo>
                        <a:pt x="819" y="27"/>
                      </a:lnTo>
                      <a:lnTo>
                        <a:pt x="840" y="27"/>
                      </a:lnTo>
                      <a:lnTo>
                        <a:pt x="862" y="30"/>
                      </a:lnTo>
                      <a:lnTo>
                        <a:pt x="885" y="32"/>
                      </a:lnTo>
                      <a:lnTo>
                        <a:pt x="910" y="37"/>
                      </a:lnTo>
                      <a:lnTo>
                        <a:pt x="933" y="39"/>
                      </a:lnTo>
                      <a:lnTo>
                        <a:pt x="957" y="42"/>
                      </a:lnTo>
                      <a:lnTo>
                        <a:pt x="981" y="45"/>
                      </a:lnTo>
                      <a:lnTo>
                        <a:pt x="1006" y="48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59" name="Freeform 46"/>
                <p:cNvSpPr>
                  <a:spLocks/>
                </p:cNvSpPr>
                <p:nvPr/>
              </p:nvSpPr>
              <p:spPr bwMode="auto">
                <a:xfrm>
                  <a:off x="5680195" y="823804"/>
                  <a:ext cx="771525" cy="417512"/>
                </a:xfrm>
                <a:custGeom>
                  <a:avLst/>
                  <a:gdLst/>
                  <a:ahLst/>
                  <a:cxnLst>
                    <a:cxn ang="0">
                      <a:pos x="885" y="50"/>
                    </a:cxn>
                    <a:cxn ang="0">
                      <a:pos x="716" y="84"/>
                    </a:cxn>
                    <a:cxn ang="0">
                      <a:pos x="563" y="162"/>
                    </a:cxn>
                    <a:cxn ang="0">
                      <a:pos x="440" y="283"/>
                    </a:cxn>
                    <a:cxn ang="0">
                      <a:pos x="368" y="382"/>
                    </a:cxn>
                    <a:cxn ang="0">
                      <a:pos x="323" y="425"/>
                    </a:cxn>
                    <a:cxn ang="0">
                      <a:pos x="281" y="467"/>
                    </a:cxn>
                    <a:cxn ang="0">
                      <a:pos x="235" y="507"/>
                    </a:cxn>
                    <a:cxn ang="0">
                      <a:pos x="233" y="502"/>
                    </a:cxn>
                    <a:cxn ang="0">
                      <a:pos x="286" y="454"/>
                    </a:cxn>
                    <a:cxn ang="0">
                      <a:pos x="333" y="404"/>
                    </a:cxn>
                    <a:cxn ang="0">
                      <a:pos x="359" y="347"/>
                    </a:cxn>
                    <a:cxn ang="0">
                      <a:pos x="355" y="304"/>
                    </a:cxn>
                    <a:cxn ang="0">
                      <a:pos x="343" y="287"/>
                    </a:cxn>
                    <a:cxn ang="0">
                      <a:pos x="329" y="272"/>
                    </a:cxn>
                    <a:cxn ang="0">
                      <a:pos x="313" y="259"/>
                    </a:cxn>
                    <a:cxn ang="0">
                      <a:pos x="295" y="251"/>
                    </a:cxn>
                    <a:cxn ang="0">
                      <a:pos x="274" y="248"/>
                    </a:cxn>
                    <a:cxn ang="0">
                      <a:pos x="254" y="252"/>
                    </a:cxn>
                    <a:cxn ang="0">
                      <a:pos x="237" y="262"/>
                    </a:cxn>
                    <a:cxn ang="0">
                      <a:pos x="202" y="266"/>
                    </a:cxn>
                    <a:cxn ang="0">
                      <a:pos x="148" y="268"/>
                    </a:cxn>
                    <a:cxn ang="0">
                      <a:pos x="93" y="276"/>
                    </a:cxn>
                    <a:cxn ang="0">
                      <a:pos x="40" y="286"/>
                    </a:cxn>
                    <a:cxn ang="0">
                      <a:pos x="0" y="291"/>
                    </a:cxn>
                    <a:cxn ang="0">
                      <a:pos x="125" y="241"/>
                    </a:cxn>
                    <a:cxn ang="0">
                      <a:pos x="267" y="231"/>
                    </a:cxn>
                    <a:cxn ang="0">
                      <a:pos x="407" y="216"/>
                    </a:cxn>
                    <a:cxn ang="0">
                      <a:pos x="527" y="148"/>
                    </a:cxn>
                    <a:cxn ang="0">
                      <a:pos x="613" y="88"/>
                    </a:cxn>
                    <a:cxn ang="0">
                      <a:pos x="709" y="45"/>
                    </a:cxn>
                    <a:cxn ang="0">
                      <a:pos x="811" y="14"/>
                    </a:cxn>
                    <a:cxn ang="0">
                      <a:pos x="918" y="0"/>
                    </a:cxn>
                  </a:cxnLst>
                  <a:rect l="0" t="0" r="r" b="b"/>
                  <a:pathLst>
                    <a:path w="971" h="527">
                      <a:moveTo>
                        <a:pt x="971" y="52"/>
                      </a:moveTo>
                      <a:lnTo>
                        <a:pt x="885" y="50"/>
                      </a:lnTo>
                      <a:lnTo>
                        <a:pt x="800" y="61"/>
                      </a:lnTo>
                      <a:lnTo>
                        <a:pt x="716" y="84"/>
                      </a:lnTo>
                      <a:lnTo>
                        <a:pt x="637" y="119"/>
                      </a:lnTo>
                      <a:lnTo>
                        <a:pt x="563" y="162"/>
                      </a:lnTo>
                      <a:lnTo>
                        <a:pt x="497" y="218"/>
                      </a:lnTo>
                      <a:lnTo>
                        <a:pt x="440" y="283"/>
                      </a:lnTo>
                      <a:lnTo>
                        <a:pt x="396" y="361"/>
                      </a:lnTo>
                      <a:lnTo>
                        <a:pt x="368" y="382"/>
                      </a:lnTo>
                      <a:lnTo>
                        <a:pt x="346" y="403"/>
                      </a:lnTo>
                      <a:lnTo>
                        <a:pt x="323" y="425"/>
                      </a:lnTo>
                      <a:lnTo>
                        <a:pt x="304" y="447"/>
                      </a:lnTo>
                      <a:lnTo>
                        <a:pt x="281" y="467"/>
                      </a:lnTo>
                      <a:lnTo>
                        <a:pt x="260" y="488"/>
                      </a:lnTo>
                      <a:lnTo>
                        <a:pt x="235" y="507"/>
                      </a:lnTo>
                      <a:lnTo>
                        <a:pt x="209" y="527"/>
                      </a:lnTo>
                      <a:lnTo>
                        <a:pt x="233" y="502"/>
                      </a:lnTo>
                      <a:lnTo>
                        <a:pt x="259" y="478"/>
                      </a:lnTo>
                      <a:lnTo>
                        <a:pt x="286" y="454"/>
                      </a:lnTo>
                      <a:lnTo>
                        <a:pt x="312" y="431"/>
                      </a:lnTo>
                      <a:lnTo>
                        <a:pt x="333" y="404"/>
                      </a:lnTo>
                      <a:lnTo>
                        <a:pt x="351" y="378"/>
                      </a:lnTo>
                      <a:lnTo>
                        <a:pt x="359" y="347"/>
                      </a:lnTo>
                      <a:lnTo>
                        <a:pt x="361" y="314"/>
                      </a:lnTo>
                      <a:lnTo>
                        <a:pt x="355" y="304"/>
                      </a:lnTo>
                      <a:lnTo>
                        <a:pt x="350" y="296"/>
                      </a:lnTo>
                      <a:lnTo>
                        <a:pt x="343" y="287"/>
                      </a:lnTo>
                      <a:lnTo>
                        <a:pt x="337" y="280"/>
                      </a:lnTo>
                      <a:lnTo>
                        <a:pt x="329" y="272"/>
                      </a:lnTo>
                      <a:lnTo>
                        <a:pt x="322" y="265"/>
                      </a:lnTo>
                      <a:lnTo>
                        <a:pt x="313" y="259"/>
                      </a:lnTo>
                      <a:lnTo>
                        <a:pt x="305" y="257"/>
                      </a:lnTo>
                      <a:lnTo>
                        <a:pt x="295" y="251"/>
                      </a:lnTo>
                      <a:lnTo>
                        <a:pt x="286" y="250"/>
                      </a:lnTo>
                      <a:lnTo>
                        <a:pt x="274" y="248"/>
                      </a:lnTo>
                      <a:lnTo>
                        <a:pt x="265" y="251"/>
                      </a:lnTo>
                      <a:lnTo>
                        <a:pt x="254" y="252"/>
                      </a:lnTo>
                      <a:lnTo>
                        <a:pt x="245" y="258"/>
                      </a:lnTo>
                      <a:lnTo>
                        <a:pt x="237" y="262"/>
                      </a:lnTo>
                      <a:lnTo>
                        <a:pt x="230" y="271"/>
                      </a:lnTo>
                      <a:lnTo>
                        <a:pt x="202" y="266"/>
                      </a:lnTo>
                      <a:lnTo>
                        <a:pt x="175" y="266"/>
                      </a:lnTo>
                      <a:lnTo>
                        <a:pt x="148" y="268"/>
                      </a:lnTo>
                      <a:lnTo>
                        <a:pt x="121" y="272"/>
                      </a:lnTo>
                      <a:lnTo>
                        <a:pt x="93" y="276"/>
                      </a:lnTo>
                      <a:lnTo>
                        <a:pt x="67" y="282"/>
                      </a:lnTo>
                      <a:lnTo>
                        <a:pt x="40" y="286"/>
                      </a:lnTo>
                      <a:lnTo>
                        <a:pt x="17" y="291"/>
                      </a:lnTo>
                      <a:lnTo>
                        <a:pt x="0" y="291"/>
                      </a:lnTo>
                      <a:lnTo>
                        <a:pt x="58" y="258"/>
                      </a:lnTo>
                      <a:lnTo>
                        <a:pt x="125" y="241"/>
                      </a:lnTo>
                      <a:lnTo>
                        <a:pt x="194" y="234"/>
                      </a:lnTo>
                      <a:lnTo>
                        <a:pt x="267" y="231"/>
                      </a:lnTo>
                      <a:lnTo>
                        <a:pt x="337" y="227"/>
                      </a:lnTo>
                      <a:lnTo>
                        <a:pt x="407" y="216"/>
                      </a:lnTo>
                      <a:lnTo>
                        <a:pt x="470" y="191"/>
                      </a:lnTo>
                      <a:lnTo>
                        <a:pt x="527" y="148"/>
                      </a:lnTo>
                      <a:lnTo>
                        <a:pt x="567" y="114"/>
                      </a:lnTo>
                      <a:lnTo>
                        <a:pt x="613" y="88"/>
                      </a:lnTo>
                      <a:lnTo>
                        <a:pt x="659" y="63"/>
                      </a:lnTo>
                      <a:lnTo>
                        <a:pt x="709" y="45"/>
                      </a:lnTo>
                      <a:lnTo>
                        <a:pt x="758" y="27"/>
                      </a:lnTo>
                      <a:lnTo>
                        <a:pt x="811" y="14"/>
                      </a:lnTo>
                      <a:lnTo>
                        <a:pt x="864" y="4"/>
                      </a:lnTo>
                      <a:lnTo>
                        <a:pt x="918" y="0"/>
                      </a:lnTo>
                      <a:lnTo>
                        <a:pt x="971" y="52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60" name="Freeform 47"/>
                <p:cNvSpPr>
                  <a:spLocks/>
                </p:cNvSpPr>
                <p:nvPr/>
              </p:nvSpPr>
              <p:spPr bwMode="auto">
                <a:xfrm>
                  <a:off x="6877170" y="871429"/>
                  <a:ext cx="176213" cy="514350"/>
                </a:xfrm>
                <a:custGeom>
                  <a:avLst/>
                  <a:gdLst/>
                  <a:ahLst/>
                  <a:cxnLst>
                    <a:cxn ang="0">
                      <a:pos x="174" y="179"/>
                    </a:cxn>
                    <a:cxn ang="0">
                      <a:pos x="167" y="196"/>
                    </a:cxn>
                    <a:cxn ang="0">
                      <a:pos x="161" y="218"/>
                    </a:cxn>
                    <a:cxn ang="0">
                      <a:pos x="156" y="240"/>
                    </a:cxn>
                    <a:cxn ang="0">
                      <a:pos x="153" y="265"/>
                    </a:cxn>
                    <a:cxn ang="0">
                      <a:pos x="151" y="288"/>
                    </a:cxn>
                    <a:cxn ang="0">
                      <a:pos x="156" y="311"/>
                    </a:cxn>
                    <a:cxn ang="0">
                      <a:pos x="164" y="331"/>
                    </a:cxn>
                    <a:cxn ang="0">
                      <a:pos x="178" y="349"/>
                    </a:cxn>
                    <a:cxn ang="0">
                      <a:pos x="185" y="349"/>
                    </a:cxn>
                    <a:cxn ang="0">
                      <a:pos x="192" y="350"/>
                    </a:cxn>
                    <a:cxn ang="0">
                      <a:pos x="197" y="347"/>
                    </a:cxn>
                    <a:cxn ang="0">
                      <a:pos x="203" y="345"/>
                    </a:cxn>
                    <a:cxn ang="0">
                      <a:pos x="211" y="335"/>
                    </a:cxn>
                    <a:cxn ang="0">
                      <a:pos x="221" y="327"/>
                    </a:cxn>
                    <a:cxn ang="0">
                      <a:pos x="216" y="342"/>
                    </a:cxn>
                    <a:cxn ang="0">
                      <a:pos x="209" y="360"/>
                    </a:cxn>
                    <a:cxn ang="0">
                      <a:pos x="199" y="378"/>
                    </a:cxn>
                    <a:cxn ang="0">
                      <a:pos x="188" y="398"/>
                    </a:cxn>
                    <a:cxn ang="0">
                      <a:pos x="174" y="414"/>
                    </a:cxn>
                    <a:cxn ang="0">
                      <a:pos x="158" y="432"/>
                    </a:cxn>
                    <a:cxn ang="0">
                      <a:pos x="142" y="448"/>
                    </a:cxn>
                    <a:cxn ang="0">
                      <a:pos x="126" y="462"/>
                    </a:cxn>
                    <a:cxn ang="0">
                      <a:pos x="112" y="484"/>
                    </a:cxn>
                    <a:cxn ang="0">
                      <a:pos x="100" y="506"/>
                    </a:cxn>
                    <a:cxn ang="0">
                      <a:pos x="85" y="529"/>
                    </a:cxn>
                    <a:cxn ang="0">
                      <a:pos x="72" y="552"/>
                    </a:cxn>
                    <a:cxn ang="0">
                      <a:pos x="59" y="575"/>
                    </a:cxn>
                    <a:cxn ang="0">
                      <a:pos x="51" y="600"/>
                    </a:cxn>
                    <a:cxn ang="0">
                      <a:pos x="44" y="623"/>
                    </a:cxn>
                    <a:cxn ang="0">
                      <a:pos x="43" y="648"/>
                    </a:cxn>
                    <a:cxn ang="0">
                      <a:pos x="0" y="544"/>
                    </a:cxn>
                    <a:cxn ang="0">
                      <a:pos x="30" y="513"/>
                    </a:cxn>
                    <a:cxn ang="0">
                      <a:pos x="59" y="481"/>
                    </a:cxn>
                    <a:cxn ang="0">
                      <a:pos x="82" y="448"/>
                    </a:cxn>
                    <a:cxn ang="0">
                      <a:pos x="103" y="412"/>
                    </a:cxn>
                    <a:cxn ang="0">
                      <a:pos x="117" y="373"/>
                    </a:cxn>
                    <a:cxn ang="0">
                      <a:pos x="129" y="332"/>
                    </a:cxn>
                    <a:cxn ang="0">
                      <a:pos x="137" y="290"/>
                    </a:cxn>
                    <a:cxn ang="0">
                      <a:pos x="143" y="249"/>
                    </a:cxn>
                    <a:cxn ang="0">
                      <a:pos x="142" y="216"/>
                    </a:cxn>
                    <a:cxn ang="0">
                      <a:pos x="143" y="186"/>
                    </a:cxn>
                    <a:cxn ang="0">
                      <a:pos x="146" y="154"/>
                    </a:cxn>
                    <a:cxn ang="0">
                      <a:pos x="150" y="123"/>
                    </a:cxn>
                    <a:cxn ang="0">
                      <a:pos x="151" y="91"/>
                    </a:cxn>
                    <a:cxn ang="0">
                      <a:pos x="153" y="62"/>
                    </a:cxn>
                    <a:cxn ang="0">
                      <a:pos x="151" y="30"/>
                    </a:cxn>
                    <a:cxn ang="0">
                      <a:pos x="147" y="0"/>
                    </a:cxn>
                    <a:cxn ang="0">
                      <a:pos x="156" y="21"/>
                    </a:cxn>
                    <a:cxn ang="0">
                      <a:pos x="164" y="42"/>
                    </a:cxn>
                    <a:cxn ang="0">
                      <a:pos x="171" y="63"/>
                    </a:cxn>
                    <a:cxn ang="0">
                      <a:pos x="178" y="84"/>
                    </a:cxn>
                    <a:cxn ang="0">
                      <a:pos x="181" y="105"/>
                    </a:cxn>
                    <a:cxn ang="0">
                      <a:pos x="182" y="127"/>
                    </a:cxn>
                    <a:cxn ang="0">
                      <a:pos x="179" y="151"/>
                    </a:cxn>
                    <a:cxn ang="0">
                      <a:pos x="174" y="179"/>
                    </a:cxn>
                  </a:cxnLst>
                  <a:rect l="0" t="0" r="r" b="b"/>
                  <a:pathLst>
                    <a:path w="221" h="648">
                      <a:moveTo>
                        <a:pt x="174" y="179"/>
                      </a:moveTo>
                      <a:lnTo>
                        <a:pt x="167" y="196"/>
                      </a:lnTo>
                      <a:lnTo>
                        <a:pt x="161" y="218"/>
                      </a:lnTo>
                      <a:lnTo>
                        <a:pt x="156" y="240"/>
                      </a:lnTo>
                      <a:lnTo>
                        <a:pt x="153" y="265"/>
                      </a:lnTo>
                      <a:lnTo>
                        <a:pt x="151" y="288"/>
                      </a:lnTo>
                      <a:lnTo>
                        <a:pt x="156" y="311"/>
                      </a:lnTo>
                      <a:lnTo>
                        <a:pt x="164" y="331"/>
                      </a:lnTo>
                      <a:lnTo>
                        <a:pt x="178" y="349"/>
                      </a:lnTo>
                      <a:lnTo>
                        <a:pt x="185" y="349"/>
                      </a:lnTo>
                      <a:lnTo>
                        <a:pt x="192" y="350"/>
                      </a:lnTo>
                      <a:lnTo>
                        <a:pt x="197" y="347"/>
                      </a:lnTo>
                      <a:lnTo>
                        <a:pt x="203" y="345"/>
                      </a:lnTo>
                      <a:lnTo>
                        <a:pt x="211" y="335"/>
                      </a:lnTo>
                      <a:lnTo>
                        <a:pt x="221" y="327"/>
                      </a:lnTo>
                      <a:lnTo>
                        <a:pt x="216" y="342"/>
                      </a:lnTo>
                      <a:lnTo>
                        <a:pt x="209" y="360"/>
                      </a:lnTo>
                      <a:lnTo>
                        <a:pt x="199" y="378"/>
                      </a:lnTo>
                      <a:lnTo>
                        <a:pt x="188" y="398"/>
                      </a:lnTo>
                      <a:lnTo>
                        <a:pt x="174" y="414"/>
                      </a:lnTo>
                      <a:lnTo>
                        <a:pt x="158" y="432"/>
                      </a:lnTo>
                      <a:lnTo>
                        <a:pt x="142" y="448"/>
                      </a:lnTo>
                      <a:lnTo>
                        <a:pt x="126" y="462"/>
                      </a:lnTo>
                      <a:lnTo>
                        <a:pt x="112" y="484"/>
                      </a:lnTo>
                      <a:lnTo>
                        <a:pt x="100" y="506"/>
                      </a:lnTo>
                      <a:lnTo>
                        <a:pt x="85" y="529"/>
                      </a:lnTo>
                      <a:lnTo>
                        <a:pt x="72" y="552"/>
                      </a:lnTo>
                      <a:lnTo>
                        <a:pt x="59" y="575"/>
                      </a:lnTo>
                      <a:lnTo>
                        <a:pt x="51" y="600"/>
                      </a:lnTo>
                      <a:lnTo>
                        <a:pt x="44" y="623"/>
                      </a:lnTo>
                      <a:lnTo>
                        <a:pt x="43" y="648"/>
                      </a:lnTo>
                      <a:lnTo>
                        <a:pt x="0" y="544"/>
                      </a:lnTo>
                      <a:lnTo>
                        <a:pt x="30" y="513"/>
                      </a:lnTo>
                      <a:lnTo>
                        <a:pt x="59" y="481"/>
                      </a:lnTo>
                      <a:lnTo>
                        <a:pt x="82" y="448"/>
                      </a:lnTo>
                      <a:lnTo>
                        <a:pt x="103" y="412"/>
                      </a:lnTo>
                      <a:lnTo>
                        <a:pt x="117" y="373"/>
                      </a:lnTo>
                      <a:lnTo>
                        <a:pt x="129" y="332"/>
                      </a:lnTo>
                      <a:lnTo>
                        <a:pt x="137" y="290"/>
                      </a:lnTo>
                      <a:lnTo>
                        <a:pt x="143" y="249"/>
                      </a:lnTo>
                      <a:lnTo>
                        <a:pt x="142" y="216"/>
                      </a:lnTo>
                      <a:lnTo>
                        <a:pt x="143" y="186"/>
                      </a:lnTo>
                      <a:lnTo>
                        <a:pt x="146" y="154"/>
                      </a:lnTo>
                      <a:lnTo>
                        <a:pt x="150" y="123"/>
                      </a:lnTo>
                      <a:lnTo>
                        <a:pt x="151" y="91"/>
                      </a:lnTo>
                      <a:lnTo>
                        <a:pt x="153" y="62"/>
                      </a:lnTo>
                      <a:lnTo>
                        <a:pt x="151" y="30"/>
                      </a:lnTo>
                      <a:lnTo>
                        <a:pt x="147" y="0"/>
                      </a:lnTo>
                      <a:lnTo>
                        <a:pt x="156" y="21"/>
                      </a:lnTo>
                      <a:lnTo>
                        <a:pt x="164" y="42"/>
                      </a:lnTo>
                      <a:lnTo>
                        <a:pt x="171" y="63"/>
                      </a:lnTo>
                      <a:lnTo>
                        <a:pt x="178" y="84"/>
                      </a:lnTo>
                      <a:lnTo>
                        <a:pt x="181" y="105"/>
                      </a:lnTo>
                      <a:lnTo>
                        <a:pt x="182" y="127"/>
                      </a:lnTo>
                      <a:lnTo>
                        <a:pt x="179" y="151"/>
                      </a:lnTo>
                      <a:lnTo>
                        <a:pt x="174" y="179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61" name="Freeform 48"/>
                <p:cNvSpPr>
                  <a:spLocks/>
                </p:cNvSpPr>
                <p:nvPr/>
              </p:nvSpPr>
              <p:spPr bwMode="auto">
                <a:xfrm>
                  <a:off x="5438895" y="888891"/>
                  <a:ext cx="26988" cy="111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5" y="5"/>
                    </a:cxn>
                    <a:cxn ang="0">
                      <a:pos x="15" y="5"/>
                    </a:cxn>
                    <a:cxn ang="0">
                      <a:pos x="25" y="5"/>
                    </a:cxn>
                    <a:cxn ang="0">
                      <a:pos x="34" y="0"/>
                    </a:cxn>
                    <a:cxn ang="0">
                      <a:pos x="28" y="9"/>
                    </a:cxn>
                    <a:cxn ang="0">
                      <a:pos x="21" y="13"/>
                    </a:cxn>
                    <a:cxn ang="0">
                      <a:pos x="11" y="1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34" h="14">
                      <a:moveTo>
                        <a:pt x="0" y="14"/>
                      </a:moveTo>
                      <a:lnTo>
                        <a:pt x="5" y="5"/>
                      </a:lnTo>
                      <a:lnTo>
                        <a:pt x="15" y="5"/>
                      </a:lnTo>
                      <a:lnTo>
                        <a:pt x="25" y="5"/>
                      </a:lnTo>
                      <a:lnTo>
                        <a:pt x="34" y="0"/>
                      </a:lnTo>
                      <a:lnTo>
                        <a:pt x="28" y="9"/>
                      </a:lnTo>
                      <a:lnTo>
                        <a:pt x="21" y="13"/>
                      </a:lnTo>
                      <a:lnTo>
                        <a:pt x="11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62" name="Freeform 49"/>
                <p:cNvSpPr>
                  <a:spLocks/>
                </p:cNvSpPr>
                <p:nvPr/>
              </p:nvSpPr>
              <p:spPr bwMode="auto">
                <a:xfrm>
                  <a:off x="5808782" y="893654"/>
                  <a:ext cx="804863" cy="534987"/>
                </a:xfrm>
                <a:custGeom>
                  <a:avLst/>
                  <a:gdLst/>
                  <a:ahLst/>
                  <a:cxnLst>
                    <a:cxn ang="0">
                      <a:pos x="855" y="28"/>
                    </a:cxn>
                    <a:cxn ang="0">
                      <a:pos x="881" y="59"/>
                    </a:cxn>
                    <a:cxn ang="0">
                      <a:pos x="913" y="90"/>
                    </a:cxn>
                    <a:cxn ang="0">
                      <a:pos x="944" y="120"/>
                    </a:cxn>
                    <a:cxn ang="0">
                      <a:pos x="973" y="152"/>
                    </a:cxn>
                    <a:cxn ang="0">
                      <a:pos x="995" y="184"/>
                    </a:cxn>
                    <a:cxn ang="0">
                      <a:pos x="1011" y="222"/>
                    </a:cxn>
                    <a:cxn ang="0">
                      <a:pos x="1015" y="261"/>
                    </a:cxn>
                    <a:cxn ang="0">
                      <a:pos x="1006" y="307"/>
                    </a:cxn>
                    <a:cxn ang="0">
                      <a:pos x="967" y="346"/>
                    </a:cxn>
                    <a:cxn ang="0">
                      <a:pos x="901" y="367"/>
                    </a:cxn>
                    <a:cxn ang="0">
                      <a:pos x="835" y="389"/>
                    </a:cxn>
                    <a:cxn ang="0">
                      <a:pos x="769" y="411"/>
                    </a:cxn>
                    <a:cxn ang="0">
                      <a:pos x="707" y="438"/>
                    </a:cxn>
                    <a:cxn ang="0">
                      <a:pos x="643" y="466"/>
                    </a:cxn>
                    <a:cxn ang="0">
                      <a:pos x="583" y="499"/>
                    </a:cxn>
                    <a:cxn ang="0">
                      <a:pos x="523" y="535"/>
                    </a:cxn>
                    <a:cxn ang="0">
                      <a:pos x="467" y="577"/>
                    </a:cxn>
                    <a:cxn ang="0">
                      <a:pos x="431" y="597"/>
                    </a:cxn>
                    <a:cxn ang="0">
                      <a:pos x="395" y="611"/>
                    </a:cxn>
                    <a:cxn ang="0">
                      <a:pos x="356" y="618"/>
                    </a:cxn>
                    <a:cxn ang="0">
                      <a:pos x="317" y="623"/>
                    </a:cxn>
                    <a:cxn ang="0">
                      <a:pos x="275" y="627"/>
                    </a:cxn>
                    <a:cxn ang="0">
                      <a:pos x="237" y="636"/>
                    </a:cxn>
                    <a:cxn ang="0">
                      <a:pos x="199" y="650"/>
                    </a:cxn>
                    <a:cxn ang="0">
                      <a:pos x="166" y="673"/>
                    </a:cxn>
                    <a:cxn ang="0">
                      <a:pos x="142" y="668"/>
                    </a:cxn>
                    <a:cxn ang="0">
                      <a:pos x="121" y="661"/>
                    </a:cxn>
                    <a:cxn ang="0">
                      <a:pos x="100" y="651"/>
                    </a:cxn>
                    <a:cxn ang="0">
                      <a:pos x="81" y="643"/>
                    </a:cxn>
                    <a:cxn ang="0">
                      <a:pos x="60" y="632"/>
                    </a:cxn>
                    <a:cxn ang="0">
                      <a:pos x="41" y="623"/>
                    </a:cxn>
                    <a:cxn ang="0">
                      <a:pos x="20" y="615"/>
                    </a:cxn>
                    <a:cxn ang="0">
                      <a:pos x="0" y="608"/>
                    </a:cxn>
                    <a:cxn ang="0">
                      <a:pos x="4" y="595"/>
                    </a:cxn>
                    <a:cxn ang="0">
                      <a:pos x="10" y="583"/>
                    </a:cxn>
                    <a:cxn ang="0">
                      <a:pos x="14" y="570"/>
                    </a:cxn>
                    <a:cxn ang="0">
                      <a:pos x="20" y="559"/>
                    </a:cxn>
                    <a:cxn ang="0">
                      <a:pos x="22" y="547"/>
                    </a:cxn>
                    <a:cxn ang="0">
                      <a:pos x="24" y="534"/>
                    </a:cxn>
                    <a:cxn ang="0">
                      <a:pos x="22" y="523"/>
                    </a:cxn>
                    <a:cxn ang="0">
                      <a:pos x="18" y="512"/>
                    </a:cxn>
                    <a:cxn ang="0">
                      <a:pos x="66" y="467"/>
                    </a:cxn>
                    <a:cxn ang="0">
                      <a:pos x="114" y="423"/>
                    </a:cxn>
                    <a:cxn ang="0">
                      <a:pos x="162" y="377"/>
                    </a:cxn>
                    <a:cxn ang="0">
                      <a:pos x="211" y="332"/>
                    </a:cxn>
                    <a:cxn ang="0">
                      <a:pos x="255" y="283"/>
                    </a:cxn>
                    <a:cxn ang="0">
                      <a:pos x="300" y="234"/>
                    </a:cxn>
                    <a:cxn ang="0">
                      <a:pos x="339" y="184"/>
                    </a:cxn>
                    <a:cxn ang="0">
                      <a:pos x="375" y="133"/>
                    </a:cxn>
                    <a:cxn ang="0">
                      <a:pos x="425" y="95"/>
                    </a:cxn>
                    <a:cxn ang="0">
                      <a:pos x="481" y="62"/>
                    </a:cxn>
                    <a:cxn ang="0">
                      <a:pos x="538" y="35"/>
                    </a:cxn>
                    <a:cxn ang="0">
                      <a:pos x="601" y="16"/>
                    </a:cxn>
                    <a:cxn ang="0">
                      <a:pos x="664" y="3"/>
                    </a:cxn>
                    <a:cxn ang="0">
                      <a:pos x="728" y="0"/>
                    </a:cxn>
                    <a:cxn ang="0">
                      <a:pos x="790" y="9"/>
                    </a:cxn>
                    <a:cxn ang="0">
                      <a:pos x="855" y="28"/>
                    </a:cxn>
                  </a:cxnLst>
                  <a:rect l="0" t="0" r="r" b="b"/>
                  <a:pathLst>
                    <a:path w="1015" h="673">
                      <a:moveTo>
                        <a:pt x="855" y="28"/>
                      </a:moveTo>
                      <a:lnTo>
                        <a:pt x="881" y="59"/>
                      </a:lnTo>
                      <a:lnTo>
                        <a:pt x="913" y="90"/>
                      </a:lnTo>
                      <a:lnTo>
                        <a:pt x="944" y="120"/>
                      </a:lnTo>
                      <a:lnTo>
                        <a:pt x="973" y="152"/>
                      </a:lnTo>
                      <a:lnTo>
                        <a:pt x="995" y="184"/>
                      </a:lnTo>
                      <a:lnTo>
                        <a:pt x="1011" y="222"/>
                      </a:lnTo>
                      <a:lnTo>
                        <a:pt x="1015" y="261"/>
                      </a:lnTo>
                      <a:lnTo>
                        <a:pt x="1006" y="307"/>
                      </a:lnTo>
                      <a:lnTo>
                        <a:pt x="967" y="346"/>
                      </a:lnTo>
                      <a:lnTo>
                        <a:pt x="901" y="367"/>
                      </a:lnTo>
                      <a:lnTo>
                        <a:pt x="835" y="389"/>
                      </a:lnTo>
                      <a:lnTo>
                        <a:pt x="769" y="411"/>
                      </a:lnTo>
                      <a:lnTo>
                        <a:pt x="707" y="438"/>
                      </a:lnTo>
                      <a:lnTo>
                        <a:pt x="643" y="466"/>
                      </a:lnTo>
                      <a:lnTo>
                        <a:pt x="583" y="499"/>
                      </a:lnTo>
                      <a:lnTo>
                        <a:pt x="523" y="535"/>
                      </a:lnTo>
                      <a:lnTo>
                        <a:pt x="467" y="577"/>
                      </a:lnTo>
                      <a:lnTo>
                        <a:pt x="431" y="597"/>
                      </a:lnTo>
                      <a:lnTo>
                        <a:pt x="395" y="611"/>
                      </a:lnTo>
                      <a:lnTo>
                        <a:pt x="356" y="618"/>
                      </a:lnTo>
                      <a:lnTo>
                        <a:pt x="317" y="623"/>
                      </a:lnTo>
                      <a:lnTo>
                        <a:pt x="275" y="627"/>
                      </a:lnTo>
                      <a:lnTo>
                        <a:pt x="237" y="636"/>
                      </a:lnTo>
                      <a:lnTo>
                        <a:pt x="199" y="650"/>
                      </a:lnTo>
                      <a:lnTo>
                        <a:pt x="166" y="673"/>
                      </a:lnTo>
                      <a:lnTo>
                        <a:pt x="142" y="668"/>
                      </a:lnTo>
                      <a:lnTo>
                        <a:pt x="121" y="661"/>
                      </a:lnTo>
                      <a:lnTo>
                        <a:pt x="100" y="651"/>
                      </a:lnTo>
                      <a:lnTo>
                        <a:pt x="81" y="643"/>
                      </a:lnTo>
                      <a:lnTo>
                        <a:pt x="60" y="632"/>
                      </a:lnTo>
                      <a:lnTo>
                        <a:pt x="41" y="623"/>
                      </a:lnTo>
                      <a:lnTo>
                        <a:pt x="20" y="615"/>
                      </a:lnTo>
                      <a:lnTo>
                        <a:pt x="0" y="608"/>
                      </a:lnTo>
                      <a:lnTo>
                        <a:pt x="4" y="595"/>
                      </a:lnTo>
                      <a:lnTo>
                        <a:pt x="10" y="583"/>
                      </a:lnTo>
                      <a:lnTo>
                        <a:pt x="14" y="570"/>
                      </a:lnTo>
                      <a:lnTo>
                        <a:pt x="20" y="559"/>
                      </a:lnTo>
                      <a:lnTo>
                        <a:pt x="22" y="547"/>
                      </a:lnTo>
                      <a:lnTo>
                        <a:pt x="24" y="534"/>
                      </a:lnTo>
                      <a:lnTo>
                        <a:pt x="22" y="523"/>
                      </a:lnTo>
                      <a:lnTo>
                        <a:pt x="18" y="512"/>
                      </a:lnTo>
                      <a:lnTo>
                        <a:pt x="66" y="467"/>
                      </a:lnTo>
                      <a:lnTo>
                        <a:pt x="114" y="423"/>
                      </a:lnTo>
                      <a:lnTo>
                        <a:pt x="162" y="377"/>
                      </a:lnTo>
                      <a:lnTo>
                        <a:pt x="211" y="332"/>
                      </a:lnTo>
                      <a:lnTo>
                        <a:pt x="255" y="283"/>
                      </a:lnTo>
                      <a:lnTo>
                        <a:pt x="300" y="234"/>
                      </a:lnTo>
                      <a:lnTo>
                        <a:pt x="339" y="184"/>
                      </a:lnTo>
                      <a:lnTo>
                        <a:pt x="375" y="133"/>
                      </a:lnTo>
                      <a:lnTo>
                        <a:pt x="425" y="95"/>
                      </a:lnTo>
                      <a:lnTo>
                        <a:pt x="481" y="62"/>
                      </a:lnTo>
                      <a:lnTo>
                        <a:pt x="538" y="35"/>
                      </a:lnTo>
                      <a:lnTo>
                        <a:pt x="601" y="16"/>
                      </a:lnTo>
                      <a:lnTo>
                        <a:pt x="664" y="3"/>
                      </a:lnTo>
                      <a:lnTo>
                        <a:pt x="728" y="0"/>
                      </a:lnTo>
                      <a:lnTo>
                        <a:pt x="790" y="9"/>
                      </a:lnTo>
                      <a:lnTo>
                        <a:pt x="855" y="28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63" name="Freeform 50"/>
                <p:cNvSpPr>
                  <a:spLocks/>
                </p:cNvSpPr>
                <p:nvPr/>
              </p:nvSpPr>
              <p:spPr bwMode="auto">
                <a:xfrm>
                  <a:off x="5556370" y="1050816"/>
                  <a:ext cx="384175" cy="246062"/>
                </a:xfrm>
                <a:custGeom>
                  <a:avLst/>
                  <a:gdLst/>
                  <a:ahLst/>
                  <a:cxnLst>
                    <a:cxn ang="0">
                      <a:pos x="484" y="39"/>
                    </a:cxn>
                    <a:cxn ang="0">
                      <a:pos x="476" y="88"/>
                    </a:cxn>
                    <a:cxn ang="0">
                      <a:pos x="451" y="117"/>
                    </a:cxn>
                    <a:cxn ang="0">
                      <a:pos x="423" y="145"/>
                    </a:cxn>
                    <a:cxn ang="0">
                      <a:pos x="395" y="169"/>
                    </a:cxn>
                    <a:cxn ang="0">
                      <a:pos x="367" y="194"/>
                    </a:cxn>
                    <a:cxn ang="0">
                      <a:pos x="338" y="219"/>
                    </a:cxn>
                    <a:cxn ang="0">
                      <a:pos x="314" y="245"/>
                    </a:cxn>
                    <a:cxn ang="0">
                      <a:pos x="292" y="275"/>
                    </a:cxn>
                    <a:cxn ang="0">
                      <a:pos x="275" y="310"/>
                    </a:cxn>
                    <a:cxn ang="0">
                      <a:pos x="140" y="271"/>
                    </a:cxn>
                    <a:cxn ang="0">
                      <a:pos x="138" y="261"/>
                    </a:cxn>
                    <a:cxn ang="0">
                      <a:pos x="141" y="252"/>
                    </a:cxn>
                    <a:cxn ang="0">
                      <a:pos x="145" y="243"/>
                    </a:cxn>
                    <a:cxn ang="0">
                      <a:pos x="151" y="234"/>
                    </a:cxn>
                    <a:cxn ang="0">
                      <a:pos x="154" y="225"/>
                    </a:cxn>
                    <a:cxn ang="0">
                      <a:pos x="155" y="215"/>
                    </a:cxn>
                    <a:cxn ang="0">
                      <a:pos x="154" y="205"/>
                    </a:cxn>
                    <a:cxn ang="0">
                      <a:pos x="150" y="197"/>
                    </a:cxn>
                    <a:cxn ang="0">
                      <a:pos x="130" y="188"/>
                    </a:cxn>
                    <a:cxn ang="0">
                      <a:pos x="110" y="180"/>
                    </a:cxn>
                    <a:cxn ang="0">
                      <a:pos x="91" y="172"/>
                    </a:cxn>
                    <a:cxn ang="0">
                      <a:pos x="73" y="165"/>
                    </a:cxn>
                    <a:cxn ang="0">
                      <a:pos x="53" y="154"/>
                    </a:cxn>
                    <a:cxn ang="0">
                      <a:pos x="35" y="142"/>
                    </a:cxn>
                    <a:cxn ang="0">
                      <a:pos x="17" y="128"/>
                    </a:cxn>
                    <a:cxn ang="0">
                      <a:pos x="0" y="113"/>
                    </a:cxn>
                    <a:cxn ang="0">
                      <a:pos x="45" y="80"/>
                    </a:cxn>
                    <a:cxn ang="0">
                      <a:pos x="94" y="57"/>
                    </a:cxn>
                    <a:cxn ang="0">
                      <a:pos x="147" y="42"/>
                    </a:cxn>
                    <a:cxn ang="0">
                      <a:pos x="202" y="32"/>
                    </a:cxn>
                    <a:cxn ang="0">
                      <a:pos x="258" y="24"/>
                    </a:cxn>
                    <a:cxn ang="0">
                      <a:pos x="317" y="18"/>
                    </a:cxn>
                    <a:cxn ang="0">
                      <a:pos x="374" y="10"/>
                    </a:cxn>
                    <a:cxn ang="0">
                      <a:pos x="432" y="0"/>
                    </a:cxn>
                    <a:cxn ang="0">
                      <a:pos x="439" y="0"/>
                    </a:cxn>
                    <a:cxn ang="0">
                      <a:pos x="446" y="3"/>
                    </a:cxn>
                    <a:cxn ang="0">
                      <a:pos x="453" y="6"/>
                    </a:cxn>
                    <a:cxn ang="0">
                      <a:pos x="462" y="11"/>
                    </a:cxn>
                    <a:cxn ang="0">
                      <a:pos x="467" y="16"/>
                    </a:cxn>
                    <a:cxn ang="0">
                      <a:pos x="474" y="23"/>
                    </a:cxn>
                    <a:cxn ang="0">
                      <a:pos x="478" y="31"/>
                    </a:cxn>
                    <a:cxn ang="0">
                      <a:pos x="484" y="39"/>
                    </a:cxn>
                  </a:cxnLst>
                  <a:rect l="0" t="0" r="r" b="b"/>
                  <a:pathLst>
                    <a:path w="484" h="310">
                      <a:moveTo>
                        <a:pt x="484" y="39"/>
                      </a:moveTo>
                      <a:lnTo>
                        <a:pt x="476" y="88"/>
                      </a:lnTo>
                      <a:lnTo>
                        <a:pt x="451" y="117"/>
                      </a:lnTo>
                      <a:lnTo>
                        <a:pt x="423" y="145"/>
                      </a:lnTo>
                      <a:lnTo>
                        <a:pt x="395" y="169"/>
                      </a:lnTo>
                      <a:lnTo>
                        <a:pt x="367" y="194"/>
                      </a:lnTo>
                      <a:lnTo>
                        <a:pt x="338" y="219"/>
                      </a:lnTo>
                      <a:lnTo>
                        <a:pt x="314" y="245"/>
                      </a:lnTo>
                      <a:lnTo>
                        <a:pt x="292" y="275"/>
                      </a:lnTo>
                      <a:lnTo>
                        <a:pt x="275" y="310"/>
                      </a:lnTo>
                      <a:lnTo>
                        <a:pt x="140" y="271"/>
                      </a:lnTo>
                      <a:lnTo>
                        <a:pt x="138" y="261"/>
                      </a:lnTo>
                      <a:lnTo>
                        <a:pt x="141" y="252"/>
                      </a:lnTo>
                      <a:lnTo>
                        <a:pt x="145" y="243"/>
                      </a:lnTo>
                      <a:lnTo>
                        <a:pt x="151" y="234"/>
                      </a:lnTo>
                      <a:lnTo>
                        <a:pt x="154" y="225"/>
                      </a:lnTo>
                      <a:lnTo>
                        <a:pt x="155" y="215"/>
                      </a:lnTo>
                      <a:lnTo>
                        <a:pt x="154" y="205"/>
                      </a:lnTo>
                      <a:lnTo>
                        <a:pt x="150" y="197"/>
                      </a:lnTo>
                      <a:lnTo>
                        <a:pt x="130" y="188"/>
                      </a:lnTo>
                      <a:lnTo>
                        <a:pt x="110" y="180"/>
                      </a:lnTo>
                      <a:lnTo>
                        <a:pt x="91" y="172"/>
                      </a:lnTo>
                      <a:lnTo>
                        <a:pt x="73" y="165"/>
                      </a:lnTo>
                      <a:lnTo>
                        <a:pt x="53" y="154"/>
                      </a:lnTo>
                      <a:lnTo>
                        <a:pt x="35" y="142"/>
                      </a:lnTo>
                      <a:lnTo>
                        <a:pt x="17" y="128"/>
                      </a:lnTo>
                      <a:lnTo>
                        <a:pt x="0" y="113"/>
                      </a:lnTo>
                      <a:lnTo>
                        <a:pt x="45" y="80"/>
                      </a:lnTo>
                      <a:lnTo>
                        <a:pt x="94" y="57"/>
                      </a:lnTo>
                      <a:lnTo>
                        <a:pt x="147" y="42"/>
                      </a:lnTo>
                      <a:lnTo>
                        <a:pt x="202" y="32"/>
                      </a:lnTo>
                      <a:lnTo>
                        <a:pt x="258" y="24"/>
                      </a:lnTo>
                      <a:lnTo>
                        <a:pt x="317" y="18"/>
                      </a:lnTo>
                      <a:lnTo>
                        <a:pt x="374" y="10"/>
                      </a:lnTo>
                      <a:lnTo>
                        <a:pt x="432" y="0"/>
                      </a:lnTo>
                      <a:lnTo>
                        <a:pt x="439" y="0"/>
                      </a:lnTo>
                      <a:lnTo>
                        <a:pt x="446" y="3"/>
                      </a:lnTo>
                      <a:lnTo>
                        <a:pt x="453" y="6"/>
                      </a:lnTo>
                      <a:lnTo>
                        <a:pt x="462" y="11"/>
                      </a:lnTo>
                      <a:lnTo>
                        <a:pt x="467" y="16"/>
                      </a:lnTo>
                      <a:lnTo>
                        <a:pt x="474" y="23"/>
                      </a:lnTo>
                      <a:lnTo>
                        <a:pt x="478" y="31"/>
                      </a:lnTo>
                      <a:lnTo>
                        <a:pt x="484" y="39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64" name="Freeform 51"/>
                <p:cNvSpPr>
                  <a:spLocks/>
                </p:cNvSpPr>
                <p:nvPr/>
              </p:nvSpPr>
              <p:spPr bwMode="auto">
                <a:xfrm>
                  <a:off x="6056432" y="1103204"/>
                  <a:ext cx="663575" cy="496887"/>
                </a:xfrm>
                <a:custGeom>
                  <a:avLst/>
                  <a:gdLst/>
                  <a:ahLst/>
                  <a:cxnLst>
                    <a:cxn ang="0">
                      <a:pos x="791" y="175"/>
                    </a:cxn>
                    <a:cxn ang="0">
                      <a:pos x="694" y="189"/>
                    </a:cxn>
                    <a:cxn ang="0">
                      <a:pos x="595" y="199"/>
                    </a:cxn>
                    <a:cxn ang="0">
                      <a:pos x="506" y="234"/>
                    </a:cxn>
                    <a:cxn ang="0">
                      <a:pos x="444" y="313"/>
                    </a:cxn>
                    <a:cxn ang="0">
                      <a:pos x="405" y="400"/>
                    </a:cxn>
                    <a:cxn ang="0">
                      <a:pos x="376" y="489"/>
                    </a:cxn>
                    <a:cxn ang="0">
                      <a:pos x="341" y="577"/>
                    </a:cxn>
                    <a:cxn ang="0">
                      <a:pos x="309" y="627"/>
                    </a:cxn>
                    <a:cxn ang="0">
                      <a:pos x="306" y="609"/>
                    </a:cxn>
                    <a:cxn ang="0">
                      <a:pos x="318" y="592"/>
                    </a:cxn>
                    <a:cxn ang="0">
                      <a:pos x="333" y="574"/>
                    </a:cxn>
                    <a:cxn ang="0">
                      <a:pos x="344" y="553"/>
                    </a:cxn>
                    <a:cxn ang="0">
                      <a:pos x="358" y="489"/>
                    </a:cxn>
                    <a:cxn ang="0">
                      <a:pos x="372" y="426"/>
                    </a:cxn>
                    <a:cxn ang="0">
                      <a:pos x="391" y="365"/>
                    </a:cxn>
                    <a:cxn ang="0">
                      <a:pos x="428" y="313"/>
                    </a:cxn>
                    <a:cxn ang="0">
                      <a:pos x="430" y="299"/>
                    </a:cxn>
                    <a:cxn ang="0">
                      <a:pos x="433" y="284"/>
                    </a:cxn>
                    <a:cxn ang="0">
                      <a:pos x="435" y="267"/>
                    </a:cxn>
                    <a:cxn ang="0">
                      <a:pos x="432" y="252"/>
                    </a:cxn>
                    <a:cxn ang="0">
                      <a:pos x="397" y="251"/>
                    </a:cxn>
                    <a:cxn ang="0">
                      <a:pos x="366" y="266"/>
                    </a:cxn>
                    <a:cxn ang="0">
                      <a:pos x="338" y="285"/>
                    </a:cxn>
                    <a:cxn ang="0">
                      <a:pos x="313" y="305"/>
                    </a:cxn>
                    <a:cxn ang="0">
                      <a:pos x="241" y="345"/>
                    </a:cxn>
                    <a:cxn ang="0">
                      <a:pos x="164" y="380"/>
                    </a:cxn>
                    <a:cxn ang="0">
                      <a:pos x="83" y="400"/>
                    </a:cxn>
                    <a:cxn ang="0">
                      <a:pos x="0" y="401"/>
                    </a:cxn>
                    <a:cxn ang="0">
                      <a:pos x="101" y="376"/>
                    </a:cxn>
                    <a:cxn ang="0">
                      <a:pos x="195" y="330"/>
                    </a:cxn>
                    <a:cxn ang="0">
                      <a:pos x="280" y="273"/>
                    </a:cxn>
                    <a:cxn ang="0">
                      <a:pos x="366" y="217"/>
                    </a:cxn>
                    <a:cxn ang="0">
                      <a:pos x="451" y="186"/>
                    </a:cxn>
                    <a:cxn ang="0">
                      <a:pos x="538" y="160"/>
                    </a:cxn>
                    <a:cxn ang="0">
                      <a:pos x="623" y="129"/>
                    </a:cxn>
                    <a:cxn ang="0">
                      <a:pos x="702" y="88"/>
                    </a:cxn>
                    <a:cxn ang="0">
                      <a:pos x="715" y="67"/>
                    </a:cxn>
                    <a:cxn ang="0">
                      <a:pos x="727" y="46"/>
                    </a:cxn>
                    <a:cxn ang="0">
                      <a:pos x="734" y="23"/>
                    </a:cxn>
                    <a:cxn ang="0">
                      <a:pos x="737" y="0"/>
                    </a:cxn>
                    <a:cxn ang="0">
                      <a:pos x="761" y="39"/>
                    </a:cxn>
                    <a:cxn ang="0">
                      <a:pos x="786" y="78"/>
                    </a:cxn>
                    <a:cxn ang="0">
                      <a:pos x="810" y="117"/>
                    </a:cxn>
                    <a:cxn ang="0">
                      <a:pos x="836" y="157"/>
                    </a:cxn>
                  </a:cxnLst>
                  <a:rect l="0" t="0" r="r" b="b"/>
                  <a:pathLst>
                    <a:path w="836" h="627">
                      <a:moveTo>
                        <a:pt x="836" y="157"/>
                      </a:moveTo>
                      <a:lnTo>
                        <a:pt x="791" y="175"/>
                      </a:lnTo>
                      <a:lnTo>
                        <a:pt x="744" y="186"/>
                      </a:lnTo>
                      <a:lnTo>
                        <a:pt x="694" y="189"/>
                      </a:lnTo>
                      <a:lnTo>
                        <a:pt x="645" y="193"/>
                      </a:lnTo>
                      <a:lnTo>
                        <a:pt x="595" y="199"/>
                      </a:lnTo>
                      <a:lnTo>
                        <a:pt x="549" y="212"/>
                      </a:lnTo>
                      <a:lnTo>
                        <a:pt x="506" y="234"/>
                      </a:lnTo>
                      <a:lnTo>
                        <a:pt x="471" y="274"/>
                      </a:lnTo>
                      <a:lnTo>
                        <a:pt x="444" y="313"/>
                      </a:lnTo>
                      <a:lnTo>
                        <a:pt x="423" y="356"/>
                      </a:lnTo>
                      <a:lnTo>
                        <a:pt x="405" y="400"/>
                      </a:lnTo>
                      <a:lnTo>
                        <a:pt x="391" y="446"/>
                      </a:lnTo>
                      <a:lnTo>
                        <a:pt x="376" y="489"/>
                      </a:lnTo>
                      <a:lnTo>
                        <a:pt x="361" y="533"/>
                      </a:lnTo>
                      <a:lnTo>
                        <a:pt x="341" y="577"/>
                      </a:lnTo>
                      <a:lnTo>
                        <a:pt x="319" y="618"/>
                      </a:lnTo>
                      <a:lnTo>
                        <a:pt x="309" y="627"/>
                      </a:lnTo>
                      <a:lnTo>
                        <a:pt x="305" y="617"/>
                      </a:lnTo>
                      <a:lnTo>
                        <a:pt x="306" y="609"/>
                      </a:lnTo>
                      <a:lnTo>
                        <a:pt x="309" y="600"/>
                      </a:lnTo>
                      <a:lnTo>
                        <a:pt x="318" y="592"/>
                      </a:lnTo>
                      <a:lnTo>
                        <a:pt x="324" y="582"/>
                      </a:lnTo>
                      <a:lnTo>
                        <a:pt x="333" y="574"/>
                      </a:lnTo>
                      <a:lnTo>
                        <a:pt x="340" y="563"/>
                      </a:lnTo>
                      <a:lnTo>
                        <a:pt x="344" y="553"/>
                      </a:lnTo>
                      <a:lnTo>
                        <a:pt x="351" y="521"/>
                      </a:lnTo>
                      <a:lnTo>
                        <a:pt x="358" y="489"/>
                      </a:lnTo>
                      <a:lnTo>
                        <a:pt x="364" y="457"/>
                      </a:lnTo>
                      <a:lnTo>
                        <a:pt x="372" y="426"/>
                      </a:lnTo>
                      <a:lnTo>
                        <a:pt x="379" y="394"/>
                      </a:lnTo>
                      <a:lnTo>
                        <a:pt x="391" y="365"/>
                      </a:lnTo>
                      <a:lnTo>
                        <a:pt x="407" y="337"/>
                      </a:lnTo>
                      <a:lnTo>
                        <a:pt x="428" y="313"/>
                      </a:lnTo>
                      <a:lnTo>
                        <a:pt x="428" y="306"/>
                      </a:lnTo>
                      <a:lnTo>
                        <a:pt x="430" y="299"/>
                      </a:lnTo>
                      <a:lnTo>
                        <a:pt x="430" y="291"/>
                      </a:lnTo>
                      <a:lnTo>
                        <a:pt x="433" y="284"/>
                      </a:lnTo>
                      <a:lnTo>
                        <a:pt x="433" y="276"/>
                      </a:lnTo>
                      <a:lnTo>
                        <a:pt x="435" y="267"/>
                      </a:lnTo>
                      <a:lnTo>
                        <a:pt x="433" y="259"/>
                      </a:lnTo>
                      <a:lnTo>
                        <a:pt x="432" y="252"/>
                      </a:lnTo>
                      <a:lnTo>
                        <a:pt x="412" y="248"/>
                      </a:lnTo>
                      <a:lnTo>
                        <a:pt x="397" y="251"/>
                      </a:lnTo>
                      <a:lnTo>
                        <a:pt x="380" y="256"/>
                      </a:lnTo>
                      <a:lnTo>
                        <a:pt x="366" y="266"/>
                      </a:lnTo>
                      <a:lnTo>
                        <a:pt x="352" y="274"/>
                      </a:lnTo>
                      <a:lnTo>
                        <a:pt x="338" y="285"/>
                      </a:lnTo>
                      <a:lnTo>
                        <a:pt x="326" y="295"/>
                      </a:lnTo>
                      <a:lnTo>
                        <a:pt x="313" y="305"/>
                      </a:lnTo>
                      <a:lnTo>
                        <a:pt x="277" y="324"/>
                      </a:lnTo>
                      <a:lnTo>
                        <a:pt x="241" y="345"/>
                      </a:lnTo>
                      <a:lnTo>
                        <a:pt x="202" y="363"/>
                      </a:lnTo>
                      <a:lnTo>
                        <a:pt x="164" y="380"/>
                      </a:lnTo>
                      <a:lnTo>
                        <a:pt x="124" y="391"/>
                      </a:lnTo>
                      <a:lnTo>
                        <a:pt x="83" y="400"/>
                      </a:lnTo>
                      <a:lnTo>
                        <a:pt x="42" y="402"/>
                      </a:lnTo>
                      <a:lnTo>
                        <a:pt x="0" y="401"/>
                      </a:lnTo>
                      <a:lnTo>
                        <a:pt x="51" y="391"/>
                      </a:lnTo>
                      <a:lnTo>
                        <a:pt x="101" y="376"/>
                      </a:lnTo>
                      <a:lnTo>
                        <a:pt x="147" y="354"/>
                      </a:lnTo>
                      <a:lnTo>
                        <a:pt x="195" y="330"/>
                      </a:lnTo>
                      <a:lnTo>
                        <a:pt x="237" y="301"/>
                      </a:lnTo>
                      <a:lnTo>
                        <a:pt x="280" y="273"/>
                      </a:lnTo>
                      <a:lnTo>
                        <a:pt x="323" y="244"/>
                      </a:lnTo>
                      <a:lnTo>
                        <a:pt x="366" y="217"/>
                      </a:lnTo>
                      <a:lnTo>
                        <a:pt x="408" y="199"/>
                      </a:lnTo>
                      <a:lnTo>
                        <a:pt x="451" y="186"/>
                      </a:lnTo>
                      <a:lnTo>
                        <a:pt x="493" y="173"/>
                      </a:lnTo>
                      <a:lnTo>
                        <a:pt x="538" y="160"/>
                      </a:lnTo>
                      <a:lnTo>
                        <a:pt x="580" y="145"/>
                      </a:lnTo>
                      <a:lnTo>
                        <a:pt x="623" y="129"/>
                      </a:lnTo>
                      <a:lnTo>
                        <a:pt x="663" y="110"/>
                      </a:lnTo>
                      <a:lnTo>
                        <a:pt x="702" y="88"/>
                      </a:lnTo>
                      <a:lnTo>
                        <a:pt x="708" y="76"/>
                      </a:lnTo>
                      <a:lnTo>
                        <a:pt x="715" y="67"/>
                      </a:lnTo>
                      <a:lnTo>
                        <a:pt x="720" y="55"/>
                      </a:lnTo>
                      <a:lnTo>
                        <a:pt x="727" y="46"/>
                      </a:lnTo>
                      <a:lnTo>
                        <a:pt x="730" y="35"/>
                      </a:lnTo>
                      <a:lnTo>
                        <a:pt x="734" y="23"/>
                      </a:lnTo>
                      <a:lnTo>
                        <a:pt x="736" y="11"/>
                      </a:lnTo>
                      <a:lnTo>
                        <a:pt x="737" y="0"/>
                      </a:lnTo>
                      <a:lnTo>
                        <a:pt x="748" y="18"/>
                      </a:lnTo>
                      <a:lnTo>
                        <a:pt x="761" y="39"/>
                      </a:lnTo>
                      <a:lnTo>
                        <a:pt x="773" y="57"/>
                      </a:lnTo>
                      <a:lnTo>
                        <a:pt x="786" y="78"/>
                      </a:lnTo>
                      <a:lnTo>
                        <a:pt x="797" y="97"/>
                      </a:lnTo>
                      <a:lnTo>
                        <a:pt x="810" y="117"/>
                      </a:lnTo>
                      <a:lnTo>
                        <a:pt x="822" y="136"/>
                      </a:lnTo>
                      <a:lnTo>
                        <a:pt x="836" y="157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65" name="Freeform 52"/>
                <p:cNvSpPr>
                  <a:spLocks/>
                </p:cNvSpPr>
                <p:nvPr/>
              </p:nvSpPr>
              <p:spPr bwMode="auto">
                <a:xfrm>
                  <a:off x="6931145" y="1173054"/>
                  <a:ext cx="153988" cy="514350"/>
                </a:xfrm>
                <a:custGeom>
                  <a:avLst/>
                  <a:gdLst/>
                  <a:ahLst/>
                  <a:cxnLst>
                    <a:cxn ang="0">
                      <a:pos x="194" y="426"/>
                    </a:cxn>
                    <a:cxn ang="0">
                      <a:pos x="188" y="452"/>
                    </a:cxn>
                    <a:cxn ang="0">
                      <a:pos x="182" y="479"/>
                    </a:cxn>
                    <a:cxn ang="0">
                      <a:pos x="175" y="505"/>
                    </a:cxn>
                    <a:cxn ang="0">
                      <a:pos x="168" y="533"/>
                    </a:cxn>
                    <a:cxn ang="0">
                      <a:pos x="159" y="560"/>
                    </a:cxn>
                    <a:cxn ang="0">
                      <a:pos x="150" y="586"/>
                    </a:cxn>
                    <a:cxn ang="0">
                      <a:pos x="141" y="613"/>
                    </a:cxn>
                    <a:cxn ang="0">
                      <a:pos x="132" y="639"/>
                    </a:cxn>
                    <a:cxn ang="0">
                      <a:pos x="110" y="647"/>
                    </a:cxn>
                    <a:cxn ang="0">
                      <a:pos x="10" y="360"/>
                    </a:cxn>
                    <a:cxn ang="0">
                      <a:pos x="28" y="338"/>
                    </a:cxn>
                    <a:cxn ang="0">
                      <a:pos x="12" y="327"/>
                    </a:cxn>
                    <a:cxn ang="0">
                      <a:pos x="4" y="314"/>
                    </a:cxn>
                    <a:cxn ang="0">
                      <a:pos x="0" y="298"/>
                    </a:cxn>
                    <a:cxn ang="0">
                      <a:pos x="1" y="281"/>
                    </a:cxn>
                    <a:cxn ang="0">
                      <a:pos x="4" y="261"/>
                    </a:cxn>
                    <a:cxn ang="0">
                      <a:pos x="8" y="245"/>
                    </a:cxn>
                    <a:cxn ang="0">
                      <a:pos x="11" y="228"/>
                    </a:cxn>
                    <a:cxn ang="0">
                      <a:pos x="14" y="213"/>
                    </a:cxn>
                    <a:cxn ang="0">
                      <a:pos x="26" y="182"/>
                    </a:cxn>
                    <a:cxn ang="0">
                      <a:pos x="44" y="153"/>
                    </a:cxn>
                    <a:cxn ang="0">
                      <a:pos x="63" y="125"/>
                    </a:cxn>
                    <a:cxn ang="0">
                      <a:pos x="83" y="98"/>
                    </a:cxn>
                    <a:cxn ang="0">
                      <a:pos x="104" y="71"/>
                    </a:cxn>
                    <a:cxn ang="0">
                      <a:pos x="127" y="45"/>
                    </a:cxn>
                    <a:cxn ang="0">
                      <a:pos x="148" y="20"/>
                    </a:cxn>
                    <a:cxn ang="0">
                      <a:pos x="171" y="0"/>
                    </a:cxn>
                    <a:cxn ang="0">
                      <a:pos x="185" y="47"/>
                    </a:cxn>
                    <a:cxn ang="0">
                      <a:pos x="192" y="98"/>
                    </a:cxn>
                    <a:cxn ang="0">
                      <a:pos x="194" y="150"/>
                    </a:cxn>
                    <a:cxn ang="0">
                      <a:pos x="192" y="206"/>
                    </a:cxn>
                    <a:cxn ang="0">
                      <a:pos x="189" y="260"/>
                    </a:cxn>
                    <a:cxn ang="0">
                      <a:pos x="187" y="316"/>
                    </a:cxn>
                    <a:cxn ang="0">
                      <a:pos x="188" y="370"/>
                    </a:cxn>
                    <a:cxn ang="0">
                      <a:pos x="194" y="426"/>
                    </a:cxn>
                  </a:cxnLst>
                  <a:rect l="0" t="0" r="r" b="b"/>
                  <a:pathLst>
                    <a:path w="194" h="647">
                      <a:moveTo>
                        <a:pt x="194" y="426"/>
                      </a:moveTo>
                      <a:lnTo>
                        <a:pt x="188" y="452"/>
                      </a:lnTo>
                      <a:lnTo>
                        <a:pt x="182" y="479"/>
                      </a:lnTo>
                      <a:lnTo>
                        <a:pt x="175" y="505"/>
                      </a:lnTo>
                      <a:lnTo>
                        <a:pt x="168" y="533"/>
                      </a:lnTo>
                      <a:lnTo>
                        <a:pt x="159" y="560"/>
                      </a:lnTo>
                      <a:lnTo>
                        <a:pt x="150" y="586"/>
                      </a:lnTo>
                      <a:lnTo>
                        <a:pt x="141" y="613"/>
                      </a:lnTo>
                      <a:lnTo>
                        <a:pt x="132" y="639"/>
                      </a:lnTo>
                      <a:lnTo>
                        <a:pt x="110" y="647"/>
                      </a:lnTo>
                      <a:lnTo>
                        <a:pt x="10" y="360"/>
                      </a:lnTo>
                      <a:lnTo>
                        <a:pt x="28" y="338"/>
                      </a:lnTo>
                      <a:lnTo>
                        <a:pt x="12" y="327"/>
                      </a:lnTo>
                      <a:lnTo>
                        <a:pt x="4" y="314"/>
                      </a:lnTo>
                      <a:lnTo>
                        <a:pt x="0" y="298"/>
                      </a:lnTo>
                      <a:lnTo>
                        <a:pt x="1" y="281"/>
                      </a:lnTo>
                      <a:lnTo>
                        <a:pt x="4" y="261"/>
                      </a:lnTo>
                      <a:lnTo>
                        <a:pt x="8" y="245"/>
                      </a:lnTo>
                      <a:lnTo>
                        <a:pt x="11" y="228"/>
                      </a:lnTo>
                      <a:lnTo>
                        <a:pt x="14" y="213"/>
                      </a:lnTo>
                      <a:lnTo>
                        <a:pt x="26" y="182"/>
                      </a:lnTo>
                      <a:lnTo>
                        <a:pt x="44" y="153"/>
                      </a:lnTo>
                      <a:lnTo>
                        <a:pt x="63" y="125"/>
                      </a:lnTo>
                      <a:lnTo>
                        <a:pt x="83" y="98"/>
                      </a:lnTo>
                      <a:lnTo>
                        <a:pt x="104" y="71"/>
                      </a:lnTo>
                      <a:lnTo>
                        <a:pt x="127" y="45"/>
                      </a:lnTo>
                      <a:lnTo>
                        <a:pt x="148" y="20"/>
                      </a:lnTo>
                      <a:lnTo>
                        <a:pt x="171" y="0"/>
                      </a:lnTo>
                      <a:lnTo>
                        <a:pt x="185" y="47"/>
                      </a:lnTo>
                      <a:lnTo>
                        <a:pt x="192" y="98"/>
                      </a:lnTo>
                      <a:lnTo>
                        <a:pt x="194" y="150"/>
                      </a:lnTo>
                      <a:lnTo>
                        <a:pt x="192" y="206"/>
                      </a:lnTo>
                      <a:lnTo>
                        <a:pt x="189" y="260"/>
                      </a:lnTo>
                      <a:lnTo>
                        <a:pt x="187" y="316"/>
                      </a:lnTo>
                      <a:lnTo>
                        <a:pt x="188" y="370"/>
                      </a:lnTo>
                      <a:lnTo>
                        <a:pt x="194" y="426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66" name="Freeform 53"/>
                <p:cNvSpPr>
                  <a:spLocks/>
                </p:cNvSpPr>
                <p:nvPr/>
              </p:nvSpPr>
              <p:spPr bwMode="auto">
                <a:xfrm>
                  <a:off x="6289795" y="1255604"/>
                  <a:ext cx="635000" cy="482600"/>
                </a:xfrm>
                <a:custGeom>
                  <a:avLst/>
                  <a:gdLst/>
                  <a:ahLst/>
                  <a:cxnLst>
                    <a:cxn ang="0">
                      <a:pos x="621" y="81"/>
                    </a:cxn>
                    <a:cxn ang="0">
                      <a:pos x="690" y="219"/>
                    </a:cxn>
                    <a:cxn ang="0">
                      <a:pos x="743" y="364"/>
                    </a:cxn>
                    <a:cxn ang="0">
                      <a:pos x="784" y="514"/>
                    </a:cxn>
                    <a:cxn ang="0">
                      <a:pos x="756" y="601"/>
                    </a:cxn>
                    <a:cxn ang="0">
                      <a:pos x="664" y="606"/>
                    </a:cxn>
                    <a:cxn ang="0">
                      <a:pos x="572" y="603"/>
                    </a:cxn>
                    <a:cxn ang="0">
                      <a:pos x="477" y="603"/>
                    </a:cxn>
                    <a:cxn ang="0">
                      <a:pos x="423" y="580"/>
                    </a:cxn>
                    <a:cxn ang="0">
                      <a:pos x="393" y="562"/>
                    </a:cxn>
                    <a:cxn ang="0">
                      <a:pos x="350" y="571"/>
                    </a:cxn>
                    <a:cxn ang="0">
                      <a:pos x="301" y="581"/>
                    </a:cxn>
                    <a:cxn ang="0">
                      <a:pos x="271" y="578"/>
                    </a:cxn>
                    <a:cxn ang="0">
                      <a:pos x="255" y="577"/>
                    </a:cxn>
                    <a:cxn ang="0">
                      <a:pos x="237" y="573"/>
                    </a:cxn>
                    <a:cxn ang="0">
                      <a:pos x="232" y="559"/>
                    </a:cxn>
                    <a:cxn ang="0">
                      <a:pos x="239" y="535"/>
                    </a:cxn>
                    <a:cxn ang="0">
                      <a:pos x="236" y="513"/>
                    </a:cxn>
                    <a:cxn ang="0">
                      <a:pos x="228" y="493"/>
                    </a:cxn>
                    <a:cxn ang="0">
                      <a:pos x="189" y="496"/>
                    </a:cxn>
                    <a:cxn ang="0">
                      <a:pos x="136" y="509"/>
                    </a:cxn>
                    <a:cxn ang="0">
                      <a:pos x="83" y="513"/>
                    </a:cxn>
                    <a:cxn ang="0">
                      <a:pos x="28" y="506"/>
                    </a:cxn>
                    <a:cxn ang="0">
                      <a:pos x="55" y="447"/>
                    </a:cxn>
                    <a:cxn ang="0">
                      <a:pos x="120" y="309"/>
                    </a:cxn>
                    <a:cxn ang="0">
                      <a:pos x="172" y="166"/>
                    </a:cxn>
                    <a:cxn ang="0">
                      <a:pos x="265" y="56"/>
                    </a:cxn>
                    <a:cxn ang="0">
                      <a:pos x="371" y="29"/>
                    </a:cxn>
                    <a:cxn ang="0">
                      <a:pos x="427" y="29"/>
                    </a:cxn>
                    <a:cxn ang="0">
                      <a:pos x="480" y="21"/>
                    </a:cxn>
                    <a:cxn ang="0">
                      <a:pos x="530" y="8"/>
                    </a:cxn>
                    <a:cxn ang="0">
                      <a:pos x="579" y="17"/>
                    </a:cxn>
                  </a:cxnLst>
                  <a:rect l="0" t="0" r="r" b="b"/>
                  <a:pathLst>
                    <a:path w="802" h="609">
                      <a:moveTo>
                        <a:pt x="579" y="17"/>
                      </a:moveTo>
                      <a:lnTo>
                        <a:pt x="621" y="81"/>
                      </a:lnTo>
                      <a:lnTo>
                        <a:pt x="658" y="149"/>
                      </a:lnTo>
                      <a:lnTo>
                        <a:pt x="690" y="219"/>
                      </a:lnTo>
                      <a:lnTo>
                        <a:pt x="720" y="291"/>
                      </a:lnTo>
                      <a:lnTo>
                        <a:pt x="743" y="364"/>
                      </a:lnTo>
                      <a:lnTo>
                        <a:pt x="764" y="439"/>
                      </a:lnTo>
                      <a:lnTo>
                        <a:pt x="784" y="514"/>
                      </a:lnTo>
                      <a:lnTo>
                        <a:pt x="802" y="592"/>
                      </a:lnTo>
                      <a:lnTo>
                        <a:pt x="756" y="601"/>
                      </a:lnTo>
                      <a:lnTo>
                        <a:pt x="710" y="606"/>
                      </a:lnTo>
                      <a:lnTo>
                        <a:pt x="664" y="606"/>
                      </a:lnTo>
                      <a:lnTo>
                        <a:pt x="619" y="606"/>
                      </a:lnTo>
                      <a:lnTo>
                        <a:pt x="572" y="603"/>
                      </a:lnTo>
                      <a:lnTo>
                        <a:pt x="524" y="603"/>
                      </a:lnTo>
                      <a:lnTo>
                        <a:pt x="477" y="603"/>
                      </a:lnTo>
                      <a:lnTo>
                        <a:pt x="431" y="609"/>
                      </a:lnTo>
                      <a:lnTo>
                        <a:pt x="423" y="580"/>
                      </a:lnTo>
                      <a:lnTo>
                        <a:pt x="412" y="566"/>
                      </a:lnTo>
                      <a:lnTo>
                        <a:pt x="393" y="562"/>
                      </a:lnTo>
                      <a:lnTo>
                        <a:pt x="374" y="566"/>
                      </a:lnTo>
                      <a:lnTo>
                        <a:pt x="350" y="571"/>
                      </a:lnTo>
                      <a:lnTo>
                        <a:pt x="327" y="578"/>
                      </a:lnTo>
                      <a:lnTo>
                        <a:pt x="301" y="581"/>
                      </a:lnTo>
                      <a:lnTo>
                        <a:pt x="279" y="578"/>
                      </a:lnTo>
                      <a:lnTo>
                        <a:pt x="271" y="578"/>
                      </a:lnTo>
                      <a:lnTo>
                        <a:pt x="262" y="578"/>
                      </a:lnTo>
                      <a:lnTo>
                        <a:pt x="255" y="577"/>
                      </a:lnTo>
                      <a:lnTo>
                        <a:pt x="250" y="577"/>
                      </a:lnTo>
                      <a:lnTo>
                        <a:pt x="237" y="573"/>
                      </a:lnTo>
                      <a:lnTo>
                        <a:pt x="226" y="570"/>
                      </a:lnTo>
                      <a:lnTo>
                        <a:pt x="232" y="559"/>
                      </a:lnTo>
                      <a:lnTo>
                        <a:pt x="236" y="548"/>
                      </a:lnTo>
                      <a:lnTo>
                        <a:pt x="239" y="535"/>
                      </a:lnTo>
                      <a:lnTo>
                        <a:pt x="240" y="523"/>
                      </a:lnTo>
                      <a:lnTo>
                        <a:pt x="236" y="513"/>
                      </a:lnTo>
                      <a:lnTo>
                        <a:pt x="233" y="503"/>
                      </a:lnTo>
                      <a:lnTo>
                        <a:pt x="228" y="493"/>
                      </a:lnTo>
                      <a:lnTo>
                        <a:pt x="218" y="488"/>
                      </a:lnTo>
                      <a:lnTo>
                        <a:pt x="189" y="496"/>
                      </a:lnTo>
                      <a:lnTo>
                        <a:pt x="162" y="504"/>
                      </a:lnTo>
                      <a:lnTo>
                        <a:pt x="136" y="509"/>
                      </a:lnTo>
                      <a:lnTo>
                        <a:pt x="111" y="513"/>
                      </a:lnTo>
                      <a:lnTo>
                        <a:pt x="83" y="513"/>
                      </a:lnTo>
                      <a:lnTo>
                        <a:pt x="56" y="511"/>
                      </a:lnTo>
                      <a:lnTo>
                        <a:pt x="28" y="506"/>
                      </a:lnTo>
                      <a:lnTo>
                        <a:pt x="0" y="500"/>
                      </a:lnTo>
                      <a:lnTo>
                        <a:pt x="55" y="447"/>
                      </a:lnTo>
                      <a:lnTo>
                        <a:pt x="94" y="383"/>
                      </a:lnTo>
                      <a:lnTo>
                        <a:pt x="120" y="309"/>
                      </a:lnTo>
                      <a:lnTo>
                        <a:pt x="145" y="237"/>
                      </a:lnTo>
                      <a:lnTo>
                        <a:pt x="172" y="166"/>
                      </a:lnTo>
                      <a:lnTo>
                        <a:pt x="211" y="105"/>
                      </a:lnTo>
                      <a:lnTo>
                        <a:pt x="265" y="56"/>
                      </a:lnTo>
                      <a:lnTo>
                        <a:pt x="345" y="29"/>
                      </a:lnTo>
                      <a:lnTo>
                        <a:pt x="371" y="29"/>
                      </a:lnTo>
                      <a:lnTo>
                        <a:pt x="399" y="31"/>
                      </a:lnTo>
                      <a:lnTo>
                        <a:pt x="427" y="29"/>
                      </a:lnTo>
                      <a:lnTo>
                        <a:pt x="455" y="26"/>
                      </a:lnTo>
                      <a:lnTo>
                        <a:pt x="480" y="21"/>
                      </a:lnTo>
                      <a:lnTo>
                        <a:pt x="506" y="17"/>
                      </a:lnTo>
                      <a:lnTo>
                        <a:pt x="530" y="8"/>
                      </a:lnTo>
                      <a:lnTo>
                        <a:pt x="554" y="0"/>
                      </a:lnTo>
                      <a:lnTo>
                        <a:pt x="579" y="17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67" name="Freeform 54"/>
                <p:cNvSpPr>
                  <a:spLocks/>
                </p:cNvSpPr>
                <p:nvPr/>
              </p:nvSpPr>
              <p:spPr bwMode="auto">
                <a:xfrm>
                  <a:off x="5984995" y="1338154"/>
                  <a:ext cx="384175" cy="254000"/>
                </a:xfrm>
                <a:custGeom>
                  <a:avLst/>
                  <a:gdLst/>
                  <a:ahLst/>
                  <a:cxnLst>
                    <a:cxn ang="0">
                      <a:pos x="236" y="307"/>
                    </a:cxn>
                    <a:cxn ang="0">
                      <a:pos x="227" y="302"/>
                    </a:cxn>
                    <a:cxn ang="0">
                      <a:pos x="225" y="298"/>
                    </a:cxn>
                    <a:cxn ang="0">
                      <a:pos x="226" y="292"/>
                    </a:cxn>
                    <a:cxn ang="0">
                      <a:pos x="232" y="288"/>
                    </a:cxn>
                    <a:cxn ang="0">
                      <a:pos x="241" y="275"/>
                    </a:cxn>
                    <a:cxn ang="0">
                      <a:pos x="248" y="264"/>
                    </a:cxn>
                    <a:cxn ang="0">
                      <a:pos x="254" y="260"/>
                    </a:cxn>
                    <a:cxn ang="0">
                      <a:pos x="259" y="256"/>
                    </a:cxn>
                    <a:cxn ang="0">
                      <a:pos x="261" y="250"/>
                    </a:cxn>
                    <a:cxn ang="0">
                      <a:pos x="262" y="246"/>
                    </a:cxn>
                    <a:cxn ang="0">
                      <a:pos x="259" y="235"/>
                    </a:cxn>
                    <a:cxn ang="0">
                      <a:pos x="257" y="225"/>
                    </a:cxn>
                    <a:cxn ang="0">
                      <a:pos x="222" y="229"/>
                    </a:cxn>
                    <a:cxn ang="0">
                      <a:pos x="188" y="231"/>
                    </a:cxn>
                    <a:cxn ang="0">
                      <a:pos x="156" y="227"/>
                    </a:cxn>
                    <a:cxn ang="0">
                      <a:pos x="124" y="220"/>
                    </a:cxn>
                    <a:cxn ang="0">
                      <a:pos x="92" y="210"/>
                    </a:cxn>
                    <a:cxn ang="0">
                      <a:pos x="61" y="202"/>
                    </a:cxn>
                    <a:cxn ang="0">
                      <a:pos x="29" y="193"/>
                    </a:cxn>
                    <a:cxn ang="0">
                      <a:pos x="0" y="186"/>
                    </a:cxn>
                    <a:cxn ang="0">
                      <a:pos x="0" y="156"/>
                    </a:cxn>
                    <a:cxn ang="0">
                      <a:pos x="42" y="146"/>
                    </a:cxn>
                    <a:cxn ang="0">
                      <a:pos x="88" y="142"/>
                    </a:cxn>
                    <a:cxn ang="0">
                      <a:pos x="133" y="136"/>
                    </a:cxn>
                    <a:cxn ang="0">
                      <a:pos x="180" y="132"/>
                    </a:cxn>
                    <a:cxn ang="0">
                      <a:pos x="225" y="125"/>
                    </a:cxn>
                    <a:cxn ang="0">
                      <a:pos x="271" y="115"/>
                    </a:cxn>
                    <a:cxn ang="0">
                      <a:pos x="312" y="98"/>
                    </a:cxn>
                    <a:cxn ang="0">
                      <a:pos x="353" y="78"/>
                    </a:cxn>
                    <a:cxn ang="0">
                      <a:pos x="484" y="0"/>
                    </a:cxn>
                    <a:cxn ang="0">
                      <a:pos x="453" y="41"/>
                    </a:cxn>
                    <a:cxn ang="0">
                      <a:pos x="436" y="97"/>
                    </a:cxn>
                    <a:cxn ang="0">
                      <a:pos x="424" y="157"/>
                    </a:cxn>
                    <a:cxn ang="0">
                      <a:pos x="411" y="217"/>
                    </a:cxn>
                    <a:cxn ang="0">
                      <a:pos x="390" y="266"/>
                    </a:cxn>
                    <a:cxn ang="0">
                      <a:pos x="358" y="303"/>
                    </a:cxn>
                    <a:cxn ang="0">
                      <a:pos x="308" y="319"/>
                    </a:cxn>
                    <a:cxn ang="0">
                      <a:pos x="236" y="307"/>
                    </a:cxn>
                  </a:cxnLst>
                  <a:rect l="0" t="0" r="r" b="b"/>
                  <a:pathLst>
                    <a:path w="484" h="319">
                      <a:moveTo>
                        <a:pt x="236" y="307"/>
                      </a:moveTo>
                      <a:lnTo>
                        <a:pt x="227" y="302"/>
                      </a:lnTo>
                      <a:lnTo>
                        <a:pt x="225" y="298"/>
                      </a:lnTo>
                      <a:lnTo>
                        <a:pt x="226" y="292"/>
                      </a:lnTo>
                      <a:lnTo>
                        <a:pt x="232" y="288"/>
                      </a:lnTo>
                      <a:lnTo>
                        <a:pt x="241" y="275"/>
                      </a:lnTo>
                      <a:lnTo>
                        <a:pt x="248" y="264"/>
                      </a:lnTo>
                      <a:lnTo>
                        <a:pt x="254" y="260"/>
                      </a:lnTo>
                      <a:lnTo>
                        <a:pt x="259" y="256"/>
                      </a:lnTo>
                      <a:lnTo>
                        <a:pt x="261" y="250"/>
                      </a:lnTo>
                      <a:lnTo>
                        <a:pt x="262" y="246"/>
                      </a:lnTo>
                      <a:lnTo>
                        <a:pt x="259" y="235"/>
                      </a:lnTo>
                      <a:lnTo>
                        <a:pt x="257" y="225"/>
                      </a:lnTo>
                      <a:lnTo>
                        <a:pt x="222" y="229"/>
                      </a:lnTo>
                      <a:lnTo>
                        <a:pt x="188" y="231"/>
                      </a:lnTo>
                      <a:lnTo>
                        <a:pt x="156" y="227"/>
                      </a:lnTo>
                      <a:lnTo>
                        <a:pt x="124" y="220"/>
                      </a:lnTo>
                      <a:lnTo>
                        <a:pt x="92" y="210"/>
                      </a:lnTo>
                      <a:lnTo>
                        <a:pt x="61" y="202"/>
                      </a:lnTo>
                      <a:lnTo>
                        <a:pt x="29" y="193"/>
                      </a:lnTo>
                      <a:lnTo>
                        <a:pt x="0" y="186"/>
                      </a:lnTo>
                      <a:lnTo>
                        <a:pt x="0" y="156"/>
                      </a:lnTo>
                      <a:lnTo>
                        <a:pt x="42" y="146"/>
                      </a:lnTo>
                      <a:lnTo>
                        <a:pt x="88" y="142"/>
                      </a:lnTo>
                      <a:lnTo>
                        <a:pt x="133" y="136"/>
                      </a:lnTo>
                      <a:lnTo>
                        <a:pt x="180" y="132"/>
                      </a:lnTo>
                      <a:lnTo>
                        <a:pt x="225" y="125"/>
                      </a:lnTo>
                      <a:lnTo>
                        <a:pt x="271" y="115"/>
                      </a:lnTo>
                      <a:lnTo>
                        <a:pt x="312" y="98"/>
                      </a:lnTo>
                      <a:lnTo>
                        <a:pt x="353" y="78"/>
                      </a:lnTo>
                      <a:lnTo>
                        <a:pt x="484" y="0"/>
                      </a:lnTo>
                      <a:lnTo>
                        <a:pt x="453" y="41"/>
                      </a:lnTo>
                      <a:lnTo>
                        <a:pt x="436" y="97"/>
                      </a:lnTo>
                      <a:lnTo>
                        <a:pt x="424" y="157"/>
                      </a:lnTo>
                      <a:lnTo>
                        <a:pt x="411" y="217"/>
                      </a:lnTo>
                      <a:lnTo>
                        <a:pt x="390" y="266"/>
                      </a:lnTo>
                      <a:lnTo>
                        <a:pt x="358" y="303"/>
                      </a:lnTo>
                      <a:lnTo>
                        <a:pt x="308" y="319"/>
                      </a:lnTo>
                      <a:lnTo>
                        <a:pt x="236" y="30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68" name="Freeform 56"/>
                <p:cNvSpPr>
                  <a:spLocks/>
                </p:cNvSpPr>
                <p:nvPr/>
              </p:nvSpPr>
              <p:spPr bwMode="auto">
                <a:xfrm>
                  <a:off x="6978663" y="1741476"/>
                  <a:ext cx="196850" cy="149225"/>
                </a:xfrm>
                <a:custGeom>
                  <a:avLst/>
                  <a:gdLst/>
                  <a:ahLst/>
                  <a:cxnLst>
                    <a:cxn ang="0">
                      <a:pos x="248" y="55"/>
                    </a:cxn>
                    <a:cxn ang="0">
                      <a:pos x="245" y="75"/>
                    </a:cxn>
                    <a:cxn ang="0">
                      <a:pos x="241" y="96"/>
                    </a:cxn>
                    <a:cxn ang="0">
                      <a:pos x="234" y="115"/>
                    </a:cxn>
                    <a:cxn ang="0">
                      <a:pos x="227" y="133"/>
                    </a:cxn>
                    <a:cxn ang="0">
                      <a:pos x="216" y="149"/>
                    </a:cxn>
                    <a:cxn ang="0">
                      <a:pos x="205" y="164"/>
                    </a:cxn>
                    <a:cxn ang="0">
                      <a:pos x="191" y="175"/>
                    </a:cxn>
                    <a:cxn ang="0">
                      <a:pos x="178" y="186"/>
                    </a:cxn>
                    <a:cxn ang="0">
                      <a:pos x="164" y="181"/>
                    </a:cxn>
                    <a:cxn ang="0">
                      <a:pos x="153" y="174"/>
                    </a:cxn>
                    <a:cxn ang="0">
                      <a:pos x="142" y="164"/>
                    </a:cxn>
                    <a:cxn ang="0">
                      <a:pos x="132" y="156"/>
                    </a:cxn>
                    <a:cxn ang="0">
                      <a:pos x="120" y="145"/>
                    </a:cxn>
                    <a:cxn ang="0">
                      <a:pos x="109" y="135"/>
                    </a:cxn>
                    <a:cxn ang="0">
                      <a:pos x="97" y="126"/>
                    </a:cxn>
                    <a:cxn ang="0">
                      <a:pos x="86" y="121"/>
                    </a:cxn>
                    <a:cxn ang="0">
                      <a:pos x="74" y="115"/>
                    </a:cxn>
                    <a:cxn ang="0">
                      <a:pos x="63" y="110"/>
                    </a:cxn>
                    <a:cxn ang="0">
                      <a:pos x="51" y="103"/>
                    </a:cxn>
                    <a:cxn ang="0">
                      <a:pos x="42" y="96"/>
                    </a:cxn>
                    <a:cxn ang="0">
                      <a:pos x="30" y="86"/>
                    </a:cxn>
                    <a:cxn ang="0">
                      <a:pos x="21" y="78"/>
                    </a:cxn>
                    <a:cxn ang="0">
                      <a:pos x="12" y="67"/>
                    </a:cxn>
                    <a:cxn ang="0">
                      <a:pos x="4" y="55"/>
                    </a:cxn>
                    <a:cxn ang="0">
                      <a:pos x="0" y="34"/>
                    </a:cxn>
                    <a:cxn ang="0">
                      <a:pos x="22" y="36"/>
                    </a:cxn>
                    <a:cxn ang="0">
                      <a:pos x="46" y="32"/>
                    </a:cxn>
                    <a:cxn ang="0">
                      <a:pos x="68" y="23"/>
                    </a:cxn>
                    <a:cxn ang="0">
                      <a:pos x="90" y="15"/>
                    </a:cxn>
                    <a:cxn ang="0">
                      <a:pos x="111" y="5"/>
                    </a:cxn>
                    <a:cxn ang="0">
                      <a:pos x="132" y="1"/>
                    </a:cxn>
                    <a:cxn ang="0">
                      <a:pos x="155" y="0"/>
                    </a:cxn>
                    <a:cxn ang="0">
                      <a:pos x="178" y="8"/>
                    </a:cxn>
                    <a:cxn ang="0">
                      <a:pos x="189" y="4"/>
                    </a:cxn>
                    <a:cxn ang="0">
                      <a:pos x="201" y="5"/>
                    </a:cxn>
                    <a:cxn ang="0">
                      <a:pos x="210" y="8"/>
                    </a:cxn>
                    <a:cxn ang="0">
                      <a:pos x="221" y="16"/>
                    </a:cxn>
                    <a:cxn ang="0">
                      <a:pos x="228" y="25"/>
                    </a:cxn>
                    <a:cxn ang="0">
                      <a:pos x="235" y="34"/>
                    </a:cxn>
                    <a:cxn ang="0">
                      <a:pos x="241" y="44"/>
                    </a:cxn>
                    <a:cxn ang="0">
                      <a:pos x="248" y="55"/>
                    </a:cxn>
                  </a:cxnLst>
                  <a:rect l="0" t="0" r="r" b="b"/>
                  <a:pathLst>
                    <a:path w="248" h="186">
                      <a:moveTo>
                        <a:pt x="248" y="55"/>
                      </a:moveTo>
                      <a:lnTo>
                        <a:pt x="245" y="75"/>
                      </a:lnTo>
                      <a:lnTo>
                        <a:pt x="241" y="96"/>
                      </a:lnTo>
                      <a:lnTo>
                        <a:pt x="234" y="115"/>
                      </a:lnTo>
                      <a:lnTo>
                        <a:pt x="227" y="133"/>
                      </a:lnTo>
                      <a:lnTo>
                        <a:pt x="216" y="149"/>
                      </a:lnTo>
                      <a:lnTo>
                        <a:pt x="205" y="164"/>
                      </a:lnTo>
                      <a:lnTo>
                        <a:pt x="191" y="175"/>
                      </a:lnTo>
                      <a:lnTo>
                        <a:pt x="178" y="186"/>
                      </a:lnTo>
                      <a:lnTo>
                        <a:pt x="164" y="181"/>
                      </a:lnTo>
                      <a:lnTo>
                        <a:pt x="153" y="174"/>
                      </a:lnTo>
                      <a:lnTo>
                        <a:pt x="142" y="164"/>
                      </a:lnTo>
                      <a:lnTo>
                        <a:pt x="132" y="156"/>
                      </a:lnTo>
                      <a:lnTo>
                        <a:pt x="120" y="145"/>
                      </a:lnTo>
                      <a:lnTo>
                        <a:pt x="109" y="135"/>
                      </a:lnTo>
                      <a:lnTo>
                        <a:pt x="97" y="126"/>
                      </a:lnTo>
                      <a:lnTo>
                        <a:pt x="86" y="121"/>
                      </a:lnTo>
                      <a:lnTo>
                        <a:pt x="74" y="115"/>
                      </a:lnTo>
                      <a:lnTo>
                        <a:pt x="63" y="110"/>
                      </a:lnTo>
                      <a:lnTo>
                        <a:pt x="51" y="103"/>
                      </a:lnTo>
                      <a:lnTo>
                        <a:pt x="42" y="96"/>
                      </a:lnTo>
                      <a:lnTo>
                        <a:pt x="30" y="86"/>
                      </a:lnTo>
                      <a:lnTo>
                        <a:pt x="21" y="78"/>
                      </a:lnTo>
                      <a:lnTo>
                        <a:pt x="12" y="67"/>
                      </a:lnTo>
                      <a:lnTo>
                        <a:pt x="4" y="55"/>
                      </a:lnTo>
                      <a:lnTo>
                        <a:pt x="0" y="34"/>
                      </a:lnTo>
                      <a:lnTo>
                        <a:pt x="22" y="36"/>
                      </a:lnTo>
                      <a:lnTo>
                        <a:pt x="46" y="32"/>
                      </a:lnTo>
                      <a:lnTo>
                        <a:pt x="68" y="23"/>
                      </a:lnTo>
                      <a:lnTo>
                        <a:pt x="90" y="15"/>
                      </a:lnTo>
                      <a:lnTo>
                        <a:pt x="111" y="5"/>
                      </a:lnTo>
                      <a:lnTo>
                        <a:pt x="132" y="1"/>
                      </a:lnTo>
                      <a:lnTo>
                        <a:pt x="155" y="0"/>
                      </a:lnTo>
                      <a:lnTo>
                        <a:pt x="178" y="8"/>
                      </a:lnTo>
                      <a:lnTo>
                        <a:pt x="189" y="4"/>
                      </a:lnTo>
                      <a:lnTo>
                        <a:pt x="201" y="5"/>
                      </a:lnTo>
                      <a:lnTo>
                        <a:pt x="210" y="8"/>
                      </a:lnTo>
                      <a:lnTo>
                        <a:pt x="221" y="16"/>
                      </a:lnTo>
                      <a:lnTo>
                        <a:pt x="228" y="25"/>
                      </a:lnTo>
                      <a:lnTo>
                        <a:pt x="235" y="34"/>
                      </a:lnTo>
                      <a:lnTo>
                        <a:pt x="241" y="44"/>
                      </a:lnTo>
                      <a:lnTo>
                        <a:pt x="248" y="55"/>
                      </a:lnTo>
                      <a:close/>
                    </a:path>
                  </a:pathLst>
                </a:custGeom>
                <a:solidFill>
                  <a:srgbClr val="94332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69" name="Freeform 57"/>
                <p:cNvSpPr>
                  <a:spLocks/>
                </p:cNvSpPr>
                <p:nvPr/>
              </p:nvSpPr>
              <p:spPr bwMode="auto">
                <a:xfrm>
                  <a:off x="6357950" y="1785926"/>
                  <a:ext cx="696913" cy="539750"/>
                </a:xfrm>
                <a:custGeom>
                  <a:avLst/>
                  <a:gdLst/>
                  <a:ahLst/>
                  <a:cxnLst>
                    <a:cxn ang="0">
                      <a:pos x="878" y="127"/>
                    </a:cxn>
                    <a:cxn ang="0">
                      <a:pos x="817" y="129"/>
                    </a:cxn>
                    <a:cxn ang="0">
                      <a:pos x="758" y="136"/>
                    </a:cxn>
                    <a:cxn ang="0">
                      <a:pos x="698" y="148"/>
                    </a:cxn>
                    <a:cxn ang="0">
                      <a:pos x="642" y="166"/>
                    </a:cxn>
                    <a:cxn ang="0">
                      <a:pos x="638" y="158"/>
                    </a:cxn>
                    <a:cxn ang="0">
                      <a:pos x="608" y="172"/>
                    </a:cxn>
                    <a:cxn ang="0">
                      <a:pos x="577" y="182"/>
                    </a:cxn>
                    <a:cxn ang="0">
                      <a:pos x="546" y="190"/>
                    </a:cxn>
                    <a:cxn ang="0">
                      <a:pos x="520" y="197"/>
                    </a:cxn>
                    <a:cxn ang="0">
                      <a:pos x="365" y="258"/>
                    </a:cxn>
                    <a:cxn ang="0">
                      <a:pos x="240" y="370"/>
                    </a:cxn>
                    <a:cxn ang="0">
                      <a:pos x="142" y="508"/>
                    </a:cxn>
                    <a:cxn ang="0">
                      <a:pos x="71" y="654"/>
                    </a:cxn>
                    <a:cxn ang="0">
                      <a:pos x="58" y="666"/>
                    </a:cxn>
                    <a:cxn ang="0">
                      <a:pos x="46" y="675"/>
                    </a:cxn>
                    <a:cxn ang="0">
                      <a:pos x="31" y="679"/>
                    </a:cxn>
                    <a:cxn ang="0">
                      <a:pos x="15" y="680"/>
                    </a:cxn>
                    <a:cxn ang="0">
                      <a:pos x="1" y="661"/>
                    </a:cxn>
                    <a:cxn ang="0">
                      <a:pos x="1" y="640"/>
                    </a:cxn>
                    <a:cxn ang="0">
                      <a:pos x="7" y="619"/>
                    </a:cxn>
                    <a:cxn ang="0">
                      <a:pos x="15" y="602"/>
                    </a:cxn>
                    <a:cxn ang="0">
                      <a:pos x="35" y="552"/>
                    </a:cxn>
                    <a:cxn ang="0">
                      <a:pos x="57" y="503"/>
                    </a:cxn>
                    <a:cxn ang="0">
                      <a:pos x="79" y="456"/>
                    </a:cxn>
                    <a:cxn ang="0">
                      <a:pos x="106" y="410"/>
                    </a:cxn>
                    <a:cxn ang="0">
                      <a:pos x="229" y="251"/>
                    </a:cxn>
                    <a:cxn ang="0">
                      <a:pos x="383" y="138"/>
                    </a:cxn>
                    <a:cxn ang="0">
                      <a:pos x="557" y="56"/>
                    </a:cxn>
                    <a:cxn ang="0">
                      <a:pos x="743" y="0"/>
                    </a:cxn>
                    <a:cxn ang="0">
                      <a:pos x="764" y="39"/>
                    </a:cxn>
                    <a:cxn ang="0">
                      <a:pos x="797" y="74"/>
                    </a:cxn>
                    <a:cxn ang="0">
                      <a:pos x="836" y="102"/>
                    </a:cxn>
                    <a:cxn ang="0">
                      <a:pos x="878" y="123"/>
                    </a:cxn>
                  </a:cxnLst>
                  <a:rect l="0" t="0" r="r" b="b"/>
                  <a:pathLst>
                    <a:path w="878" h="680">
                      <a:moveTo>
                        <a:pt x="878" y="123"/>
                      </a:moveTo>
                      <a:lnTo>
                        <a:pt x="878" y="127"/>
                      </a:lnTo>
                      <a:lnTo>
                        <a:pt x="847" y="127"/>
                      </a:lnTo>
                      <a:lnTo>
                        <a:pt x="817" y="129"/>
                      </a:lnTo>
                      <a:lnTo>
                        <a:pt x="787" y="131"/>
                      </a:lnTo>
                      <a:lnTo>
                        <a:pt x="758" y="136"/>
                      </a:lnTo>
                      <a:lnTo>
                        <a:pt x="727" y="140"/>
                      </a:lnTo>
                      <a:lnTo>
                        <a:pt x="698" y="148"/>
                      </a:lnTo>
                      <a:lnTo>
                        <a:pt x="669" y="155"/>
                      </a:lnTo>
                      <a:lnTo>
                        <a:pt x="642" y="166"/>
                      </a:lnTo>
                      <a:lnTo>
                        <a:pt x="640" y="159"/>
                      </a:lnTo>
                      <a:lnTo>
                        <a:pt x="638" y="158"/>
                      </a:lnTo>
                      <a:lnTo>
                        <a:pt x="623" y="165"/>
                      </a:lnTo>
                      <a:lnTo>
                        <a:pt x="608" y="172"/>
                      </a:lnTo>
                      <a:lnTo>
                        <a:pt x="592" y="176"/>
                      </a:lnTo>
                      <a:lnTo>
                        <a:pt x="577" y="182"/>
                      </a:lnTo>
                      <a:lnTo>
                        <a:pt x="560" y="186"/>
                      </a:lnTo>
                      <a:lnTo>
                        <a:pt x="546" y="190"/>
                      </a:lnTo>
                      <a:lnTo>
                        <a:pt x="532" y="193"/>
                      </a:lnTo>
                      <a:lnTo>
                        <a:pt x="520" y="197"/>
                      </a:lnTo>
                      <a:lnTo>
                        <a:pt x="438" y="219"/>
                      </a:lnTo>
                      <a:lnTo>
                        <a:pt x="365" y="258"/>
                      </a:lnTo>
                      <a:lnTo>
                        <a:pt x="298" y="308"/>
                      </a:lnTo>
                      <a:lnTo>
                        <a:pt x="240" y="370"/>
                      </a:lnTo>
                      <a:lnTo>
                        <a:pt x="187" y="435"/>
                      </a:lnTo>
                      <a:lnTo>
                        <a:pt x="142" y="508"/>
                      </a:lnTo>
                      <a:lnTo>
                        <a:pt x="103" y="580"/>
                      </a:lnTo>
                      <a:lnTo>
                        <a:pt x="71" y="654"/>
                      </a:lnTo>
                      <a:lnTo>
                        <a:pt x="64" y="661"/>
                      </a:lnTo>
                      <a:lnTo>
                        <a:pt x="58" y="666"/>
                      </a:lnTo>
                      <a:lnTo>
                        <a:pt x="52" y="671"/>
                      </a:lnTo>
                      <a:lnTo>
                        <a:pt x="46" y="675"/>
                      </a:lnTo>
                      <a:lnTo>
                        <a:pt x="38" y="676"/>
                      </a:lnTo>
                      <a:lnTo>
                        <a:pt x="31" y="679"/>
                      </a:lnTo>
                      <a:lnTo>
                        <a:pt x="22" y="679"/>
                      </a:lnTo>
                      <a:lnTo>
                        <a:pt x="15" y="680"/>
                      </a:lnTo>
                      <a:lnTo>
                        <a:pt x="6" y="671"/>
                      </a:lnTo>
                      <a:lnTo>
                        <a:pt x="1" y="661"/>
                      </a:lnTo>
                      <a:lnTo>
                        <a:pt x="0" y="650"/>
                      </a:lnTo>
                      <a:lnTo>
                        <a:pt x="1" y="640"/>
                      </a:lnTo>
                      <a:lnTo>
                        <a:pt x="3" y="629"/>
                      </a:lnTo>
                      <a:lnTo>
                        <a:pt x="7" y="619"/>
                      </a:lnTo>
                      <a:lnTo>
                        <a:pt x="11" y="609"/>
                      </a:lnTo>
                      <a:lnTo>
                        <a:pt x="15" y="602"/>
                      </a:lnTo>
                      <a:lnTo>
                        <a:pt x="24" y="577"/>
                      </a:lnTo>
                      <a:lnTo>
                        <a:pt x="35" y="552"/>
                      </a:lnTo>
                      <a:lnTo>
                        <a:pt x="45" y="527"/>
                      </a:lnTo>
                      <a:lnTo>
                        <a:pt x="57" y="503"/>
                      </a:lnTo>
                      <a:lnTo>
                        <a:pt x="68" y="478"/>
                      </a:lnTo>
                      <a:lnTo>
                        <a:pt x="79" y="456"/>
                      </a:lnTo>
                      <a:lnTo>
                        <a:pt x="92" y="432"/>
                      </a:lnTo>
                      <a:lnTo>
                        <a:pt x="106" y="410"/>
                      </a:lnTo>
                      <a:lnTo>
                        <a:pt x="162" y="324"/>
                      </a:lnTo>
                      <a:lnTo>
                        <a:pt x="229" y="251"/>
                      </a:lnTo>
                      <a:lnTo>
                        <a:pt x="301" y="188"/>
                      </a:lnTo>
                      <a:lnTo>
                        <a:pt x="383" y="138"/>
                      </a:lnTo>
                      <a:lnTo>
                        <a:pt x="467" y="94"/>
                      </a:lnTo>
                      <a:lnTo>
                        <a:pt x="557" y="56"/>
                      </a:lnTo>
                      <a:lnTo>
                        <a:pt x="648" y="25"/>
                      </a:lnTo>
                      <a:lnTo>
                        <a:pt x="743" y="0"/>
                      </a:lnTo>
                      <a:lnTo>
                        <a:pt x="751" y="20"/>
                      </a:lnTo>
                      <a:lnTo>
                        <a:pt x="764" y="39"/>
                      </a:lnTo>
                      <a:lnTo>
                        <a:pt x="779" y="56"/>
                      </a:lnTo>
                      <a:lnTo>
                        <a:pt x="797" y="74"/>
                      </a:lnTo>
                      <a:lnTo>
                        <a:pt x="815" y="88"/>
                      </a:lnTo>
                      <a:lnTo>
                        <a:pt x="836" y="102"/>
                      </a:lnTo>
                      <a:lnTo>
                        <a:pt x="857" y="113"/>
                      </a:lnTo>
                      <a:lnTo>
                        <a:pt x="878" y="123"/>
                      </a:lnTo>
                      <a:close/>
                    </a:path>
                  </a:pathLst>
                </a:custGeom>
                <a:solidFill>
                  <a:srgbClr val="5129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</p:grp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7048513" y="2101838"/>
              <a:ext cx="14288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70" name="Grupa 69"/>
          <p:cNvGrpSpPr/>
          <p:nvPr/>
        </p:nvGrpSpPr>
        <p:grpSpPr>
          <a:xfrm>
            <a:off x="2428860" y="1142984"/>
            <a:ext cx="1500197" cy="1882777"/>
            <a:chOff x="4500562" y="0"/>
            <a:chExt cx="3249613" cy="4954587"/>
          </a:xfrm>
        </p:grpSpPr>
        <p:sp>
          <p:nvSpPr>
            <p:cNvPr id="71" name="Freeform 31">
              <a:hlinkClick r:id="rId11" action="ppaction://hlinksldjump"/>
            </p:cNvPr>
            <p:cNvSpPr>
              <a:spLocks/>
            </p:cNvSpPr>
            <p:nvPr/>
          </p:nvSpPr>
          <p:spPr bwMode="auto">
            <a:xfrm>
              <a:off x="4500562" y="0"/>
              <a:ext cx="3249613" cy="4954587"/>
            </a:xfrm>
            <a:custGeom>
              <a:avLst/>
              <a:gdLst/>
              <a:ahLst/>
              <a:cxnLst>
                <a:cxn ang="0">
                  <a:pos x="1891" y="40"/>
                </a:cxn>
                <a:cxn ang="0">
                  <a:pos x="1990" y="91"/>
                </a:cxn>
                <a:cxn ang="0">
                  <a:pos x="2205" y="166"/>
                </a:cxn>
                <a:cxn ang="0">
                  <a:pos x="2382" y="272"/>
                </a:cxn>
                <a:cxn ang="0">
                  <a:pos x="2476" y="307"/>
                </a:cxn>
                <a:cxn ang="0">
                  <a:pos x="2865" y="614"/>
                </a:cxn>
                <a:cxn ang="0">
                  <a:pos x="3126" y="1014"/>
                </a:cxn>
                <a:cxn ang="0">
                  <a:pos x="3285" y="1607"/>
                </a:cxn>
                <a:cxn ang="0">
                  <a:pos x="3235" y="2158"/>
                </a:cxn>
                <a:cxn ang="0">
                  <a:pos x="3331" y="2291"/>
                </a:cxn>
                <a:cxn ang="0">
                  <a:pos x="3069" y="2429"/>
                </a:cxn>
                <a:cxn ang="0">
                  <a:pos x="2918" y="2619"/>
                </a:cxn>
                <a:cxn ang="0">
                  <a:pos x="3842" y="2948"/>
                </a:cxn>
                <a:cxn ang="0">
                  <a:pos x="4093" y="3838"/>
                </a:cxn>
                <a:cxn ang="0">
                  <a:pos x="3936" y="4673"/>
                </a:cxn>
                <a:cxn ang="0">
                  <a:pos x="3732" y="5045"/>
                </a:cxn>
                <a:cxn ang="0">
                  <a:pos x="3460" y="5391"/>
                </a:cxn>
                <a:cxn ang="0">
                  <a:pos x="3207" y="5626"/>
                </a:cxn>
                <a:cxn ang="0">
                  <a:pos x="2606" y="6122"/>
                </a:cxn>
                <a:cxn ang="0">
                  <a:pos x="2449" y="6193"/>
                </a:cxn>
                <a:cxn ang="0">
                  <a:pos x="1990" y="6210"/>
                </a:cxn>
                <a:cxn ang="0">
                  <a:pos x="1925" y="6178"/>
                </a:cxn>
                <a:cxn ang="0">
                  <a:pos x="1813" y="6131"/>
                </a:cxn>
                <a:cxn ang="0">
                  <a:pos x="1547" y="6058"/>
                </a:cxn>
                <a:cxn ang="0">
                  <a:pos x="1123" y="6118"/>
                </a:cxn>
                <a:cxn ang="0">
                  <a:pos x="306" y="5073"/>
                </a:cxn>
                <a:cxn ang="0">
                  <a:pos x="33" y="3419"/>
                </a:cxn>
                <a:cxn ang="0">
                  <a:pos x="568" y="2413"/>
                </a:cxn>
                <a:cxn ang="0">
                  <a:pos x="1749" y="2230"/>
                </a:cxn>
                <a:cxn ang="0">
                  <a:pos x="2188" y="2401"/>
                </a:cxn>
                <a:cxn ang="0">
                  <a:pos x="2408" y="2456"/>
                </a:cxn>
                <a:cxn ang="0">
                  <a:pos x="2578" y="2411"/>
                </a:cxn>
                <a:cxn ang="0">
                  <a:pos x="2872" y="2266"/>
                </a:cxn>
                <a:cxn ang="0">
                  <a:pos x="2733" y="2251"/>
                </a:cxn>
                <a:cxn ang="0">
                  <a:pos x="2649" y="2212"/>
                </a:cxn>
                <a:cxn ang="0">
                  <a:pos x="2444" y="2142"/>
                </a:cxn>
                <a:cxn ang="0">
                  <a:pos x="2220" y="2130"/>
                </a:cxn>
                <a:cxn ang="0">
                  <a:pos x="2181" y="2052"/>
                </a:cxn>
                <a:cxn ang="0">
                  <a:pos x="2043" y="2002"/>
                </a:cxn>
                <a:cxn ang="0">
                  <a:pos x="1863" y="1928"/>
                </a:cxn>
                <a:cxn ang="0">
                  <a:pos x="1831" y="1855"/>
                </a:cxn>
                <a:cxn ang="0">
                  <a:pos x="1610" y="1752"/>
                </a:cxn>
                <a:cxn ang="0">
                  <a:pos x="1577" y="1681"/>
                </a:cxn>
                <a:cxn ang="0">
                  <a:pos x="1433" y="1592"/>
                </a:cxn>
                <a:cxn ang="0">
                  <a:pos x="1370" y="1531"/>
                </a:cxn>
                <a:cxn ang="0">
                  <a:pos x="1299" y="1426"/>
                </a:cxn>
                <a:cxn ang="0">
                  <a:pos x="1193" y="1306"/>
                </a:cxn>
                <a:cxn ang="0">
                  <a:pos x="1113" y="1125"/>
                </a:cxn>
                <a:cxn ang="0">
                  <a:pos x="1052" y="937"/>
                </a:cxn>
                <a:cxn ang="0">
                  <a:pos x="985" y="687"/>
                </a:cxn>
                <a:cxn ang="0">
                  <a:pos x="1003" y="601"/>
                </a:cxn>
                <a:cxn ang="0">
                  <a:pos x="991" y="451"/>
                </a:cxn>
                <a:cxn ang="0">
                  <a:pos x="964" y="295"/>
                </a:cxn>
                <a:cxn ang="0">
                  <a:pos x="950" y="147"/>
                </a:cxn>
                <a:cxn ang="0">
                  <a:pos x="1017" y="184"/>
                </a:cxn>
                <a:cxn ang="0">
                  <a:pos x="1030" y="44"/>
                </a:cxn>
                <a:cxn ang="0">
                  <a:pos x="1162" y="66"/>
                </a:cxn>
                <a:cxn ang="0">
                  <a:pos x="1336" y="12"/>
                </a:cxn>
                <a:cxn ang="0">
                  <a:pos x="1611" y="12"/>
                </a:cxn>
              </a:cxnLst>
              <a:rect l="0" t="0" r="r" b="b"/>
              <a:pathLst>
                <a:path w="4093" h="6243">
                  <a:moveTo>
                    <a:pt x="1739" y="52"/>
                  </a:moveTo>
                  <a:lnTo>
                    <a:pt x="1754" y="37"/>
                  </a:lnTo>
                  <a:lnTo>
                    <a:pt x="1771" y="28"/>
                  </a:lnTo>
                  <a:lnTo>
                    <a:pt x="1791" y="23"/>
                  </a:lnTo>
                  <a:lnTo>
                    <a:pt x="1812" y="23"/>
                  </a:lnTo>
                  <a:lnTo>
                    <a:pt x="1831" y="23"/>
                  </a:lnTo>
                  <a:lnTo>
                    <a:pt x="1852" y="27"/>
                  </a:lnTo>
                  <a:lnTo>
                    <a:pt x="1872" y="31"/>
                  </a:lnTo>
                  <a:lnTo>
                    <a:pt x="1891" y="40"/>
                  </a:lnTo>
                  <a:lnTo>
                    <a:pt x="1902" y="44"/>
                  </a:lnTo>
                  <a:lnTo>
                    <a:pt x="1915" y="51"/>
                  </a:lnTo>
                  <a:lnTo>
                    <a:pt x="1920" y="52"/>
                  </a:lnTo>
                  <a:lnTo>
                    <a:pt x="1927" y="55"/>
                  </a:lnTo>
                  <a:lnTo>
                    <a:pt x="1936" y="55"/>
                  </a:lnTo>
                  <a:lnTo>
                    <a:pt x="1944" y="56"/>
                  </a:lnTo>
                  <a:lnTo>
                    <a:pt x="1958" y="67"/>
                  </a:lnTo>
                  <a:lnTo>
                    <a:pt x="1973" y="80"/>
                  </a:lnTo>
                  <a:lnTo>
                    <a:pt x="1990" y="91"/>
                  </a:lnTo>
                  <a:lnTo>
                    <a:pt x="2007" y="104"/>
                  </a:lnTo>
                  <a:lnTo>
                    <a:pt x="2023" y="113"/>
                  </a:lnTo>
                  <a:lnTo>
                    <a:pt x="2040" y="125"/>
                  </a:lnTo>
                  <a:lnTo>
                    <a:pt x="2057" y="136"/>
                  </a:lnTo>
                  <a:lnTo>
                    <a:pt x="2075" y="148"/>
                  </a:lnTo>
                  <a:lnTo>
                    <a:pt x="2110" y="138"/>
                  </a:lnTo>
                  <a:lnTo>
                    <a:pt x="2143" y="141"/>
                  </a:lnTo>
                  <a:lnTo>
                    <a:pt x="2174" y="151"/>
                  </a:lnTo>
                  <a:lnTo>
                    <a:pt x="2205" y="166"/>
                  </a:lnTo>
                  <a:lnTo>
                    <a:pt x="2233" y="182"/>
                  </a:lnTo>
                  <a:lnTo>
                    <a:pt x="2262" y="200"/>
                  </a:lnTo>
                  <a:lnTo>
                    <a:pt x="2291" y="216"/>
                  </a:lnTo>
                  <a:lnTo>
                    <a:pt x="2323" y="230"/>
                  </a:lnTo>
                  <a:lnTo>
                    <a:pt x="2334" y="240"/>
                  </a:lnTo>
                  <a:lnTo>
                    <a:pt x="2345" y="250"/>
                  </a:lnTo>
                  <a:lnTo>
                    <a:pt x="2358" y="257"/>
                  </a:lnTo>
                  <a:lnTo>
                    <a:pt x="2371" y="265"/>
                  </a:lnTo>
                  <a:lnTo>
                    <a:pt x="2382" y="272"/>
                  </a:lnTo>
                  <a:lnTo>
                    <a:pt x="2394" y="279"/>
                  </a:lnTo>
                  <a:lnTo>
                    <a:pt x="2407" y="288"/>
                  </a:lnTo>
                  <a:lnTo>
                    <a:pt x="2419" y="296"/>
                  </a:lnTo>
                  <a:lnTo>
                    <a:pt x="2444" y="296"/>
                  </a:lnTo>
                  <a:lnTo>
                    <a:pt x="2447" y="303"/>
                  </a:lnTo>
                  <a:lnTo>
                    <a:pt x="2454" y="307"/>
                  </a:lnTo>
                  <a:lnTo>
                    <a:pt x="2461" y="307"/>
                  </a:lnTo>
                  <a:lnTo>
                    <a:pt x="2469" y="308"/>
                  </a:lnTo>
                  <a:lnTo>
                    <a:pt x="2476" y="307"/>
                  </a:lnTo>
                  <a:lnTo>
                    <a:pt x="2485" y="308"/>
                  </a:lnTo>
                  <a:lnTo>
                    <a:pt x="2493" y="308"/>
                  </a:lnTo>
                  <a:lnTo>
                    <a:pt x="2502" y="314"/>
                  </a:lnTo>
                  <a:lnTo>
                    <a:pt x="2563" y="360"/>
                  </a:lnTo>
                  <a:lnTo>
                    <a:pt x="2628" y="406"/>
                  </a:lnTo>
                  <a:lnTo>
                    <a:pt x="2692" y="453"/>
                  </a:lnTo>
                  <a:lnTo>
                    <a:pt x="2757" y="504"/>
                  </a:lnTo>
                  <a:lnTo>
                    <a:pt x="2814" y="555"/>
                  </a:lnTo>
                  <a:lnTo>
                    <a:pt x="2865" y="614"/>
                  </a:lnTo>
                  <a:lnTo>
                    <a:pt x="2906" y="678"/>
                  </a:lnTo>
                  <a:lnTo>
                    <a:pt x="2936" y="753"/>
                  </a:lnTo>
                  <a:lnTo>
                    <a:pt x="2971" y="785"/>
                  </a:lnTo>
                  <a:lnTo>
                    <a:pt x="3002" y="820"/>
                  </a:lnTo>
                  <a:lnTo>
                    <a:pt x="3030" y="856"/>
                  </a:lnTo>
                  <a:lnTo>
                    <a:pt x="3056" y="895"/>
                  </a:lnTo>
                  <a:lnTo>
                    <a:pt x="3080" y="933"/>
                  </a:lnTo>
                  <a:lnTo>
                    <a:pt x="3104" y="973"/>
                  </a:lnTo>
                  <a:lnTo>
                    <a:pt x="3126" y="1014"/>
                  </a:lnTo>
                  <a:lnTo>
                    <a:pt x="3151" y="1054"/>
                  </a:lnTo>
                  <a:lnTo>
                    <a:pt x="3182" y="1117"/>
                  </a:lnTo>
                  <a:lnTo>
                    <a:pt x="3204" y="1184"/>
                  </a:lnTo>
                  <a:lnTo>
                    <a:pt x="3219" y="1252"/>
                  </a:lnTo>
                  <a:lnTo>
                    <a:pt x="3233" y="1323"/>
                  </a:lnTo>
                  <a:lnTo>
                    <a:pt x="3243" y="1394"/>
                  </a:lnTo>
                  <a:lnTo>
                    <a:pt x="3254" y="1465"/>
                  </a:lnTo>
                  <a:lnTo>
                    <a:pt x="3267" y="1536"/>
                  </a:lnTo>
                  <a:lnTo>
                    <a:pt x="3285" y="1607"/>
                  </a:lnTo>
                  <a:lnTo>
                    <a:pt x="3282" y="1677"/>
                  </a:lnTo>
                  <a:lnTo>
                    <a:pt x="3283" y="1747"/>
                  </a:lnTo>
                  <a:lnTo>
                    <a:pt x="3285" y="1816"/>
                  </a:lnTo>
                  <a:lnTo>
                    <a:pt x="3285" y="1887"/>
                  </a:lnTo>
                  <a:lnTo>
                    <a:pt x="3279" y="1954"/>
                  </a:lnTo>
                  <a:lnTo>
                    <a:pt x="3269" y="2022"/>
                  </a:lnTo>
                  <a:lnTo>
                    <a:pt x="3250" y="2087"/>
                  </a:lnTo>
                  <a:lnTo>
                    <a:pt x="3221" y="2151"/>
                  </a:lnTo>
                  <a:lnTo>
                    <a:pt x="3235" y="2158"/>
                  </a:lnTo>
                  <a:lnTo>
                    <a:pt x="3251" y="2166"/>
                  </a:lnTo>
                  <a:lnTo>
                    <a:pt x="3268" y="2173"/>
                  </a:lnTo>
                  <a:lnTo>
                    <a:pt x="3286" y="2183"/>
                  </a:lnTo>
                  <a:lnTo>
                    <a:pt x="3300" y="2192"/>
                  </a:lnTo>
                  <a:lnTo>
                    <a:pt x="3314" y="2206"/>
                  </a:lnTo>
                  <a:lnTo>
                    <a:pt x="3325" y="2222"/>
                  </a:lnTo>
                  <a:lnTo>
                    <a:pt x="3334" y="2243"/>
                  </a:lnTo>
                  <a:lnTo>
                    <a:pt x="3334" y="2266"/>
                  </a:lnTo>
                  <a:lnTo>
                    <a:pt x="3331" y="2291"/>
                  </a:lnTo>
                  <a:lnTo>
                    <a:pt x="3324" y="2315"/>
                  </a:lnTo>
                  <a:lnTo>
                    <a:pt x="3315" y="2340"/>
                  </a:lnTo>
                  <a:lnTo>
                    <a:pt x="3303" y="2361"/>
                  </a:lnTo>
                  <a:lnTo>
                    <a:pt x="3288" y="2383"/>
                  </a:lnTo>
                  <a:lnTo>
                    <a:pt x="3269" y="2403"/>
                  </a:lnTo>
                  <a:lnTo>
                    <a:pt x="3250" y="2421"/>
                  </a:lnTo>
                  <a:lnTo>
                    <a:pt x="3190" y="2443"/>
                  </a:lnTo>
                  <a:lnTo>
                    <a:pt x="3129" y="2431"/>
                  </a:lnTo>
                  <a:lnTo>
                    <a:pt x="3069" y="2429"/>
                  </a:lnTo>
                  <a:lnTo>
                    <a:pt x="3010" y="2434"/>
                  </a:lnTo>
                  <a:lnTo>
                    <a:pt x="2952" y="2446"/>
                  </a:lnTo>
                  <a:lnTo>
                    <a:pt x="2893" y="2460"/>
                  </a:lnTo>
                  <a:lnTo>
                    <a:pt x="2835" y="2478"/>
                  </a:lnTo>
                  <a:lnTo>
                    <a:pt x="2777" y="2496"/>
                  </a:lnTo>
                  <a:lnTo>
                    <a:pt x="2723" y="2513"/>
                  </a:lnTo>
                  <a:lnTo>
                    <a:pt x="2637" y="2560"/>
                  </a:lnTo>
                  <a:lnTo>
                    <a:pt x="2773" y="2599"/>
                  </a:lnTo>
                  <a:lnTo>
                    <a:pt x="2918" y="2619"/>
                  </a:lnTo>
                  <a:lnTo>
                    <a:pt x="3063" y="2624"/>
                  </a:lnTo>
                  <a:lnTo>
                    <a:pt x="3210" y="2630"/>
                  </a:lnTo>
                  <a:lnTo>
                    <a:pt x="3350" y="2641"/>
                  </a:lnTo>
                  <a:lnTo>
                    <a:pt x="3488" y="2670"/>
                  </a:lnTo>
                  <a:lnTo>
                    <a:pt x="3618" y="2728"/>
                  </a:lnTo>
                  <a:lnTo>
                    <a:pt x="3738" y="2822"/>
                  </a:lnTo>
                  <a:lnTo>
                    <a:pt x="3777" y="2860"/>
                  </a:lnTo>
                  <a:lnTo>
                    <a:pt x="3812" y="2903"/>
                  </a:lnTo>
                  <a:lnTo>
                    <a:pt x="3842" y="2948"/>
                  </a:lnTo>
                  <a:lnTo>
                    <a:pt x="3869" y="2995"/>
                  </a:lnTo>
                  <a:lnTo>
                    <a:pt x="3894" y="3041"/>
                  </a:lnTo>
                  <a:lnTo>
                    <a:pt x="3919" y="3088"/>
                  </a:lnTo>
                  <a:lnTo>
                    <a:pt x="3945" y="3133"/>
                  </a:lnTo>
                  <a:lnTo>
                    <a:pt x="3977" y="3179"/>
                  </a:lnTo>
                  <a:lnTo>
                    <a:pt x="4032" y="3334"/>
                  </a:lnTo>
                  <a:lnTo>
                    <a:pt x="4068" y="3498"/>
                  </a:lnTo>
                  <a:lnTo>
                    <a:pt x="4088" y="3665"/>
                  </a:lnTo>
                  <a:lnTo>
                    <a:pt x="4093" y="3838"/>
                  </a:lnTo>
                  <a:lnTo>
                    <a:pt x="4085" y="4010"/>
                  </a:lnTo>
                  <a:lnTo>
                    <a:pt x="4065" y="4181"/>
                  </a:lnTo>
                  <a:lnTo>
                    <a:pt x="4037" y="4348"/>
                  </a:lnTo>
                  <a:lnTo>
                    <a:pt x="4004" y="4511"/>
                  </a:lnTo>
                  <a:lnTo>
                    <a:pt x="3984" y="4541"/>
                  </a:lnTo>
                  <a:lnTo>
                    <a:pt x="3969" y="4573"/>
                  </a:lnTo>
                  <a:lnTo>
                    <a:pt x="3958" y="4606"/>
                  </a:lnTo>
                  <a:lnTo>
                    <a:pt x="3948" y="4641"/>
                  </a:lnTo>
                  <a:lnTo>
                    <a:pt x="3936" y="4673"/>
                  </a:lnTo>
                  <a:lnTo>
                    <a:pt x="3923" y="4706"/>
                  </a:lnTo>
                  <a:lnTo>
                    <a:pt x="3906" y="4737"/>
                  </a:lnTo>
                  <a:lnTo>
                    <a:pt x="3887" y="4768"/>
                  </a:lnTo>
                  <a:lnTo>
                    <a:pt x="3863" y="4814"/>
                  </a:lnTo>
                  <a:lnTo>
                    <a:pt x="3838" y="4861"/>
                  </a:lnTo>
                  <a:lnTo>
                    <a:pt x="3812" y="4907"/>
                  </a:lnTo>
                  <a:lnTo>
                    <a:pt x="3787" y="4954"/>
                  </a:lnTo>
                  <a:lnTo>
                    <a:pt x="3759" y="4999"/>
                  </a:lnTo>
                  <a:lnTo>
                    <a:pt x="3732" y="5045"/>
                  </a:lnTo>
                  <a:lnTo>
                    <a:pt x="3706" y="5090"/>
                  </a:lnTo>
                  <a:lnTo>
                    <a:pt x="3682" y="5134"/>
                  </a:lnTo>
                  <a:lnTo>
                    <a:pt x="3650" y="5166"/>
                  </a:lnTo>
                  <a:lnTo>
                    <a:pt x="3621" y="5202"/>
                  </a:lnTo>
                  <a:lnTo>
                    <a:pt x="3590" y="5240"/>
                  </a:lnTo>
                  <a:lnTo>
                    <a:pt x="3561" y="5279"/>
                  </a:lnTo>
                  <a:lnTo>
                    <a:pt x="3527" y="5317"/>
                  </a:lnTo>
                  <a:lnTo>
                    <a:pt x="3495" y="5354"/>
                  </a:lnTo>
                  <a:lnTo>
                    <a:pt x="3460" y="5391"/>
                  </a:lnTo>
                  <a:lnTo>
                    <a:pt x="3424" y="5425"/>
                  </a:lnTo>
                  <a:lnTo>
                    <a:pt x="3402" y="5453"/>
                  </a:lnTo>
                  <a:lnTo>
                    <a:pt x="3378" y="5483"/>
                  </a:lnTo>
                  <a:lnTo>
                    <a:pt x="3350" y="5509"/>
                  </a:lnTo>
                  <a:lnTo>
                    <a:pt x="3324" y="5535"/>
                  </a:lnTo>
                  <a:lnTo>
                    <a:pt x="3293" y="5559"/>
                  </a:lnTo>
                  <a:lnTo>
                    <a:pt x="3264" y="5583"/>
                  </a:lnTo>
                  <a:lnTo>
                    <a:pt x="3235" y="5604"/>
                  </a:lnTo>
                  <a:lnTo>
                    <a:pt x="3207" y="5626"/>
                  </a:lnTo>
                  <a:lnTo>
                    <a:pt x="3198" y="5648"/>
                  </a:lnTo>
                  <a:lnTo>
                    <a:pt x="3119" y="5705"/>
                  </a:lnTo>
                  <a:lnTo>
                    <a:pt x="3044" y="5763"/>
                  </a:lnTo>
                  <a:lnTo>
                    <a:pt x="2967" y="5818"/>
                  </a:lnTo>
                  <a:lnTo>
                    <a:pt x="2893" y="5877"/>
                  </a:lnTo>
                  <a:lnTo>
                    <a:pt x="2818" y="5934"/>
                  </a:lnTo>
                  <a:lnTo>
                    <a:pt x="2747" y="5994"/>
                  </a:lnTo>
                  <a:lnTo>
                    <a:pt x="2676" y="6055"/>
                  </a:lnTo>
                  <a:lnTo>
                    <a:pt x="2606" y="6122"/>
                  </a:lnTo>
                  <a:lnTo>
                    <a:pt x="2592" y="6125"/>
                  </a:lnTo>
                  <a:lnTo>
                    <a:pt x="2581" y="6132"/>
                  </a:lnTo>
                  <a:lnTo>
                    <a:pt x="2568" y="6140"/>
                  </a:lnTo>
                  <a:lnTo>
                    <a:pt x="2559" y="6149"/>
                  </a:lnTo>
                  <a:lnTo>
                    <a:pt x="2548" y="6156"/>
                  </a:lnTo>
                  <a:lnTo>
                    <a:pt x="2536" y="6164"/>
                  </a:lnTo>
                  <a:lnTo>
                    <a:pt x="2522" y="6170"/>
                  </a:lnTo>
                  <a:lnTo>
                    <a:pt x="2510" y="6175"/>
                  </a:lnTo>
                  <a:lnTo>
                    <a:pt x="2449" y="6193"/>
                  </a:lnTo>
                  <a:lnTo>
                    <a:pt x="2386" y="6211"/>
                  </a:lnTo>
                  <a:lnTo>
                    <a:pt x="2319" y="6227"/>
                  </a:lnTo>
                  <a:lnTo>
                    <a:pt x="2253" y="6239"/>
                  </a:lnTo>
                  <a:lnTo>
                    <a:pt x="2185" y="6243"/>
                  </a:lnTo>
                  <a:lnTo>
                    <a:pt x="2118" y="6241"/>
                  </a:lnTo>
                  <a:lnTo>
                    <a:pt x="2053" y="6227"/>
                  </a:lnTo>
                  <a:lnTo>
                    <a:pt x="1991" y="6202"/>
                  </a:lnTo>
                  <a:lnTo>
                    <a:pt x="1989" y="6206"/>
                  </a:lnTo>
                  <a:lnTo>
                    <a:pt x="1990" y="6210"/>
                  </a:lnTo>
                  <a:lnTo>
                    <a:pt x="1989" y="6210"/>
                  </a:lnTo>
                  <a:lnTo>
                    <a:pt x="1983" y="6210"/>
                  </a:lnTo>
                  <a:lnTo>
                    <a:pt x="1982" y="6207"/>
                  </a:lnTo>
                  <a:lnTo>
                    <a:pt x="1987" y="6202"/>
                  </a:lnTo>
                  <a:lnTo>
                    <a:pt x="1975" y="6193"/>
                  </a:lnTo>
                  <a:lnTo>
                    <a:pt x="1962" y="6189"/>
                  </a:lnTo>
                  <a:lnTo>
                    <a:pt x="1950" y="6185"/>
                  </a:lnTo>
                  <a:lnTo>
                    <a:pt x="1938" y="6182"/>
                  </a:lnTo>
                  <a:lnTo>
                    <a:pt x="1925" y="6178"/>
                  </a:lnTo>
                  <a:lnTo>
                    <a:pt x="1912" y="6176"/>
                  </a:lnTo>
                  <a:lnTo>
                    <a:pt x="1899" y="6172"/>
                  </a:lnTo>
                  <a:lnTo>
                    <a:pt x="1887" y="6171"/>
                  </a:lnTo>
                  <a:lnTo>
                    <a:pt x="1887" y="6161"/>
                  </a:lnTo>
                  <a:lnTo>
                    <a:pt x="1872" y="6154"/>
                  </a:lnTo>
                  <a:lnTo>
                    <a:pt x="1858" y="6149"/>
                  </a:lnTo>
                  <a:lnTo>
                    <a:pt x="1842" y="6140"/>
                  </a:lnTo>
                  <a:lnTo>
                    <a:pt x="1828" y="6136"/>
                  </a:lnTo>
                  <a:lnTo>
                    <a:pt x="1813" y="6131"/>
                  </a:lnTo>
                  <a:lnTo>
                    <a:pt x="1799" y="6129"/>
                  </a:lnTo>
                  <a:lnTo>
                    <a:pt x="1787" y="6131"/>
                  </a:lnTo>
                  <a:lnTo>
                    <a:pt x="1774" y="6136"/>
                  </a:lnTo>
                  <a:lnTo>
                    <a:pt x="1741" y="6108"/>
                  </a:lnTo>
                  <a:lnTo>
                    <a:pt x="1706" y="6090"/>
                  </a:lnTo>
                  <a:lnTo>
                    <a:pt x="1667" y="6078"/>
                  </a:lnTo>
                  <a:lnTo>
                    <a:pt x="1629" y="6069"/>
                  </a:lnTo>
                  <a:lnTo>
                    <a:pt x="1587" y="6062"/>
                  </a:lnTo>
                  <a:lnTo>
                    <a:pt x="1547" y="6058"/>
                  </a:lnTo>
                  <a:lnTo>
                    <a:pt x="1505" y="6052"/>
                  </a:lnTo>
                  <a:lnTo>
                    <a:pt x="1465" y="6048"/>
                  </a:lnTo>
                  <a:lnTo>
                    <a:pt x="1410" y="6050"/>
                  </a:lnTo>
                  <a:lnTo>
                    <a:pt x="1361" y="6059"/>
                  </a:lnTo>
                  <a:lnTo>
                    <a:pt x="1313" y="6073"/>
                  </a:lnTo>
                  <a:lnTo>
                    <a:pt x="1267" y="6091"/>
                  </a:lnTo>
                  <a:lnTo>
                    <a:pt x="1219" y="6105"/>
                  </a:lnTo>
                  <a:lnTo>
                    <a:pt x="1172" y="6117"/>
                  </a:lnTo>
                  <a:lnTo>
                    <a:pt x="1123" y="6118"/>
                  </a:lnTo>
                  <a:lnTo>
                    <a:pt x="1073" y="6110"/>
                  </a:lnTo>
                  <a:lnTo>
                    <a:pt x="928" y="6018"/>
                  </a:lnTo>
                  <a:lnTo>
                    <a:pt x="804" y="5909"/>
                  </a:lnTo>
                  <a:lnTo>
                    <a:pt x="698" y="5785"/>
                  </a:lnTo>
                  <a:lnTo>
                    <a:pt x="606" y="5650"/>
                  </a:lnTo>
                  <a:lnTo>
                    <a:pt x="522" y="5506"/>
                  </a:lnTo>
                  <a:lnTo>
                    <a:pt x="447" y="5360"/>
                  </a:lnTo>
                  <a:lnTo>
                    <a:pt x="376" y="5214"/>
                  </a:lnTo>
                  <a:lnTo>
                    <a:pt x="306" y="5073"/>
                  </a:lnTo>
                  <a:lnTo>
                    <a:pt x="238" y="4890"/>
                  </a:lnTo>
                  <a:lnTo>
                    <a:pt x="174" y="4708"/>
                  </a:lnTo>
                  <a:lnTo>
                    <a:pt x="114" y="4520"/>
                  </a:lnTo>
                  <a:lnTo>
                    <a:pt x="64" y="4331"/>
                  </a:lnTo>
                  <a:lnTo>
                    <a:pt x="25" y="4139"/>
                  </a:lnTo>
                  <a:lnTo>
                    <a:pt x="3" y="3943"/>
                  </a:lnTo>
                  <a:lnTo>
                    <a:pt x="0" y="3743"/>
                  </a:lnTo>
                  <a:lnTo>
                    <a:pt x="19" y="3540"/>
                  </a:lnTo>
                  <a:lnTo>
                    <a:pt x="33" y="3419"/>
                  </a:lnTo>
                  <a:lnTo>
                    <a:pt x="55" y="3303"/>
                  </a:lnTo>
                  <a:lnTo>
                    <a:pt x="85" y="3190"/>
                  </a:lnTo>
                  <a:lnTo>
                    <a:pt x="122" y="3080"/>
                  </a:lnTo>
                  <a:lnTo>
                    <a:pt x="163" y="2970"/>
                  </a:lnTo>
                  <a:lnTo>
                    <a:pt x="212" y="2864"/>
                  </a:lnTo>
                  <a:lnTo>
                    <a:pt x="265" y="2758"/>
                  </a:lnTo>
                  <a:lnTo>
                    <a:pt x="323" y="2657"/>
                  </a:lnTo>
                  <a:lnTo>
                    <a:pt x="439" y="2526"/>
                  </a:lnTo>
                  <a:lnTo>
                    <a:pt x="568" y="2413"/>
                  </a:lnTo>
                  <a:lnTo>
                    <a:pt x="709" y="2316"/>
                  </a:lnTo>
                  <a:lnTo>
                    <a:pt x="860" y="2243"/>
                  </a:lnTo>
                  <a:lnTo>
                    <a:pt x="1016" y="2188"/>
                  </a:lnTo>
                  <a:lnTo>
                    <a:pt x="1182" y="2158"/>
                  </a:lnTo>
                  <a:lnTo>
                    <a:pt x="1353" y="2151"/>
                  </a:lnTo>
                  <a:lnTo>
                    <a:pt x="1530" y="2173"/>
                  </a:lnTo>
                  <a:lnTo>
                    <a:pt x="1604" y="2188"/>
                  </a:lnTo>
                  <a:lnTo>
                    <a:pt x="1678" y="2209"/>
                  </a:lnTo>
                  <a:lnTo>
                    <a:pt x="1749" y="2230"/>
                  </a:lnTo>
                  <a:lnTo>
                    <a:pt x="1821" y="2257"/>
                  </a:lnTo>
                  <a:lnTo>
                    <a:pt x="1890" y="2282"/>
                  </a:lnTo>
                  <a:lnTo>
                    <a:pt x="1959" y="2311"/>
                  </a:lnTo>
                  <a:lnTo>
                    <a:pt x="2028" y="2340"/>
                  </a:lnTo>
                  <a:lnTo>
                    <a:pt x="2096" y="2374"/>
                  </a:lnTo>
                  <a:lnTo>
                    <a:pt x="2118" y="2379"/>
                  </a:lnTo>
                  <a:lnTo>
                    <a:pt x="2142" y="2386"/>
                  </a:lnTo>
                  <a:lnTo>
                    <a:pt x="2164" y="2393"/>
                  </a:lnTo>
                  <a:lnTo>
                    <a:pt x="2188" y="2401"/>
                  </a:lnTo>
                  <a:lnTo>
                    <a:pt x="2210" y="2408"/>
                  </a:lnTo>
                  <a:lnTo>
                    <a:pt x="2234" y="2417"/>
                  </a:lnTo>
                  <a:lnTo>
                    <a:pt x="2258" y="2425"/>
                  </a:lnTo>
                  <a:lnTo>
                    <a:pt x="2284" y="2434"/>
                  </a:lnTo>
                  <a:lnTo>
                    <a:pt x="2308" y="2438"/>
                  </a:lnTo>
                  <a:lnTo>
                    <a:pt x="2333" y="2443"/>
                  </a:lnTo>
                  <a:lnTo>
                    <a:pt x="2358" y="2447"/>
                  </a:lnTo>
                  <a:lnTo>
                    <a:pt x="2384" y="2452"/>
                  </a:lnTo>
                  <a:lnTo>
                    <a:pt x="2408" y="2456"/>
                  </a:lnTo>
                  <a:lnTo>
                    <a:pt x="2433" y="2461"/>
                  </a:lnTo>
                  <a:lnTo>
                    <a:pt x="2457" y="2470"/>
                  </a:lnTo>
                  <a:lnTo>
                    <a:pt x="2479" y="2482"/>
                  </a:lnTo>
                  <a:lnTo>
                    <a:pt x="2495" y="2473"/>
                  </a:lnTo>
                  <a:lnTo>
                    <a:pt x="2511" y="2463"/>
                  </a:lnTo>
                  <a:lnTo>
                    <a:pt x="2528" y="2450"/>
                  </a:lnTo>
                  <a:lnTo>
                    <a:pt x="2545" y="2438"/>
                  </a:lnTo>
                  <a:lnTo>
                    <a:pt x="2561" y="2424"/>
                  </a:lnTo>
                  <a:lnTo>
                    <a:pt x="2578" y="2411"/>
                  </a:lnTo>
                  <a:lnTo>
                    <a:pt x="2596" y="2397"/>
                  </a:lnTo>
                  <a:lnTo>
                    <a:pt x="2614" y="2386"/>
                  </a:lnTo>
                  <a:lnTo>
                    <a:pt x="2648" y="2364"/>
                  </a:lnTo>
                  <a:lnTo>
                    <a:pt x="2684" y="2347"/>
                  </a:lnTo>
                  <a:lnTo>
                    <a:pt x="2722" y="2330"/>
                  </a:lnTo>
                  <a:lnTo>
                    <a:pt x="2759" y="2315"/>
                  </a:lnTo>
                  <a:lnTo>
                    <a:pt x="2797" y="2298"/>
                  </a:lnTo>
                  <a:lnTo>
                    <a:pt x="2835" y="2283"/>
                  </a:lnTo>
                  <a:lnTo>
                    <a:pt x="2872" y="2266"/>
                  </a:lnTo>
                  <a:lnTo>
                    <a:pt x="2911" y="2251"/>
                  </a:lnTo>
                  <a:lnTo>
                    <a:pt x="2888" y="2248"/>
                  </a:lnTo>
                  <a:lnTo>
                    <a:pt x="2865" y="2245"/>
                  </a:lnTo>
                  <a:lnTo>
                    <a:pt x="2842" y="2241"/>
                  </a:lnTo>
                  <a:lnTo>
                    <a:pt x="2819" y="2241"/>
                  </a:lnTo>
                  <a:lnTo>
                    <a:pt x="2797" y="2238"/>
                  </a:lnTo>
                  <a:lnTo>
                    <a:pt x="2775" y="2240"/>
                  </a:lnTo>
                  <a:lnTo>
                    <a:pt x="2754" y="2243"/>
                  </a:lnTo>
                  <a:lnTo>
                    <a:pt x="2733" y="2251"/>
                  </a:lnTo>
                  <a:lnTo>
                    <a:pt x="2720" y="2248"/>
                  </a:lnTo>
                  <a:lnTo>
                    <a:pt x="2708" y="2248"/>
                  </a:lnTo>
                  <a:lnTo>
                    <a:pt x="2692" y="2248"/>
                  </a:lnTo>
                  <a:lnTo>
                    <a:pt x="2680" y="2250"/>
                  </a:lnTo>
                  <a:lnTo>
                    <a:pt x="2667" y="2247"/>
                  </a:lnTo>
                  <a:lnTo>
                    <a:pt x="2658" y="2241"/>
                  </a:lnTo>
                  <a:lnTo>
                    <a:pt x="2651" y="2231"/>
                  </a:lnTo>
                  <a:lnTo>
                    <a:pt x="2649" y="2216"/>
                  </a:lnTo>
                  <a:lnTo>
                    <a:pt x="2649" y="2212"/>
                  </a:lnTo>
                  <a:lnTo>
                    <a:pt x="2624" y="2212"/>
                  </a:lnTo>
                  <a:lnTo>
                    <a:pt x="2600" y="2215"/>
                  </a:lnTo>
                  <a:lnTo>
                    <a:pt x="2574" y="2216"/>
                  </a:lnTo>
                  <a:lnTo>
                    <a:pt x="2549" y="2219"/>
                  </a:lnTo>
                  <a:lnTo>
                    <a:pt x="2522" y="2219"/>
                  </a:lnTo>
                  <a:lnTo>
                    <a:pt x="2496" y="2219"/>
                  </a:lnTo>
                  <a:lnTo>
                    <a:pt x="2471" y="2215"/>
                  </a:lnTo>
                  <a:lnTo>
                    <a:pt x="2449" y="2208"/>
                  </a:lnTo>
                  <a:lnTo>
                    <a:pt x="2444" y="2142"/>
                  </a:lnTo>
                  <a:lnTo>
                    <a:pt x="2418" y="2144"/>
                  </a:lnTo>
                  <a:lnTo>
                    <a:pt x="2391" y="2146"/>
                  </a:lnTo>
                  <a:lnTo>
                    <a:pt x="2364" y="2148"/>
                  </a:lnTo>
                  <a:lnTo>
                    <a:pt x="2336" y="2149"/>
                  </a:lnTo>
                  <a:lnTo>
                    <a:pt x="2306" y="2148"/>
                  </a:lnTo>
                  <a:lnTo>
                    <a:pt x="2280" y="2146"/>
                  </a:lnTo>
                  <a:lnTo>
                    <a:pt x="2255" y="2142"/>
                  </a:lnTo>
                  <a:lnTo>
                    <a:pt x="2231" y="2138"/>
                  </a:lnTo>
                  <a:lnTo>
                    <a:pt x="2220" y="2130"/>
                  </a:lnTo>
                  <a:lnTo>
                    <a:pt x="2214" y="2121"/>
                  </a:lnTo>
                  <a:lnTo>
                    <a:pt x="2212" y="2110"/>
                  </a:lnTo>
                  <a:lnTo>
                    <a:pt x="2214" y="2100"/>
                  </a:lnTo>
                  <a:lnTo>
                    <a:pt x="2216" y="2089"/>
                  </a:lnTo>
                  <a:lnTo>
                    <a:pt x="2220" y="2080"/>
                  </a:lnTo>
                  <a:lnTo>
                    <a:pt x="2223" y="2068"/>
                  </a:lnTo>
                  <a:lnTo>
                    <a:pt x="2227" y="2060"/>
                  </a:lnTo>
                  <a:lnTo>
                    <a:pt x="2203" y="2055"/>
                  </a:lnTo>
                  <a:lnTo>
                    <a:pt x="2181" y="2052"/>
                  </a:lnTo>
                  <a:lnTo>
                    <a:pt x="2157" y="2049"/>
                  </a:lnTo>
                  <a:lnTo>
                    <a:pt x="2135" y="2048"/>
                  </a:lnTo>
                  <a:lnTo>
                    <a:pt x="2111" y="2045"/>
                  </a:lnTo>
                  <a:lnTo>
                    <a:pt x="2089" y="2043"/>
                  </a:lnTo>
                  <a:lnTo>
                    <a:pt x="2068" y="2041"/>
                  </a:lnTo>
                  <a:lnTo>
                    <a:pt x="2049" y="2038"/>
                  </a:lnTo>
                  <a:lnTo>
                    <a:pt x="2040" y="2025"/>
                  </a:lnTo>
                  <a:lnTo>
                    <a:pt x="2039" y="2014"/>
                  </a:lnTo>
                  <a:lnTo>
                    <a:pt x="2043" y="2002"/>
                  </a:lnTo>
                  <a:lnTo>
                    <a:pt x="2053" y="1995"/>
                  </a:lnTo>
                  <a:lnTo>
                    <a:pt x="2065" y="1981"/>
                  </a:lnTo>
                  <a:lnTo>
                    <a:pt x="2036" y="1974"/>
                  </a:lnTo>
                  <a:lnTo>
                    <a:pt x="2007" y="1967"/>
                  </a:lnTo>
                  <a:lnTo>
                    <a:pt x="1977" y="1958"/>
                  </a:lnTo>
                  <a:lnTo>
                    <a:pt x="1950" y="1951"/>
                  </a:lnTo>
                  <a:lnTo>
                    <a:pt x="1920" y="1943"/>
                  </a:lnTo>
                  <a:lnTo>
                    <a:pt x="1892" y="1936"/>
                  </a:lnTo>
                  <a:lnTo>
                    <a:pt x="1863" y="1928"/>
                  </a:lnTo>
                  <a:lnTo>
                    <a:pt x="1835" y="1921"/>
                  </a:lnTo>
                  <a:lnTo>
                    <a:pt x="1828" y="1912"/>
                  </a:lnTo>
                  <a:lnTo>
                    <a:pt x="1827" y="1905"/>
                  </a:lnTo>
                  <a:lnTo>
                    <a:pt x="1827" y="1897"/>
                  </a:lnTo>
                  <a:lnTo>
                    <a:pt x="1828" y="1890"/>
                  </a:lnTo>
                  <a:lnTo>
                    <a:pt x="1830" y="1882"/>
                  </a:lnTo>
                  <a:lnTo>
                    <a:pt x="1831" y="1873"/>
                  </a:lnTo>
                  <a:lnTo>
                    <a:pt x="1831" y="1864"/>
                  </a:lnTo>
                  <a:lnTo>
                    <a:pt x="1831" y="1855"/>
                  </a:lnTo>
                  <a:lnTo>
                    <a:pt x="1800" y="1851"/>
                  </a:lnTo>
                  <a:lnTo>
                    <a:pt x="1771" y="1844"/>
                  </a:lnTo>
                  <a:lnTo>
                    <a:pt x="1743" y="1834"/>
                  </a:lnTo>
                  <a:lnTo>
                    <a:pt x="1715" y="1823"/>
                  </a:lnTo>
                  <a:lnTo>
                    <a:pt x="1688" y="1809"/>
                  </a:lnTo>
                  <a:lnTo>
                    <a:pt x="1661" y="1794"/>
                  </a:lnTo>
                  <a:lnTo>
                    <a:pt x="1636" y="1779"/>
                  </a:lnTo>
                  <a:lnTo>
                    <a:pt x="1612" y="1763"/>
                  </a:lnTo>
                  <a:lnTo>
                    <a:pt x="1610" y="1752"/>
                  </a:lnTo>
                  <a:lnTo>
                    <a:pt x="1610" y="1744"/>
                  </a:lnTo>
                  <a:lnTo>
                    <a:pt x="1612" y="1737"/>
                  </a:lnTo>
                  <a:lnTo>
                    <a:pt x="1616" y="1730"/>
                  </a:lnTo>
                  <a:lnTo>
                    <a:pt x="1619" y="1723"/>
                  </a:lnTo>
                  <a:lnTo>
                    <a:pt x="1623" y="1716"/>
                  </a:lnTo>
                  <a:lnTo>
                    <a:pt x="1626" y="1709"/>
                  </a:lnTo>
                  <a:lnTo>
                    <a:pt x="1630" y="1702"/>
                  </a:lnTo>
                  <a:lnTo>
                    <a:pt x="1604" y="1689"/>
                  </a:lnTo>
                  <a:lnTo>
                    <a:pt x="1577" y="1681"/>
                  </a:lnTo>
                  <a:lnTo>
                    <a:pt x="1550" y="1673"/>
                  </a:lnTo>
                  <a:lnTo>
                    <a:pt x="1523" y="1667"/>
                  </a:lnTo>
                  <a:lnTo>
                    <a:pt x="1495" y="1657"/>
                  </a:lnTo>
                  <a:lnTo>
                    <a:pt x="1470" y="1649"/>
                  </a:lnTo>
                  <a:lnTo>
                    <a:pt x="1445" y="1636"/>
                  </a:lnTo>
                  <a:lnTo>
                    <a:pt x="1426" y="1620"/>
                  </a:lnTo>
                  <a:lnTo>
                    <a:pt x="1424" y="1609"/>
                  </a:lnTo>
                  <a:lnTo>
                    <a:pt x="1428" y="1600"/>
                  </a:lnTo>
                  <a:lnTo>
                    <a:pt x="1433" y="1592"/>
                  </a:lnTo>
                  <a:lnTo>
                    <a:pt x="1439" y="1584"/>
                  </a:lnTo>
                  <a:lnTo>
                    <a:pt x="1444" y="1575"/>
                  </a:lnTo>
                  <a:lnTo>
                    <a:pt x="1445" y="1567"/>
                  </a:lnTo>
                  <a:lnTo>
                    <a:pt x="1439" y="1560"/>
                  </a:lnTo>
                  <a:lnTo>
                    <a:pt x="1430" y="1554"/>
                  </a:lnTo>
                  <a:lnTo>
                    <a:pt x="1426" y="1558"/>
                  </a:lnTo>
                  <a:lnTo>
                    <a:pt x="1405" y="1550"/>
                  </a:lnTo>
                  <a:lnTo>
                    <a:pt x="1387" y="1542"/>
                  </a:lnTo>
                  <a:lnTo>
                    <a:pt x="1370" y="1531"/>
                  </a:lnTo>
                  <a:lnTo>
                    <a:pt x="1353" y="1519"/>
                  </a:lnTo>
                  <a:lnTo>
                    <a:pt x="1336" y="1505"/>
                  </a:lnTo>
                  <a:lnTo>
                    <a:pt x="1320" y="1493"/>
                  </a:lnTo>
                  <a:lnTo>
                    <a:pt x="1304" y="1480"/>
                  </a:lnTo>
                  <a:lnTo>
                    <a:pt x="1290" y="1468"/>
                  </a:lnTo>
                  <a:lnTo>
                    <a:pt x="1288" y="1455"/>
                  </a:lnTo>
                  <a:lnTo>
                    <a:pt x="1290" y="1446"/>
                  </a:lnTo>
                  <a:lnTo>
                    <a:pt x="1293" y="1434"/>
                  </a:lnTo>
                  <a:lnTo>
                    <a:pt x="1299" y="1426"/>
                  </a:lnTo>
                  <a:lnTo>
                    <a:pt x="1302" y="1416"/>
                  </a:lnTo>
                  <a:lnTo>
                    <a:pt x="1304" y="1407"/>
                  </a:lnTo>
                  <a:lnTo>
                    <a:pt x="1303" y="1397"/>
                  </a:lnTo>
                  <a:lnTo>
                    <a:pt x="1299" y="1388"/>
                  </a:lnTo>
                  <a:lnTo>
                    <a:pt x="1276" y="1372"/>
                  </a:lnTo>
                  <a:lnTo>
                    <a:pt x="1256" y="1356"/>
                  </a:lnTo>
                  <a:lnTo>
                    <a:pt x="1235" y="1340"/>
                  </a:lnTo>
                  <a:lnTo>
                    <a:pt x="1214" y="1324"/>
                  </a:lnTo>
                  <a:lnTo>
                    <a:pt x="1193" y="1306"/>
                  </a:lnTo>
                  <a:lnTo>
                    <a:pt x="1173" y="1289"/>
                  </a:lnTo>
                  <a:lnTo>
                    <a:pt x="1155" y="1270"/>
                  </a:lnTo>
                  <a:lnTo>
                    <a:pt x="1143" y="1249"/>
                  </a:lnTo>
                  <a:lnTo>
                    <a:pt x="1166" y="1225"/>
                  </a:lnTo>
                  <a:lnTo>
                    <a:pt x="1173" y="1204"/>
                  </a:lnTo>
                  <a:lnTo>
                    <a:pt x="1168" y="1184"/>
                  </a:lnTo>
                  <a:lnTo>
                    <a:pt x="1154" y="1164"/>
                  </a:lnTo>
                  <a:lnTo>
                    <a:pt x="1133" y="1145"/>
                  </a:lnTo>
                  <a:lnTo>
                    <a:pt x="1113" y="1125"/>
                  </a:lnTo>
                  <a:lnTo>
                    <a:pt x="1097" y="1104"/>
                  </a:lnTo>
                  <a:lnTo>
                    <a:pt x="1090" y="1085"/>
                  </a:lnTo>
                  <a:lnTo>
                    <a:pt x="1081" y="1064"/>
                  </a:lnTo>
                  <a:lnTo>
                    <a:pt x="1072" y="1043"/>
                  </a:lnTo>
                  <a:lnTo>
                    <a:pt x="1059" y="1022"/>
                  </a:lnTo>
                  <a:lnTo>
                    <a:pt x="1049" y="1001"/>
                  </a:lnTo>
                  <a:lnTo>
                    <a:pt x="1042" y="979"/>
                  </a:lnTo>
                  <a:lnTo>
                    <a:pt x="1044" y="958"/>
                  </a:lnTo>
                  <a:lnTo>
                    <a:pt x="1052" y="937"/>
                  </a:lnTo>
                  <a:lnTo>
                    <a:pt x="1073" y="919"/>
                  </a:lnTo>
                  <a:lnTo>
                    <a:pt x="1059" y="890"/>
                  </a:lnTo>
                  <a:lnTo>
                    <a:pt x="1045" y="862"/>
                  </a:lnTo>
                  <a:lnTo>
                    <a:pt x="1033" y="834"/>
                  </a:lnTo>
                  <a:lnTo>
                    <a:pt x="1020" y="806"/>
                  </a:lnTo>
                  <a:lnTo>
                    <a:pt x="1007" y="777"/>
                  </a:lnTo>
                  <a:lnTo>
                    <a:pt x="999" y="747"/>
                  </a:lnTo>
                  <a:lnTo>
                    <a:pt x="991" y="717"/>
                  </a:lnTo>
                  <a:lnTo>
                    <a:pt x="985" y="687"/>
                  </a:lnTo>
                  <a:lnTo>
                    <a:pt x="989" y="681"/>
                  </a:lnTo>
                  <a:lnTo>
                    <a:pt x="995" y="678"/>
                  </a:lnTo>
                  <a:lnTo>
                    <a:pt x="1000" y="676"/>
                  </a:lnTo>
                  <a:lnTo>
                    <a:pt x="1007" y="679"/>
                  </a:lnTo>
                  <a:lnTo>
                    <a:pt x="1019" y="683"/>
                  </a:lnTo>
                  <a:lnTo>
                    <a:pt x="1030" y="687"/>
                  </a:lnTo>
                  <a:lnTo>
                    <a:pt x="1021" y="658"/>
                  </a:lnTo>
                  <a:lnTo>
                    <a:pt x="1013" y="629"/>
                  </a:lnTo>
                  <a:lnTo>
                    <a:pt x="1003" y="601"/>
                  </a:lnTo>
                  <a:lnTo>
                    <a:pt x="993" y="575"/>
                  </a:lnTo>
                  <a:lnTo>
                    <a:pt x="982" y="545"/>
                  </a:lnTo>
                  <a:lnTo>
                    <a:pt x="973" y="517"/>
                  </a:lnTo>
                  <a:lnTo>
                    <a:pt x="964" y="490"/>
                  </a:lnTo>
                  <a:lnTo>
                    <a:pt x="960" y="462"/>
                  </a:lnTo>
                  <a:lnTo>
                    <a:pt x="966" y="455"/>
                  </a:lnTo>
                  <a:lnTo>
                    <a:pt x="973" y="452"/>
                  </a:lnTo>
                  <a:lnTo>
                    <a:pt x="981" y="451"/>
                  </a:lnTo>
                  <a:lnTo>
                    <a:pt x="991" y="451"/>
                  </a:lnTo>
                  <a:lnTo>
                    <a:pt x="999" y="449"/>
                  </a:lnTo>
                  <a:lnTo>
                    <a:pt x="1007" y="449"/>
                  </a:lnTo>
                  <a:lnTo>
                    <a:pt x="1016" y="448"/>
                  </a:lnTo>
                  <a:lnTo>
                    <a:pt x="1026" y="444"/>
                  </a:lnTo>
                  <a:lnTo>
                    <a:pt x="1007" y="414"/>
                  </a:lnTo>
                  <a:lnTo>
                    <a:pt x="993" y="385"/>
                  </a:lnTo>
                  <a:lnTo>
                    <a:pt x="981" y="356"/>
                  </a:lnTo>
                  <a:lnTo>
                    <a:pt x="973" y="327"/>
                  </a:lnTo>
                  <a:lnTo>
                    <a:pt x="964" y="295"/>
                  </a:lnTo>
                  <a:lnTo>
                    <a:pt x="959" y="264"/>
                  </a:lnTo>
                  <a:lnTo>
                    <a:pt x="953" y="232"/>
                  </a:lnTo>
                  <a:lnTo>
                    <a:pt x="950" y="200"/>
                  </a:lnTo>
                  <a:lnTo>
                    <a:pt x="952" y="191"/>
                  </a:lnTo>
                  <a:lnTo>
                    <a:pt x="953" y="183"/>
                  </a:lnTo>
                  <a:lnTo>
                    <a:pt x="950" y="172"/>
                  </a:lnTo>
                  <a:lnTo>
                    <a:pt x="949" y="164"/>
                  </a:lnTo>
                  <a:lnTo>
                    <a:pt x="947" y="154"/>
                  </a:lnTo>
                  <a:lnTo>
                    <a:pt x="950" y="147"/>
                  </a:lnTo>
                  <a:lnTo>
                    <a:pt x="956" y="143"/>
                  </a:lnTo>
                  <a:lnTo>
                    <a:pt x="968" y="144"/>
                  </a:lnTo>
                  <a:lnTo>
                    <a:pt x="975" y="148"/>
                  </a:lnTo>
                  <a:lnTo>
                    <a:pt x="982" y="154"/>
                  </a:lnTo>
                  <a:lnTo>
                    <a:pt x="989" y="159"/>
                  </a:lnTo>
                  <a:lnTo>
                    <a:pt x="996" y="168"/>
                  </a:lnTo>
                  <a:lnTo>
                    <a:pt x="1002" y="173"/>
                  </a:lnTo>
                  <a:lnTo>
                    <a:pt x="1009" y="179"/>
                  </a:lnTo>
                  <a:lnTo>
                    <a:pt x="1017" y="184"/>
                  </a:lnTo>
                  <a:lnTo>
                    <a:pt x="1026" y="191"/>
                  </a:lnTo>
                  <a:lnTo>
                    <a:pt x="1026" y="172"/>
                  </a:lnTo>
                  <a:lnTo>
                    <a:pt x="1027" y="154"/>
                  </a:lnTo>
                  <a:lnTo>
                    <a:pt x="1027" y="134"/>
                  </a:lnTo>
                  <a:lnTo>
                    <a:pt x="1030" y="115"/>
                  </a:lnTo>
                  <a:lnTo>
                    <a:pt x="1030" y="95"/>
                  </a:lnTo>
                  <a:lnTo>
                    <a:pt x="1031" y="77"/>
                  </a:lnTo>
                  <a:lnTo>
                    <a:pt x="1031" y="59"/>
                  </a:lnTo>
                  <a:lnTo>
                    <a:pt x="1030" y="44"/>
                  </a:lnTo>
                  <a:lnTo>
                    <a:pt x="1044" y="34"/>
                  </a:lnTo>
                  <a:lnTo>
                    <a:pt x="1058" y="33"/>
                  </a:lnTo>
                  <a:lnTo>
                    <a:pt x="1072" y="34"/>
                  </a:lnTo>
                  <a:lnTo>
                    <a:pt x="1085" y="41"/>
                  </a:lnTo>
                  <a:lnTo>
                    <a:pt x="1099" y="46"/>
                  </a:lnTo>
                  <a:lnTo>
                    <a:pt x="1115" y="55"/>
                  </a:lnTo>
                  <a:lnTo>
                    <a:pt x="1130" y="60"/>
                  </a:lnTo>
                  <a:lnTo>
                    <a:pt x="1147" y="65"/>
                  </a:lnTo>
                  <a:lnTo>
                    <a:pt x="1162" y="66"/>
                  </a:lnTo>
                  <a:lnTo>
                    <a:pt x="1179" y="67"/>
                  </a:lnTo>
                  <a:lnTo>
                    <a:pt x="1197" y="66"/>
                  </a:lnTo>
                  <a:lnTo>
                    <a:pt x="1215" y="66"/>
                  </a:lnTo>
                  <a:lnTo>
                    <a:pt x="1230" y="60"/>
                  </a:lnTo>
                  <a:lnTo>
                    <a:pt x="1244" y="52"/>
                  </a:lnTo>
                  <a:lnTo>
                    <a:pt x="1254" y="38"/>
                  </a:lnTo>
                  <a:lnTo>
                    <a:pt x="1260" y="21"/>
                  </a:lnTo>
                  <a:lnTo>
                    <a:pt x="1297" y="7"/>
                  </a:lnTo>
                  <a:lnTo>
                    <a:pt x="1336" y="12"/>
                  </a:lnTo>
                  <a:lnTo>
                    <a:pt x="1373" y="24"/>
                  </a:lnTo>
                  <a:lnTo>
                    <a:pt x="1410" y="42"/>
                  </a:lnTo>
                  <a:lnTo>
                    <a:pt x="1444" y="53"/>
                  </a:lnTo>
                  <a:lnTo>
                    <a:pt x="1476" y="56"/>
                  </a:lnTo>
                  <a:lnTo>
                    <a:pt x="1505" y="40"/>
                  </a:lnTo>
                  <a:lnTo>
                    <a:pt x="1530" y="0"/>
                  </a:lnTo>
                  <a:lnTo>
                    <a:pt x="1558" y="0"/>
                  </a:lnTo>
                  <a:lnTo>
                    <a:pt x="1586" y="6"/>
                  </a:lnTo>
                  <a:lnTo>
                    <a:pt x="1611" y="12"/>
                  </a:lnTo>
                  <a:lnTo>
                    <a:pt x="1637" y="20"/>
                  </a:lnTo>
                  <a:lnTo>
                    <a:pt x="1662" y="27"/>
                  </a:lnTo>
                  <a:lnTo>
                    <a:pt x="1688" y="35"/>
                  </a:lnTo>
                  <a:lnTo>
                    <a:pt x="1713" y="44"/>
                  </a:lnTo>
                  <a:lnTo>
                    <a:pt x="1739" y="52"/>
                  </a:lnTo>
                  <a:close/>
                </a:path>
              </a:pathLst>
            </a:custGeom>
            <a:blipFill>
              <a:blip r:embed="rId12" cstate="print"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grpSp>
          <p:nvGrpSpPr>
            <p:cNvPr id="72" name="Grupa 73"/>
            <p:cNvGrpSpPr/>
            <p:nvPr/>
          </p:nvGrpSpPr>
          <p:grpSpPr>
            <a:xfrm>
              <a:off x="5286380" y="0"/>
              <a:ext cx="1892193" cy="2309910"/>
              <a:chOff x="921270" y="1484408"/>
              <a:chExt cx="1892193" cy="2309910"/>
            </a:xfrm>
          </p:grpSpPr>
          <p:sp>
            <p:nvSpPr>
              <p:cNvPr id="74" name="Dowolny kształt 73"/>
              <p:cNvSpPr/>
              <p:nvPr/>
            </p:nvSpPr>
            <p:spPr>
              <a:xfrm>
                <a:off x="935421" y="1521372"/>
                <a:ext cx="1770993" cy="1655380"/>
              </a:xfrm>
              <a:custGeom>
                <a:avLst/>
                <a:gdLst>
                  <a:gd name="connsiteX0" fmla="*/ 57807 w 1770993"/>
                  <a:gd name="connsiteY0" fmla="*/ 55180 h 1655380"/>
                  <a:gd name="connsiteX1" fmla="*/ 420413 w 1770993"/>
                  <a:gd name="connsiteY1" fmla="*/ 7883 h 1655380"/>
                  <a:gd name="connsiteX2" fmla="*/ 735724 w 1770993"/>
                  <a:gd name="connsiteY2" fmla="*/ 39414 h 1655380"/>
                  <a:gd name="connsiteX3" fmla="*/ 1145627 w 1770993"/>
                  <a:gd name="connsiteY3" fmla="*/ 244366 h 1655380"/>
                  <a:gd name="connsiteX4" fmla="*/ 1492469 w 1770993"/>
                  <a:gd name="connsiteY4" fmla="*/ 480849 h 1655380"/>
                  <a:gd name="connsiteX5" fmla="*/ 1587062 w 1770993"/>
                  <a:gd name="connsiteY5" fmla="*/ 701566 h 1655380"/>
                  <a:gd name="connsiteX6" fmla="*/ 1744717 w 1770993"/>
                  <a:gd name="connsiteY6" fmla="*/ 985345 h 1655380"/>
                  <a:gd name="connsiteX7" fmla="*/ 1744717 w 1770993"/>
                  <a:gd name="connsiteY7" fmla="*/ 1253359 h 1655380"/>
                  <a:gd name="connsiteX8" fmla="*/ 1713186 w 1770993"/>
                  <a:gd name="connsiteY8" fmla="*/ 1568669 h 1655380"/>
                  <a:gd name="connsiteX9" fmla="*/ 1713186 w 1770993"/>
                  <a:gd name="connsiteY9" fmla="*/ 1631731 h 1655380"/>
                  <a:gd name="connsiteX10" fmla="*/ 1508234 w 1770993"/>
                  <a:gd name="connsiteY10" fmla="*/ 1647497 h 1655380"/>
                  <a:gd name="connsiteX11" fmla="*/ 972207 w 1770993"/>
                  <a:gd name="connsiteY11" fmla="*/ 1584435 h 1655380"/>
                  <a:gd name="connsiteX12" fmla="*/ 704193 w 1770993"/>
                  <a:gd name="connsiteY12" fmla="*/ 1379483 h 1655380"/>
                  <a:gd name="connsiteX13" fmla="*/ 483476 w 1770993"/>
                  <a:gd name="connsiteY13" fmla="*/ 1221828 h 1655380"/>
                  <a:gd name="connsiteX14" fmla="*/ 278524 w 1770993"/>
                  <a:gd name="connsiteY14" fmla="*/ 1032642 h 1655380"/>
                  <a:gd name="connsiteX15" fmla="*/ 152400 w 1770993"/>
                  <a:gd name="connsiteY15" fmla="*/ 811925 h 1655380"/>
                  <a:gd name="connsiteX16" fmla="*/ 73572 w 1770993"/>
                  <a:gd name="connsiteY16" fmla="*/ 512380 h 1655380"/>
                  <a:gd name="connsiteX17" fmla="*/ 73572 w 1770993"/>
                  <a:gd name="connsiteY17" fmla="*/ 307428 h 1655380"/>
                  <a:gd name="connsiteX18" fmla="*/ 57807 w 1770993"/>
                  <a:gd name="connsiteY18" fmla="*/ 55180 h 165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70993" h="1655380">
                    <a:moveTo>
                      <a:pt x="57807" y="55180"/>
                    </a:moveTo>
                    <a:cubicBezTo>
                      <a:pt x="115614" y="5256"/>
                      <a:pt x="307427" y="10511"/>
                      <a:pt x="420413" y="7883"/>
                    </a:cubicBezTo>
                    <a:cubicBezTo>
                      <a:pt x="533399" y="5255"/>
                      <a:pt x="614855" y="0"/>
                      <a:pt x="735724" y="39414"/>
                    </a:cubicBezTo>
                    <a:cubicBezTo>
                      <a:pt x="856593" y="78828"/>
                      <a:pt x="1019503" y="170794"/>
                      <a:pt x="1145627" y="244366"/>
                    </a:cubicBezTo>
                    <a:cubicBezTo>
                      <a:pt x="1271751" y="317939"/>
                      <a:pt x="1418897" y="404649"/>
                      <a:pt x="1492469" y="480849"/>
                    </a:cubicBezTo>
                    <a:cubicBezTo>
                      <a:pt x="1566041" y="557049"/>
                      <a:pt x="1545021" y="617483"/>
                      <a:pt x="1587062" y="701566"/>
                    </a:cubicBezTo>
                    <a:cubicBezTo>
                      <a:pt x="1629103" y="785649"/>
                      <a:pt x="1718441" y="893380"/>
                      <a:pt x="1744717" y="985345"/>
                    </a:cubicBezTo>
                    <a:cubicBezTo>
                      <a:pt x="1770993" y="1077310"/>
                      <a:pt x="1749972" y="1156138"/>
                      <a:pt x="1744717" y="1253359"/>
                    </a:cubicBezTo>
                    <a:cubicBezTo>
                      <a:pt x="1739462" y="1350580"/>
                      <a:pt x="1718441" y="1505607"/>
                      <a:pt x="1713186" y="1568669"/>
                    </a:cubicBezTo>
                    <a:cubicBezTo>
                      <a:pt x="1707931" y="1631731"/>
                      <a:pt x="1747345" y="1618593"/>
                      <a:pt x="1713186" y="1631731"/>
                    </a:cubicBezTo>
                    <a:cubicBezTo>
                      <a:pt x="1679027" y="1644869"/>
                      <a:pt x="1631731" y="1655380"/>
                      <a:pt x="1508234" y="1647497"/>
                    </a:cubicBezTo>
                    <a:cubicBezTo>
                      <a:pt x="1384738" y="1639614"/>
                      <a:pt x="1106214" y="1629104"/>
                      <a:pt x="972207" y="1584435"/>
                    </a:cubicBezTo>
                    <a:cubicBezTo>
                      <a:pt x="838200" y="1539766"/>
                      <a:pt x="785648" y="1439917"/>
                      <a:pt x="704193" y="1379483"/>
                    </a:cubicBezTo>
                    <a:cubicBezTo>
                      <a:pt x="622738" y="1319049"/>
                      <a:pt x="554421" y="1279635"/>
                      <a:pt x="483476" y="1221828"/>
                    </a:cubicBezTo>
                    <a:cubicBezTo>
                      <a:pt x="412531" y="1164021"/>
                      <a:pt x="333703" y="1100959"/>
                      <a:pt x="278524" y="1032642"/>
                    </a:cubicBezTo>
                    <a:cubicBezTo>
                      <a:pt x="223345" y="964325"/>
                      <a:pt x="186559" y="898635"/>
                      <a:pt x="152400" y="811925"/>
                    </a:cubicBezTo>
                    <a:cubicBezTo>
                      <a:pt x="118241" y="725215"/>
                      <a:pt x="86710" y="596463"/>
                      <a:pt x="73572" y="512380"/>
                    </a:cubicBezTo>
                    <a:cubicBezTo>
                      <a:pt x="60434" y="428297"/>
                      <a:pt x="70944" y="386256"/>
                      <a:pt x="73572" y="307428"/>
                    </a:cubicBezTo>
                    <a:cubicBezTo>
                      <a:pt x="76200" y="228600"/>
                      <a:pt x="0" y="105104"/>
                      <a:pt x="57807" y="5518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grpSp>
            <p:nvGrpSpPr>
              <p:cNvPr id="75" name="Grupa 71"/>
              <p:cNvGrpSpPr/>
              <p:nvPr/>
            </p:nvGrpSpPr>
            <p:grpSpPr>
              <a:xfrm>
                <a:off x="921270" y="1484408"/>
                <a:ext cx="1892193" cy="2309910"/>
                <a:chOff x="5283320" y="15766"/>
                <a:chExt cx="1892193" cy="2309910"/>
              </a:xfrm>
            </p:grpSpPr>
            <p:sp>
              <p:nvSpPr>
                <p:cNvPr id="76" name="Freeform 32"/>
                <p:cNvSpPr>
                  <a:spLocks/>
                </p:cNvSpPr>
                <p:nvPr/>
              </p:nvSpPr>
              <p:spPr bwMode="auto">
                <a:xfrm>
                  <a:off x="5597645" y="34816"/>
                  <a:ext cx="82550" cy="100012"/>
                </a:xfrm>
                <a:custGeom>
                  <a:avLst/>
                  <a:gdLst/>
                  <a:ahLst/>
                  <a:cxnLst>
                    <a:cxn ang="0">
                      <a:pos x="87" y="44"/>
                    </a:cxn>
                    <a:cxn ang="0">
                      <a:pos x="105" y="126"/>
                    </a:cxn>
                    <a:cxn ang="0">
                      <a:pos x="91" y="117"/>
                    </a:cxn>
                    <a:cxn ang="0">
                      <a:pos x="77" y="106"/>
                    </a:cxn>
                    <a:cxn ang="0">
                      <a:pos x="63" y="89"/>
                    </a:cxn>
                    <a:cxn ang="0">
                      <a:pos x="51" y="73"/>
                    </a:cxn>
                    <a:cxn ang="0">
                      <a:pos x="37" y="54"/>
                    </a:cxn>
                    <a:cxn ang="0">
                      <a:pos x="24" y="34"/>
                    </a:cxn>
                    <a:cxn ang="0">
                      <a:pos x="11" y="16"/>
                    </a:cxn>
                    <a:cxn ang="0">
                      <a:pos x="0" y="0"/>
                    </a:cxn>
                    <a:cxn ang="0">
                      <a:pos x="11" y="1"/>
                    </a:cxn>
                    <a:cxn ang="0">
                      <a:pos x="24" y="7"/>
                    </a:cxn>
                    <a:cxn ang="0">
                      <a:pos x="35" y="11"/>
                    </a:cxn>
                    <a:cxn ang="0">
                      <a:pos x="48" y="18"/>
                    </a:cxn>
                    <a:cxn ang="0">
                      <a:pos x="57" y="25"/>
                    </a:cxn>
                    <a:cxn ang="0">
                      <a:pos x="69" y="32"/>
                    </a:cxn>
                    <a:cxn ang="0">
                      <a:pos x="77" y="37"/>
                    </a:cxn>
                    <a:cxn ang="0">
                      <a:pos x="87" y="44"/>
                    </a:cxn>
                  </a:cxnLst>
                  <a:rect l="0" t="0" r="r" b="b"/>
                  <a:pathLst>
                    <a:path w="105" h="126">
                      <a:moveTo>
                        <a:pt x="87" y="44"/>
                      </a:moveTo>
                      <a:lnTo>
                        <a:pt x="105" y="126"/>
                      </a:lnTo>
                      <a:lnTo>
                        <a:pt x="91" y="117"/>
                      </a:lnTo>
                      <a:lnTo>
                        <a:pt x="77" y="106"/>
                      </a:lnTo>
                      <a:lnTo>
                        <a:pt x="63" y="89"/>
                      </a:lnTo>
                      <a:lnTo>
                        <a:pt x="51" y="73"/>
                      </a:lnTo>
                      <a:lnTo>
                        <a:pt x="37" y="54"/>
                      </a:lnTo>
                      <a:lnTo>
                        <a:pt x="24" y="34"/>
                      </a:lnTo>
                      <a:lnTo>
                        <a:pt x="11" y="16"/>
                      </a:lnTo>
                      <a:lnTo>
                        <a:pt x="0" y="0"/>
                      </a:lnTo>
                      <a:lnTo>
                        <a:pt x="11" y="1"/>
                      </a:lnTo>
                      <a:lnTo>
                        <a:pt x="24" y="7"/>
                      </a:lnTo>
                      <a:lnTo>
                        <a:pt x="35" y="11"/>
                      </a:lnTo>
                      <a:lnTo>
                        <a:pt x="48" y="18"/>
                      </a:lnTo>
                      <a:lnTo>
                        <a:pt x="57" y="25"/>
                      </a:lnTo>
                      <a:lnTo>
                        <a:pt x="69" y="32"/>
                      </a:lnTo>
                      <a:lnTo>
                        <a:pt x="77" y="37"/>
                      </a:lnTo>
                      <a:lnTo>
                        <a:pt x="87" y="4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77" name="Freeform 33"/>
                <p:cNvSpPr>
                  <a:spLocks/>
                </p:cNvSpPr>
                <p:nvPr/>
              </p:nvSpPr>
              <p:spPr bwMode="auto">
                <a:xfrm>
                  <a:off x="5283320" y="66566"/>
                  <a:ext cx="763588" cy="546100"/>
                </a:xfrm>
                <a:custGeom>
                  <a:avLst/>
                  <a:gdLst/>
                  <a:ahLst/>
                  <a:cxnLst>
                    <a:cxn ang="0">
                      <a:pos x="963" y="617"/>
                    </a:cxn>
                    <a:cxn ang="0">
                      <a:pos x="852" y="619"/>
                    </a:cxn>
                    <a:cxn ang="0">
                      <a:pos x="740" y="634"/>
                    </a:cxn>
                    <a:cxn ang="0">
                      <a:pos x="629" y="655"/>
                    </a:cxn>
                    <a:cxn ang="0">
                      <a:pos x="517" y="676"/>
                    </a:cxn>
                    <a:cxn ang="0">
                      <a:pos x="404" y="687"/>
                    </a:cxn>
                    <a:cxn ang="0">
                      <a:pos x="297" y="686"/>
                    </a:cxn>
                    <a:cxn ang="0">
                      <a:pos x="190" y="663"/>
                    </a:cxn>
                    <a:cxn ang="0">
                      <a:pos x="88" y="613"/>
                    </a:cxn>
                    <a:cxn ang="0">
                      <a:pos x="82" y="585"/>
                    </a:cxn>
                    <a:cxn ang="0">
                      <a:pos x="75" y="559"/>
                    </a:cxn>
                    <a:cxn ang="0">
                      <a:pos x="64" y="531"/>
                    </a:cxn>
                    <a:cxn ang="0">
                      <a:pos x="54" y="503"/>
                    </a:cxn>
                    <a:cxn ang="0">
                      <a:pos x="42" y="474"/>
                    </a:cxn>
                    <a:cxn ang="0">
                      <a:pos x="31" y="445"/>
                    </a:cxn>
                    <a:cxn ang="0">
                      <a:pos x="18" y="415"/>
                    </a:cxn>
                    <a:cxn ang="0">
                      <a:pos x="10" y="387"/>
                    </a:cxn>
                    <a:cxn ang="0">
                      <a:pos x="10" y="373"/>
                    </a:cxn>
                    <a:cxn ang="0">
                      <a:pos x="17" y="376"/>
                    </a:cxn>
                    <a:cxn ang="0">
                      <a:pos x="25" y="378"/>
                    </a:cxn>
                    <a:cxn ang="0">
                      <a:pos x="34" y="375"/>
                    </a:cxn>
                    <a:cxn ang="0">
                      <a:pos x="42" y="373"/>
                    </a:cxn>
                    <a:cxn ang="0">
                      <a:pos x="50" y="368"/>
                    </a:cxn>
                    <a:cxn ang="0">
                      <a:pos x="59" y="364"/>
                    </a:cxn>
                    <a:cxn ang="0">
                      <a:pos x="67" y="360"/>
                    </a:cxn>
                    <a:cxn ang="0">
                      <a:pos x="75" y="357"/>
                    </a:cxn>
                    <a:cxn ang="0">
                      <a:pos x="59" y="325"/>
                    </a:cxn>
                    <a:cxn ang="0">
                      <a:pos x="46" y="294"/>
                    </a:cxn>
                    <a:cxn ang="0">
                      <a:pos x="32" y="262"/>
                    </a:cxn>
                    <a:cxn ang="0">
                      <a:pos x="22" y="231"/>
                    </a:cxn>
                    <a:cxn ang="0">
                      <a:pos x="13" y="199"/>
                    </a:cxn>
                    <a:cxn ang="0">
                      <a:pos x="6" y="167"/>
                    </a:cxn>
                    <a:cxn ang="0">
                      <a:pos x="0" y="132"/>
                    </a:cxn>
                    <a:cxn ang="0">
                      <a:pos x="0" y="99"/>
                    </a:cxn>
                    <a:cxn ang="0">
                      <a:pos x="8" y="100"/>
                    </a:cxn>
                    <a:cxn ang="0">
                      <a:pos x="18" y="107"/>
                    </a:cxn>
                    <a:cxn ang="0">
                      <a:pos x="28" y="116"/>
                    </a:cxn>
                    <a:cxn ang="0">
                      <a:pos x="38" y="127"/>
                    </a:cxn>
                    <a:cxn ang="0">
                      <a:pos x="46" y="134"/>
                    </a:cxn>
                    <a:cxn ang="0">
                      <a:pos x="57" y="137"/>
                    </a:cxn>
                    <a:cxn ang="0">
                      <a:pos x="67" y="135"/>
                    </a:cxn>
                    <a:cxn ang="0">
                      <a:pos x="80" y="125"/>
                    </a:cxn>
                    <a:cxn ang="0">
                      <a:pos x="84" y="0"/>
                    </a:cxn>
                    <a:cxn ang="0">
                      <a:pos x="163" y="113"/>
                    </a:cxn>
                    <a:cxn ang="0">
                      <a:pos x="258" y="210"/>
                    </a:cxn>
                    <a:cxn ang="0">
                      <a:pos x="364" y="295"/>
                    </a:cxn>
                    <a:cxn ang="0">
                      <a:pos x="478" y="372"/>
                    </a:cxn>
                    <a:cxn ang="0">
                      <a:pos x="597" y="438"/>
                    </a:cxn>
                    <a:cxn ang="0">
                      <a:pos x="719" y="500"/>
                    </a:cxn>
                    <a:cxn ang="0">
                      <a:pos x="842" y="559"/>
                    </a:cxn>
                    <a:cxn ang="0">
                      <a:pos x="963" y="617"/>
                    </a:cxn>
                  </a:cxnLst>
                  <a:rect l="0" t="0" r="r" b="b"/>
                  <a:pathLst>
                    <a:path w="963" h="687">
                      <a:moveTo>
                        <a:pt x="963" y="617"/>
                      </a:moveTo>
                      <a:lnTo>
                        <a:pt x="852" y="619"/>
                      </a:lnTo>
                      <a:lnTo>
                        <a:pt x="740" y="634"/>
                      </a:lnTo>
                      <a:lnTo>
                        <a:pt x="629" y="655"/>
                      </a:lnTo>
                      <a:lnTo>
                        <a:pt x="517" y="676"/>
                      </a:lnTo>
                      <a:lnTo>
                        <a:pt x="404" y="687"/>
                      </a:lnTo>
                      <a:lnTo>
                        <a:pt x="297" y="686"/>
                      </a:lnTo>
                      <a:lnTo>
                        <a:pt x="190" y="663"/>
                      </a:lnTo>
                      <a:lnTo>
                        <a:pt x="88" y="613"/>
                      </a:lnTo>
                      <a:lnTo>
                        <a:pt x="82" y="585"/>
                      </a:lnTo>
                      <a:lnTo>
                        <a:pt x="75" y="559"/>
                      </a:lnTo>
                      <a:lnTo>
                        <a:pt x="64" y="531"/>
                      </a:lnTo>
                      <a:lnTo>
                        <a:pt x="54" y="503"/>
                      </a:lnTo>
                      <a:lnTo>
                        <a:pt x="42" y="474"/>
                      </a:lnTo>
                      <a:lnTo>
                        <a:pt x="31" y="445"/>
                      </a:lnTo>
                      <a:lnTo>
                        <a:pt x="18" y="415"/>
                      </a:lnTo>
                      <a:lnTo>
                        <a:pt x="10" y="387"/>
                      </a:lnTo>
                      <a:lnTo>
                        <a:pt x="10" y="373"/>
                      </a:lnTo>
                      <a:lnTo>
                        <a:pt x="17" y="376"/>
                      </a:lnTo>
                      <a:lnTo>
                        <a:pt x="25" y="378"/>
                      </a:lnTo>
                      <a:lnTo>
                        <a:pt x="34" y="375"/>
                      </a:lnTo>
                      <a:lnTo>
                        <a:pt x="42" y="373"/>
                      </a:lnTo>
                      <a:lnTo>
                        <a:pt x="50" y="368"/>
                      </a:lnTo>
                      <a:lnTo>
                        <a:pt x="59" y="364"/>
                      </a:lnTo>
                      <a:lnTo>
                        <a:pt x="67" y="360"/>
                      </a:lnTo>
                      <a:lnTo>
                        <a:pt x="75" y="357"/>
                      </a:lnTo>
                      <a:lnTo>
                        <a:pt x="59" y="325"/>
                      </a:lnTo>
                      <a:lnTo>
                        <a:pt x="46" y="294"/>
                      </a:lnTo>
                      <a:lnTo>
                        <a:pt x="32" y="262"/>
                      </a:lnTo>
                      <a:lnTo>
                        <a:pt x="22" y="231"/>
                      </a:lnTo>
                      <a:lnTo>
                        <a:pt x="13" y="199"/>
                      </a:lnTo>
                      <a:lnTo>
                        <a:pt x="6" y="167"/>
                      </a:lnTo>
                      <a:lnTo>
                        <a:pt x="0" y="132"/>
                      </a:lnTo>
                      <a:lnTo>
                        <a:pt x="0" y="99"/>
                      </a:lnTo>
                      <a:lnTo>
                        <a:pt x="8" y="100"/>
                      </a:lnTo>
                      <a:lnTo>
                        <a:pt x="18" y="107"/>
                      </a:lnTo>
                      <a:lnTo>
                        <a:pt x="28" y="116"/>
                      </a:lnTo>
                      <a:lnTo>
                        <a:pt x="38" y="127"/>
                      </a:lnTo>
                      <a:lnTo>
                        <a:pt x="46" y="134"/>
                      </a:lnTo>
                      <a:lnTo>
                        <a:pt x="57" y="137"/>
                      </a:lnTo>
                      <a:lnTo>
                        <a:pt x="67" y="135"/>
                      </a:lnTo>
                      <a:lnTo>
                        <a:pt x="80" y="125"/>
                      </a:lnTo>
                      <a:lnTo>
                        <a:pt x="84" y="0"/>
                      </a:lnTo>
                      <a:lnTo>
                        <a:pt x="163" y="113"/>
                      </a:lnTo>
                      <a:lnTo>
                        <a:pt x="258" y="210"/>
                      </a:lnTo>
                      <a:lnTo>
                        <a:pt x="364" y="295"/>
                      </a:lnTo>
                      <a:lnTo>
                        <a:pt x="478" y="372"/>
                      </a:lnTo>
                      <a:lnTo>
                        <a:pt x="597" y="438"/>
                      </a:lnTo>
                      <a:lnTo>
                        <a:pt x="719" y="500"/>
                      </a:lnTo>
                      <a:lnTo>
                        <a:pt x="842" y="559"/>
                      </a:lnTo>
                      <a:lnTo>
                        <a:pt x="963" y="61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78" name="Freeform 34"/>
                <p:cNvSpPr>
                  <a:spLocks/>
                </p:cNvSpPr>
                <p:nvPr/>
              </p:nvSpPr>
              <p:spPr bwMode="auto">
                <a:xfrm>
                  <a:off x="6099295" y="169754"/>
                  <a:ext cx="293688" cy="528637"/>
                </a:xfrm>
                <a:custGeom>
                  <a:avLst/>
                  <a:gdLst/>
                  <a:ahLst/>
                  <a:cxnLst>
                    <a:cxn ang="0">
                      <a:pos x="47" y="53"/>
                    </a:cxn>
                    <a:cxn ang="0">
                      <a:pos x="61" y="64"/>
                    </a:cxn>
                    <a:cxn ang="0">
                      <a:pos x="76" y="78"/>
                    </a:cxn>
                    <a:cxn ang="0">
                      <a:pos x="93" y="90"/>
                    </a:cxn>
                    <a:cxn ang="0">
                      <a:pos x="110" y="104"/>
                    </a:cxn>
                    <a:cxn ang="0">
                      <a:pos x="127" y="114"/>
                    </a:cxn>
                    <a:cxn ang="0">
                      <a:pos x="146" y="122"/>
                    </a:cxn>
                    <a:cxn ang="0">
                      <a:pos x="166" y="126"/>
                    </a:cxn>
                    <a:cxn ang="0">
                      <a:pos x="186" y="126"/>
                    </a:cxn>
                    <a:cxn ang="0">
                      <a:pos x="213" y="100"/>
                    </a:cxn>
                    <a:cxn ang="0">
                      <a:pos x="214" y="139"/>
                    </a:cxn>
                    <a:cxn ang="0">
                      <a:pos x="228" y="175"/>
                    </a:cxn>
                    <a:cxn ang="0">
                      <a:pos x="249" y="209"/>
                    </a:cxn>
                    <a:cxn ang="0">
                      <a:pos x="274" y="243"/>
                    </a:cxn>
                    <a:cxn ang="0">
                      <a:pos x="297" y="277"/>
                    </a:cxn>
                    <a:cxn ang="0">
                      <a:pos x="317" y="313"/>
                    </a:cxn>
                    <a:cxn ang="0">
                      <a:pos x="331" y="352"/>
                    </a:cxn>
                    <a:cxn ang="0">
                      <a:pos x="336" y="397"/>
                    </a:cxn>
                    <a:cxn ang="0">
                      <a:pos x="340" y="430"/>
                    </a:cxn>
                    <a:cxn ang="0">
                      <a:pos x="344" y="465"/>
                    </a:cxn>
                    <a:cxn ang="0">
                      <a:pos x="345" y="497"/>
                    </a:cxn>
                    <a:cxn ang="0">
                      <a:pos x="348" y="531"/>
                    </a:cxn>
                    <a:cxn ang="0">
                      <a:pos x="350" y="563"/>
                    </a:cxn>
                    <a:cxn ang="0">
                      <a:pos x="354" y="596"/>
                    </a:cxn>
                    <a:cxn ang="0">
                      <a:pos x="359" y="629"/>
                    </a:cxn>
                    <a:cxn ang="0">
                      <a:pos x="370" y="666"/>
                    </a:cxn>
                    <a:cxn ang="0">
                      <a:pos x="358" y="662"/>
                    </a:cxn>
                    <a:cxn ang="0">
                      <a:pos x="347" y="656"/>
                    </a:cxn>
                    <a:cxn ang="0">
                      <a:pos x="336" y="649"/>
                    </a:cxn>
                    <a:cxn ang="0">
                      <a:pos x="326" y="642"/>
                    </a:cxn>
                    <a:cxn ang="0">
                      <a:pos x="315" y="632"/>
                    </a:cxn>
                    <a:cxn ang="0">
                      <a:pos x="306" y="624"/>
                    </a:cxn>
                    <a:cxn ang="0">
                      <a:pos x="295" y="616"/>
                    </a:cxn>
                    <a:cxn ang="0">
                      <a:pos x="287" y="610"/>
                    </a:cxn>
                    <a:cxn ang="0">
                      <a:pos x="304" y="567"/>
                    </a:cxn>
                    <a:cxn ang="0">
                      <a:pos x="312" y="525"/>
                    </a:cxn>
                    <a:cxn ang="0">
                      <a:pos x="312" y="482"/>
                    </a:cxn>
                    <a:cxn ang="0">
                      <a:pos x="306" y="440"/>
                    </a:cxn>
                    <a:cxn ang="0">
                      <a:pos x="295" y="398"/>
                    </a:cxn>
                    <a:cxn ang="0">
                      <a:pos x="283" y="356"/>
                    </a:cxn>
                    <a:cxn ang="0">
                      <a:pos x="269" y="316"/>
                    </a:cxn>
                    <a:cxn ang="0">
                      <a:pos x="256" y="278"/>
                    </a:cxn>
                    <a:cxn ang="0">
                      <a:pos x="224" y="246"/>
                    </a:cxn>
                    <a:cxn ang="0">
                      <a:pos x="189" y="214"/>
                    </a:cxn>
                    <a:cxn ang="0">
                      <a:pos x="152" y="181"/>
                    </a:cxn>
                    <a:cxn ang="0">
                      <a:pos x="115" y="149"/>
                    </a:cxn>
                    <a:cxn ang="0">
                      <a:pos x="79" y="112"/>
                    </a:cxn>
                    <a:cxn ang="0">
                      <a:pos x="48" y="76"/>
                    </a:cxn>
                    <a:cxn ang="0">
                      <a:pos x="19" y="39"/>
                    </a:cxn>
                    <a:cxn ang="0">
                      <a:pos x="0" y="0"/>
                    </a:cxn>
                    <a:cxn ang="0">
                      <a:pos x="8" y="11"/>
                    </a:cxn>
                    <a:cxn ang="0">
                      <a:pos x="19" y="26"/>
                    </a:cxn>
                    <a:cxn ang="0">
                      <a:pos x="25" y="33"/>
                    </a:cxn>
                    <a:cxn ang="0">
                      <a:pos x="32" y="40"/>
                    </a:cxn>
                    <a:cxn ang="0">
                      <a:pos x="39" y="46"/>
                    </a:cxn>
                    <a:cxn ang="0">
                      <a:pos x="47" y="53"/>
                    </a:cxn>
                  </a:cxnLst>
                  <a:rect l="0" t="0" r="r" b="b"/>
                  <a:pathLst>
                    <a:path w="370" h="666">
                      <a:moveTo>
                        <a:pt x="47" y="53"/>
                      </a:moveTo>
                      <a:lnTo>
                        <a:pt x="61" y="64"/>
                      </a:lnTo>
                      <a:lnTo>
                        <a:pt x="76" y="78"/>
                      </a:lnTo>
                      <a:lnTo>
                        <a:pt x="93" y="90"/>
                      </a:lnTo>
                      <a:lnTo>
                        <a:pt x="110" y="104"/>
                      </a:lnTo>
                      <a:lnTo>
                        <a:pt x="127" y="114"/>
                      </a:lnTo>
                      <a:lnTo>
                        <a:pt x="146" y="122"/>
                      </a:lnTo>
                      <a:lnTo>
                        <a:pt x="166" y="126"/>
                      </a:lnTo>
                      <a:lnTo>
                        <a:pt x="186" y="126"/>
                      </a:lnTo>
                      <a:lnTo>
                        <a:pt x="213" y="100"/>
                      </a:lnTo>
                      <a:lnTo>
                        <a:pt x="214" y="139"/>
                      </a:lnTo>
                      <a:lnTo>
                        <a:pt x="228" y="175"/>
                      </a:lnTo>
                      <a:lnTo>
                        <a:pt x="249" y="209"/>
                      </a:lnTo>
                      <a:lnTo>
                        <a:pt x="274" y="243"/>
                      </a:lnTo>
                      <a:lnTo>
                        <a:pt x="297" y="277"/>
                      </a:lnTo>
                      <a:lnTo>
                        <a:pt x="317" y="313"/>
                      </a:lnTo>
                      <a:lnTo>
                        <a:pt x="331" y="352"/>
                      </a:lnTo>
                      <a:lnTo>
                        <a:pt x="336" y="397"/>
                      </a:lnTo>
                      <a:lnTo>
                        <a:pt x="340" y="430"/>
                      </a:lnTo>
                      <a:lnTo>
                        <a:pt x="344" y="465"/>
                      </a:lnTo>
                      <a:lnTo>
                        <a:pt x="345" y="497"/>
                      </a:lnTo>
                      <a:lnTo>
                        <a:pt x="348" y="531"/>
                      </a:lnTo>
                      <a:lnTo>
                        <a:pt x="350" y="563"/>
                      </a:lnTo>
                      <a:lnTo>
                        <a:pt x="354" y="596"/>
                      </a:lnTo>
                      <a:lnTo>
                        <a:pt x="359" y="629"/>
                      </a:lnTo>
                      <a:lnTo>
                        <a:pt x="370" y="666"/>
                      </a:lnTo>
                      <a:lnTo>
                        <a:pt x="358" y="662"/>
                      </a:lnTo>
                      <a:lnTo>
                        <a:pt x="347" y="656"/>
                      </a:lnTo>
                      <a:lnTo>
                        <a:pt x="336" y="649"/>
                      </a:lnTo>
                      <a:lnTo>
                        <a:pt x="326" y="642"/>
                      </a:lnTo>
                      <a:lnTo>
                        <a:pt x="315" y="632"/>
                      </a:lnTo>
                      <a:lnTo>
                        <a:pt x="306" y="624"/>
                      </a:lnTo>
                      <a:lnTo>
                        <a:pt x="295" y="616"/>
                      </a:lnTo>
                      <a:lnTo>
                        <a:pt x="287" y="610"/>
                      </a:lnTo>
                      <a:lnTo>
                        <a:pt x="304" y="567"/>
                      </a:lnTo>
                      <a:lnTo>
                        <a:pt x="312" y="525"/>
                      </a:lnTo>
                      <a:lnTo>
                        <a:pt x="312" y="482"/>
                      </a:lnTo>
                      <a:lnTo>
                        <a:pt x="306" y="440"/>
                      </a:lnTo>
                      <a:lnTo>
                        <a:pt x="295" y="398"/>
                      </a:lnTo>
                      <a:lnTo>
                        <a:pt x="283" y="356"/>
                      </a:lnTo>
                      <a:lnTo>
                        <a:pt x="269" y="316"/>
                      </a:lnTo>
                      <a:lnTo>
                        <a:pt x="256" y="278"/>
                      </a:lnTo>
                      <a:lnTo>
                        <a:pt x="224" y="246"/>
                      </a:lnTo>
                      <a:lnTo>
                        <a:pt x="189" y="214"/>
                      </a:lnTo>
                      <a:lnTo>
                        <a:pt x="152" y="181"/>
                      </a:lnTo>
                      <a:lnTo>
                        <a:pt x="115" y="149"/>
                      </a:lnTo>
                      <a:lnTo>
                        <a:pt x="79" y="112"/>
                      </a:lnTo>
                      <a:lnTo>
                        <a:pt x="48" y="76"/>
                      </a:lnTo>
                      <a:lnTo>
                        <a:pt x="19" y="39"/>
                      </a:lnTo>
                      <a:lnTo>
                        <a:pt x="0" y="0"/>
                      </a:lnTo>
                      <a:lnTo>
                        <a:pt x="8" y="11"/>
                      </a:lnTo>
                      <a:lnTo>
                        <a:pt x="19" y="26"/>
                      </a:lnTo>
                      <a:lnTo>
                        <a:pt x="25" y="33"/>
                      </a:lnTo>
                      <a:lnTo>
                        <a:pt x="32" y="40"/>
                      </a:lnTo>
                      <a:lnTo>
                        <a:pt x="39" y="46"/>
                      </a:lnTo>
                      <a:lnTo>
                        <a:pt x="47" y="53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79" name="Freeform 35"/>
                <p:cNvSpPr>
                  <a:spLocks/>
                </p:cNvSpPr>
                <p:nvPr/>
              </p:nvSpPr>
              <p:spPr bwMode="auto">
                <a:xfrm>
                  <a:off x="6300907" y="184041"/>
                  <a:ext cx="347663" cy="719137"/>
                </a:xfrm>
                <a:custGeom>
                  <a:avLst/>
                  <a:gdLst/>
                  <a:ahLst/>
                  <a:cxnLst>
                    <a:cxn ang="0">
                      <a:pos x="177" y="146"/>
                    </a:cxn>
                    <a:cxn ang="0">
                      <a:pos x="228" y="232"/>
                    </a:cxn>
                    <a:cxn ang="0">
                      <a:pos x="276" y="320"/>
                    </a:cxn>
                    <a:cxn ang="0">
                      <a:pos x="325" y="405"/>
                    </a:cxn>
                    <a:cxn ang="0">
                      <a:pos x="360" y="462"/>
                    </a:cxn>
                    <a:cxn ang="0">
                      <a:pos x="374" y="497"/>
                    </a:cxn>
                    <a:cxn ang="0">
                      <a:pos x="385" y="532"/>
                    </a:cxn>
                    <a:cxn ang="0">
                      <a:pos x="400" y="567"/>
                    </a:cxn>
                    <a:cxn ang="0">
                      <a:pos x="412" y="598"/>
                    </a:cxn>
                    <a:cxn ang="0">
                      <a:pos x="414" y="627"/>
                    </a:cxn>
                    <a:cxn ang="0">
                      <a:pos x="423" y="659"/>
                    </a:cxn>
                    <a:cxn ang="0">
                      <a:pos x="432" y="690"/>
                    </a:cxn>
                    <a:cxn ang="0">
                      <a:pos x="431" y="715"/>
                    </a:cxn>
                    <a:cxn ang="0">
                      <a:pos x="435" y="738"/>
                    </a:cxn>
                    <a:cxn ang="0">
                      <a:pos x="438" y="773"/>
                    </a:cxn>
                    <a:cxn ang="0">
                      <a:pos x="430" y="815"/>
                    </a:cxn>
                    <a:cxn ang="0">
                      <a:pos x="417" y="853"/>
                    </a:cxn>
                    <a:cxn ang="0">
                      <a:pos x="398" y="887"/>
                    </a:cxn>
                    <a:cxn ang="0">
                      <a:pos x="374" y="905"/>
                    </a:cxn>
                    <a:cxn ang="0">
                      <a:pos x="299" y="822"/>
                    </a:cxn>
                    <a:cxn ang="0">
                      <a:pos x="221" y="747"/>
                    </a:cxn>
                    <a:cxn ang="0">
                      <a:pos x="161" y="663"/>
                    </a:cxn>
                    <a:cxn ang="0">
                      <a:pos x="138" y="561"/>
                    </a:cxn>
                    <a:cxn ang="0">
                      <a:pos x="129" y="443"/>
                    </a:cxn>
                    <a:cxn ang="0">
                      <a:pos x="110" y="330"/>
                    </a:cxn>
                    <a:cxn ang="0">
                      <a:pos x="70" y="223"/>
                    </a:cxn>
                    <a:cxn ang="0">
                      <a:pos x="3" y="125"/>
                    </a:cxn>
                    <a:cxn ang="0">
                      <a:pos x="2" y="90"/>
                    </a:cxn>
                    <a:cxn ang="0">
                      <a:pos x="2" y="58"/>
                    </a:cxn>
                    <a:cxn ang="0">
                      <a:pos x="5" y="29"/>
                    </a:cxn>
                    <a:cxn ang="0">
                      <a:pos x="17" y="0"/>
                    </a:cxn>
                    <a:cxn ang="0">
                      <a:pos x="152" y="104"/>
                    </a:cxn>
                  </a:cxnLst>
                  <a:rect l="0" t="0" r="r" b="b"/>
                  <a:pathLst>
                    <a:path w="439" h="905">
                      <a:moveTo>
                        <a:pt x="152" y="104"/>
                      </a:moveTo>
                      <a:lnTo>
                        <a:pt x="177" y="146"/>
                      </a:lnTo>
                      <a:lnTo>
                        <a:pt x="204" y="189"/>
                      </a:lnTo>
                      <a:lnTo>
                        <a:pt x="228" y="232"/>
                      </a:lnTo>
                      <a:lnTo>
                        <a:pt x="253" y="277"/>
                      </a:lnTo>
                      <a:lnTo>
                        <a:pt x="276" y="320"/>
                      </a:lnTo>
                      <a:lnTo>
                        <a:pt x="300" y="363"/>
                      </a:lnTo>
                      <a:lnTo>
                        <a:pt x="325" y="405"/>
                      </a:lnTo>
                      <a:lnTo>
                        <a:pt x="352" y="448"/>
                      </a:lnTo>
                      <a:lnTo>
                        <a:pt x="360" y="462"/>
                      </a:lnTo>
                      <a:lnTo>
                        <a:pt x="368" y="479"/>
                      </a:lnTo>
                      <a:lnTo>
                        <a:pt x="374" y="497"/>
                      </a:lnTo>
                      <a:lnTo>
                        <a:pt x="379" y="515"/>
                      </a:lnTo>
                      <a:lnTo>
                        <a:pt x="385" y="532"/>
                      </a:lnTo>
                      <a:lnTo>
                        <a:pt x="392" y="550"/>
                      </a:lnTo>
                      <a:lnTo>
                        <a:pt x="400" y="567"/>
                      </a:lnTo>
                      <a:lnTo>
                        <a:pt x="413" y="584"/>
                      </a:lnTo>
                      <a:lnTo>
                        <a:pt x="412" y="598"/>
                      </a:lnTo>
                      <a:lnTo>
                        <a:pt x="412" y="613"/>
                      </a:lnTo>
                      <a:lnTo>
                        <a:pt x="414" y="627"/>
                      </a:lnTo>
                      <a:lnTo>
                        <a:pt x="418" y="644"/>
                      </a:lnTo>
                      <a:lnTo>
                        <a:pt x="423" y="659"/>
                      </a:lnTo>
                      <a:lnTo>
                        <a:pt x="428" y="674"/>
                      </a:lnTo>
                      <a:lnTo>
                        <a:pt x="432" y="690"/>
                      </a:lnTo>
                      <a:lnTo>
                        <a:pt x="439" y="705"/>
                      </a:lnTo>
                      <a:lnTo>
                        <a:pt x="431" y="715"/>
                      </a:lnTo>
                      <a:lnTo>
                        <a:pt x="432" y="726"/>
                      </a:lnTo>
                      <a:lnTo>
                        <a:pt x="435" y="738"/>
                      </a:lnTo>
                      <a:lnTo>
                        <a:pt x="439" y="752"/>
                      </a:lnTo>
                      <a:lnTo>
                        <a:pt x="438" y="773"/>
                      </a:lnTo>
                      <a:lnTo>
                        <a:pt x="435" y="795"/>
                      </a:lnTo>
                      <a:lnTo>
                        <a:pt x="430" y="815"/>
                      </a:lnTo>
                      <a:lnTo>
                        <a:pt x="425" y="834"/>
                      </a:lnTo>
                      <a:lnTo>
                        <a:pt x="417" y="853"/>
                      </a:lnTo>
                      <a:lnTo>
                        <a:pt x="409" y="871"/>
                      </a:lnTo>
                      <a:lnTo>
                        <a:pt x="398" y="887"/>
                      </a:lnTo>
                      <a:lnTo>
                        <a:pt x="386" y="905"/>
                      </a:lnTo>
                      <a:lnTo>
                        <a:pt x="374" y="905"/>
                      </a:lnTo>
                      <a:lnTo>
                        <a:pt x="338" y="861"/>
                      </a:lnTo>
                      <a:lnTo>
                        <a:pt x="299" y="822"/>
                      </a:lnTo>
                      <a:lnTo>
                        <a:pt x="258" y="784"/>
                      </a:lnTo>
                      <a:lnTo>
                        <a:pt x="221" y="747"/>
                      </a:lnTo>
                      <a:lnTo>
                        <a:pt x="186" y="706"/>
                      </a:lnTo>
                      <a:lnTo>
                        <a:pt x="161" y="663"/>
                      </a:lnTo>
                      <a:lnTo>
                        <a:pt x="143" y="616"/>
                      </a:lnTo>
                      <a:lnTo>
                        <a:pt x="138" y="561"/>
                      </a:lnTo>
                      <a:lnTo>
                        <a:pt x="133" y="501"/>
                      </a:lnTo>
                      <a:lnTo>
                        <a:pt x="129" y="443"/>
                      </a:lnTo>
                      <a:lnTo>
                        <a:pt x="120" y="384"/>
                      </a:lnTo>
                      <a:lnTo>
                        <a:pt x="110" y="330"/>
                      </a:lnTo>
                      <a:lnTo>
                        <a:pt x="92" y="274"/>
                      </a:lnTo>
                      <a:lnTo>
                        <a:pt x="70" y="223"/>
                      </a:lnTo>
                      <a:lnTo>
                        <a:pt x="41" y="171"/>
                      </a:lnTo>
                      <a:lnTo>
                        <a:pt x="3" y="125"/>
                      </a:lnTo>
                      <a:lnTo>
                        <a:pt x="2" y="107"/>
                      </a:lnTo>
                      <a:lnTo>
                        <a:pt x="2" y="90"/>
                      </a:lnTo>
                      <a:lnTo>
                        <a:pt x="0" y="74"/>
                      </a:lnTo>
                      <a:lnTo>
                        <a:pt x="2" y="58"/>
                      </a:lnTo>
                      <a:lnTo>
                        <a:pt x="2" y="43"/>
                      </a:lnTo>
                      <a:lnTo>
                        <a:pt x="5" y="29"/>
                      </a:lnTo>
                      <a:lnTo>
                        <a:pt x="9" y="14"/>
                      </a:lnTo>
                      <a:lnTo>
                        <a:pt x="17" y="0"/>
                      </a:lnTo>
                      <a:lnTo>
                        <a:pt x="152" y="86"/>
                      </a:lnTo>
                      <a:lnTo>
                        <a:pt x="152" y="10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0" name="Freeform 36"/>
                <p:cNvSpPr>
                  <a:spLocks/>
                </p:cNvSpPr>
                <p:nvPr/>
              </p:nvSpPr>
              <p:spPr bwMode="auto">
                <a:xfrm>
                  <a:off x="6443782" y="260241"/>
                  <a:ext cx="301625" cy="735012"/>
                </a:xfrm>
                <a:custGeom>
                  <a:avLst/>
                  <a:gdLst/>
                  <a:ahLst/>
                  <a:cxnLst>
                    <a:cxn ang="0">
                      <a:pos x="231" y="365"/>
                    </a:cxn>
                    <a:cxn ang="0">
                      <a:pos x="236" y="372"/>
                    </a:cxn>
                    <a:cxn ang="0">
                      <a:pos x="245" y="380"/>
                    </a:cxn>
                    <a:cxn ang="0">
                      <a:pos x="253" y="386"/>
                    </a:cxn>
                    <a:cxn ang="0">
                      <a:pos x="262" y="393"/>
                    </a:cxn>
                    <a:cxn ang="0">
                      <a:pos x="270" y="397"/>
                    </a:cxn>
                    <a:cxn ang="0">
                      <a:pos x="280" y="401"/>
                    </a:cxn>
                    <a:cxn ang="0">
                      <a:pos x="289" y="404"/>
                    </a:cxn>
                    <a:cxn ang="0">
                      <a:pos x="301" y="408"/>
                    </a:cxn>
                    <a:cxn ang="0">
                      <a:pos x="317" y="397"/>
                    </a:cxn>
                    <a:cxn ang="0">
                      <a:pos x="331" y="383"/>
                    </a:cxn>
                    <a:cxn ang="0">
                      <a:pos x="341" y="366"/>
                    </a:cxn>
                    <a:cxn ang="0">
                      <a:pos x="349" y="348"/>
                    </a:cxn>
                    <a:cxn ang="0">
                      <a:pos x="354" y="327"/>
                    </a:cxn>
                    <a:cxn ang="0">
                      <a:pos x="359" y="306"/>
                    </a:cxn>
                    <a:cxn ang="0">
                      <a:pos x="362" y="284"/>
                    </a:cxn>
                    <a:cxn ang="0">
                      <a:pos x="366" y="265"/>
                    </a:cxn>
                    <a:cxn ang="0">
                      <a:pos x="379" y="283"/>
                    </a:cxn>
                    <a:cxn ang="0">
                      <a:pos x="356" y="354"/>
                    </a:cxn>
                    <a:cxn ang="0">
                      <a:pos x="342" y="429"/>
                    </a:cxn>
                    <a:cxn ang="0">
                      <a:pos x="334" y="504"/>
                    </a:cxn>
                    <a:cxn ang="0">
                      <a:pos x="331" y="582"/>
                    </a:cxn>
                    <a:cxn ang="0">
                      <a:pos x="326" y="660"/>
                    </a:cxn>
                    <a:cxn ang="0">
                      <a:pos x="322" y="738"/>
                    </a:cxn>
                    <a:cxn ang="0">
                      <a:pos x="313" y="815"/>
                    </a:cxn>
                    <a:cxn ang="0">
                      <a:pos x="301" y="892"/>
                    </a:cxn>
                    <a:cxn ang="0">
                      <a:pos x="303" y="899"/>
                    </a:cxn>
                    <a:cxn ang="0">
                      <a:pos x="305" y="907"/>
                    </a:cxn>
                    <a:cxn ang="0">
                      <a:pos x="305" y="915"/>
                    </a:cxn>
                    <a:cxn ang="0">
                      <a:pos x="305" y="927"/>
                    </a:cxn>
                    <a:cxn ang="0">
                      <a:pos x="227" y="844"/>
                    </a:cxn>
                    <a:cxn ang="0">
                      <a:pos x="259" y="780"/>
                    </a:cxn>
                    <a:cxn ang="0">
                      <a:pos x="278" y="712"/>
                    </a:cxn>
                    <a:cxn ang="0">
                      <a:pos x="282" y="639"/>
                    </a:cxn>
                    <a:cxn ang="0">
                      <a:pos x="277" y="568"/>
                    </a:cxn>
                    <a:cxn ang="0">
                      <a:pos x="260" y="495"/>
                    </a:cxn>
                    <a:cxn ang="0">
                      <a:pos x="238" y="425"/>
                    </a:cxn>
                    <a:cxn ang="0">
                      <a:pos x="210" y="359"/>
                    </a:cxn>
                    <a:cxn ang="0">
                      <a:pos x="179" y="299"/>
                    </a:cxn>
                    <a:cxn ang="0">
                      <a:pos x="153" y="262"/>
                    </a:cxn>
                    <a:cxn ang="0">
                      <a:pos x="131" y="224"/>
                    </a:cxn>
                    <a:cxn ang="0">
                      <a:pos x="108" y="187"/>
                    </a:cxn>
                    <a:cxn ang="0">
                      <a:pos x="87" y="149"/>
                    </a:cxn>
                    <a:cxn ang="0">
                      <a:pos x="65" y="110"/>
                    </a:cxn>
                    <a:cxn ang="0">
                      <a:pos x="44" y="72"/>
                    </a:cxn>
                    <a:cxn ang="0">
                      <a:pos x="22" y="35"/>
                    </a:cxn>
                    <a:cxn ang="0">
                      <a:pos x="0" y="0"/>
                    </a:cxn>
                    <a:cxn ang="0">
                      <a:pos x="43" y="36"/>
                    </a:cxn>
                    <a:cxn ang="0">
                      <a:pos x="83" y="77"/>
                    </a:cxn>
                    <a:cxn ang="0">
                      <a:pos x="117" y="118"/>
                    </a:cxn>
                    <a:cxn ang="0">
                      <a:pos x="147" y="166"/>
                    </a:cxn>
                    <a:cxn ang="0">
                      <a:pos x="172" y="212"/>
                    </a:cxn>
                    <a:cxn ang="0">
                      <a:pos x="195" y="262"/>
                    </a:cxn>
                    <a:cxn ang="0">
                      <a:pos x="214" y="312"/>
                    </a:cxn>
                    <a:cxn ang="0">
                      <a:pos x="231" y="365"/>
                    </a:cxn>
                  </a:cxnLst>
                  <a:rect l="0" t="0" r="r" b="b"/>
                  <a:pathLst>
                    <a:path w="379" h="927">
                      <a:moveTo>
                        <a:pt x="231" y="365"/>
                      </a:moveTo>
                      <a:lnTo>
                        <a:pt x="236" y="372"/>
                      </a:lnTo>
                      <a:lnTo>
                        <a:pt x="245" y="380"/>
                      </a:lnTo>
                      <a:lnTo>
                        <a:pt x="253" y="386"/>
                      </a:lnTo>
                      <a:lnTo>
                        <a:pt x="262" y="393"/>
                      </a:lnTo>
                      <a:lnTo>
                        <a:pt x="270" y="397"/>
                      </a:lnTo>
                      <a:lnTo>
                        <a:pt x="280" y="401"/>
                      </a:lnTo>
                      <a:lnTo>
                        <a:pt x="289" y="404"/>
                      </a:lnTo>
                      <a:lnTo>
                        <a:pt x="301" y="408"/>
                      </a:lnTo>
                      <a:lnTo>
                        <a:pt x="317" y="397"/>
                      </a:lnTo>
                      <a:lnTo>
                        <a:pt x="331" y="383"/>
                      </a:lnTo>
                      <a:lnTo>
                        <a:pt x="341" y="366"/>
                      </a:lnTo>
                      <a:lnTo>
                        <a:pt x="349" y="348"/>
                      </a:lnTo>
                      <a:lnTo>
                        <a:pt x="354" y="327"/>
                      </a:lnTo>
                      <a:lnTo>
                        <a:pt x="359" y="306"/>
                      </a:lnTo>
                      <a:lnTo>
                        <a:pt x="362" y="284"/>
                      </a:lnTo>
                      <a:lnTo>
                        <a:pt x="366" y="265"/>
                      </a:lnTo>
                      <a:lnTo>
                        <a:pt x="379" y="283"/>
                      </a:lnTo>
                      <a:lnTo>
                        <a:pt x="356" y="354"/>
                      </a:lnTo>
                      <a:lnTo>
                        <a:pt x="342" y="429"/>
                      </a:lnTo>
                      <a:lnTo>
                        <a:pt x="334" y="504"/>
                      </a:lnTo>
                      <a:lnTo>
                        <a:pt x="331" y="582"/>
                      </a:lnTo>
                      <a:lnTo>
                        <a:pt x="326" y="660"/>
                      </a:lnTo>
                      <a:lnTo>
                        <a:pt x="322" y="738"/>
                      </a:lnTo>
                      <a:lnTo>
                        <a:pt x="313" y="815"/>
                      </a:lnTo>
                      <a:lnTo>
                        <a:pt x="301" y="892"/>
                      </a:lnTo>
                      <a:lnTo>
                        <a:pt x="303" y="899"/>
                      </a:lnTo>
                      <a:lnTo>
                        <a:pt x="305" y="907"/>
                      </a:lnTo>
                      <a:lnTo>
                        <a:pt x="305" y="915"/>
                      </a:lnTo>
                      <a:lnTo>
                        <a:pt x="305" y="927"/>
                      </a:lnTo>
                      <a:lnTo>
                        <a:pt x="227" y="844"/>
                      </a:lnTo>
                      <a:lnTo>
                        <a:pt x="259" y="780"/>
                      </a:lnTo>
                      <a:lnTo>
                        <a:pt x="278" y="712"/>
                      </a:lnTo>
                      <a:lnTo>
                        <a:pt x="282" y="639"/>
                      </a:lnTo>
                      <a:lnTo>
                        <a:pt x="277" y="568"/>
                      </a:lnTo>
                      <a:lnTo>
                        <a:pt x="260" y="495"/>
                      </a:lnTo>
                      <a:lnTo>
                        <a:pt x="238" y="425"/>
                      </a:lnTo>
                      <a:lnTo>
                        <a:pt x="210" y="359"/>
                      </a:lnTo>
                      <a:lnTo>
                        <a:pt x="179" y="299"/>
                      </a:lnTo>
                      <a:lnTo>
                        <a:pt x="153" y="262"/>
                      </a:lnTo>
                      <a:lnTo>
                        <a:pt x="131" y="224"/>
                      </a:lnTo>
                      <a:lnTo>
                        <a:pt x="108" y="187"/>
                      </a:lnTo>
                      <a:lnTo>
                        <a:pt x="87" y="149"/>
                      </a:lnTo>
                      <a:lnTo>
                        <a:pt x="65" y="110"/>
                      </a:lnTo>
                      <a:lnTo>
                        <a:pt x="44" y="72"/>
                      </a:lnTo>
                      <a:lnTo>
                        <a:pt x="22" y="35"/>
                      </a:lnTo>
                      <a:lnTo>
                        <a:pt x="0" y="0"/>
                      </a:lnTo>
                      <a:lnTo>
                        <a:pt x="43" y="36"/>
                      </a:lnTo>
                      <a:lnTo>
                        <a:pt x="83" y="77"/>
                      </a:lnTo>
                      <a:lnTo>
                        <a:pt x="117" y="118"/>
                      </a:lnTo>
                      <a:lnTo>
                        <a:pt x="147" y="166"/>
                      </a:lnTo>
                      <a:lnTo>
                        <a:pt x="172" y="212"/>
                      </a:lnTo>
                      <a:lnTo>
                        <a:pt x="195" y="262"/>
                      </a:lnTo>
                      <a:lnTo>
                        <a:pt x="214" y="312"/>
                      </a:lnTo>
                      <a:lnTo>
                        <a:pt x="231" y="365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1" name="Freeform 37"/>
                <p:cNvSpPr>
                  <a:spLocks/>
                </p:cNvSpPr>
                <p:nvPr/>
              </p:nvSpPr>
              <p:spPr bwMode="auto">
                <a:xfrm>
                  <a:off x="6008807" y="504716"/>
                  <a:ext cx="982663" cy="1217612"/>
                </a:xfrm>
                <a:custGeom>
                  <a:avLst/>
                  <a:gdLst/>
                  <a:ahLst/>
                  <a:cxnLst>
                    <a:cxn ang="0">
                      <a:pos x="752" y="560"/>
                    </a:cxn>
                    <a:cxn ang="0">
                      <a:pos x="780" y="584"/>
                    </a:cxn>
                    <a:cxn ang="0">
                      <a:pos x="805" y="616"/>
                    </a:cxn>
                    <a:cxn ang="0">
                      <a:pos x="829" y="646"/>
                    </a:cxn>
                    <a:cxn ang="0">
                      <a:pos x="915" y="758"/>
                    </a:cxn>
                    <a:cxn ang="0">
                      <a:pos x="1035" y="964"/>
                    </a:cxn>
                    <a:cxn ang="0">
                      <a:pos x="1132" y="1179"/>
                    </a:cxn>
                    <a:cxn ang="0">
                      <a:pos x="1205" y="1403"/>
                    </a:cxn>
                    <a:cxn ang="0">
                      <a:pos x="1228" y="1526"/>
                    </a:cxn>
                    <a:cxn ang="0">
                      <a:pos x="1204" y="1534"/>
                    </a:cxn>
                    <a:cxn ang="0">
                      <a:pos x="1186" y="1509"/>
                    </a:cxn>
                    <a:cxn ang="0">
                      <a:pos x="1175" y="1463"/>
                    </a:cxn>
                    <a:cxn ang="0">
                      <a:pos x="1161" y="1417"/>
                    </a:cxn>
                    <a:cxn ang="0">
                      <a:pos x="1150" y="1372"/>
                    </a:cxn>
                    <a:cxn ang="0">
                      <a:pos x="1108" y="1233"/>
                    </a:cxn>
                    <a:cxn ang="0">
                      <a:pos x="1005" y="1012"/>
                    </a:cxn>
                    <a:cxn ang="0">
                      <a:pos x="872" y="805"/>
                    </a:cxn>
                    <a:cxn ang="0">
                      <a:pos x="723" y="607"/>
                    </a:cxn>
                    <a:cxn ang="0">
                      <a:pos x="651" y="499"/>
                    </a:cxn>
                    <a:cxn ang="0">
                      <a:pos x="647" y="488"/>
                    </a:cxn>
                    <a:cxn ang="0">
                      <a:pos x="631" y="481"/>
                    </a:cxn>
                    <a:cxn ang="0">
                      <a:pos x="614" y="475"/>
                    </a:cxn>
                    <a:cxn ang="0">
                      <a:pos x="601" y="458"/>
                    </a:cxn>
                    <a:cxn ang="0">
                      <a:pos x="580" y="433"/>
                    </a:cxn>
                    <a:cxn ang="0">
                      <a:pos x="559" y="407"/>
                    </a:cxn>
                    <a:cxn ang="0">
                      <a:pos x="542" y="380"/>
                    </a:cxn>
                    <a:cxn ang="0">
                      <a:pos x="502" y="338"/>
                    </a:cxn>
                    <a:cxn ang="0">
                      <a:pos x="435" y="281"/>
                    </a:cxn>
                    <a:cxn ang="0">
                      <a:pos x="369" y="224"/>
                    </a:cxn>
                    <a:cxn ang="0">
                      <a:pos x="299" y="174"/>
                    </a:cxn>
                    <a:cxn ang="0">
                      <a:pos x="228" y="134"/>
                    </a:cxn>
                    <a:cxn ang="0">
                      <a:pos x="163" y="89"/>
                    </a:cxn>
                    <a:cxn ang="0">
                      <a:pos x="97" y="47"/>
                    </a:cxn>
                    <a:cxn ang="0">
                      <a:pos x="32" y="12"/>
                    </a:cxn>
                    <a:cxn ang="0">
                      <a:pos x="99" y="47"/>
                    </a:cxn>
                    <a:cxn ang="0">
                      <a:pos x="298" y="160"/>
                    </a:cxn>
                    <a:cxn ang="0">
                      <a:pos x="486" y="298"/>
                    </a:cxn>
                    <a:cxn ang="0">
                      <a:pos x="656" y="460"/>
                    </a:cxn>
                  </a:cxnLst>
                  <a:rect l="0" t="0" r="r" b="b"/>
                  <a:pathLst>
                    <a:path w="1236" h="1534">
                      <a:moveTo>
                        <a:pt x="736" y="553"/>
                      </a:moveTo>
                      <a:lnTo>
                        <a:pt x="752" y="560"/>
                      </a:lnTo>
                      <a:lnTo>
                        <a:pt x="768" y="571"/>
                      </a:lnTo>
                      <a:lnTo>
                        <a:pt x="780" y="584"/>
                      </a:lnTo>
                      <a:lnTo>
                        <a:pt x="794" y="600"/>
                      </a:lnTo>
                      <a:lnTo>
                        <a:pt x="805" y="616"/>
                      </a:lnTo>
                      <a:lnTo>
                        <a:pt x="817" y="631"/>
                      </a:lnTo>
                      <a:lnTo>
                        <a:pt x="829" y="646"/>
                      </a:lnTo>
                      <a:lnTo>
                        <a:pt x="844" y="662"/>
                      </a:lnTo>
                      <a:lnTo>
                        <a:pt x="915" y="758"/>
                      </a:lnTo>
                      <a:lnTo>
                        <a:pt x="980" y="860"/>
                      </a:lnTo>
                      <a:lnTo>
                        <a:pt x="1035" y="964"/>
                      </a:lnTo>
                      <a:lnTo>
                        <a:pt x="1087" y="1071"/>
                      </a:lnTo>
                      <a:lnTo>
                        <a:pt x="1132" y="1179"/>
                      </a:lnTo>
                      <a:lnTo>
                        <a:pt x="1171" y="1292"/>
                      </a:lnTo>
                      <a:lnTo>
                        <a:pt x="1205" y="1403"/>
                      </a:lnTo>
                      <a:lnTo>
                        <a:pt x="1236" y="1520"/>
                      </a:lnTo>
                      <a:lnTo>
                        <a:pt x="1228" y="1526"/>
                      </a:lnTo>
                      <a:lnTo>
                        <a:pt x="1217" y="1531"/>
                      </a:lnTo>
                      <a:lnTo>
                        <a:pt x="1204" y="1534"/>
                      </a:lnTo>
                      <a:lnTo>
                        <a:pt x="1193" y="1533"/>
                      </a:lnTo>
                      <a:lnTo>
                        <a:pt x="1186" y="1509"/>
                      </a:lnTo>
                      <a:lnTo>
                        <a:pt x="1180" y="1487"/>
                      </a:lnTo>
                      <a:lnTo>
                        <a:pt x="1175" y="1463"/>
                      </a:lnTo>
                      <a:lnTo>
                        <a:pt x="1169" y="1441"/>
                      </a:lnTo>
                      <a:lnTo>
                        <a:pt x="1161" y="1417"/>
                      </a:lnTo>
                      <a:lnTo>
                        <a:pt x="1155" y="1395"/>
                      </a:lnTo>
                      <a:lnTo>
                        <a:pt x="1150" y="1372"/>
                      </a:lnTo>
                      <a:lnTo>
                        <a:pt x="1145" y="1350"/>
                      </a:lnTo>
                      <a:lnTo>
                        <a:pt x="1108" y="1233"/>
                      </a:lnTo>
                      <a:lnTo>
                        <a:pt x="1062" y="1120"/>
                      </a:lnTo>
                      <a:lnTo>
                        <a:pt x="1005" y="1012"/>
                      </a:lnTo>
                      <a:lnTo>
                        <a:pt x="942" y="908"/>
                      </a:lnTo>
                      <a:lnTo>
                        <a:pt x="872" y="805"/>
                      </a:lnTo>
                      <a:lnTo>
                        <a:pt x="798" y="706"/>
                      </a:lnTo>
                      <a:lnTo>
                        <a:pt x="723" y="607"/>
                      </a:lnTo>
                      <a:lnTo>
                        <a:pt x="648" y="510"/>
                      </a:lnTo>
                      <a:lnTo>
                        <a:pt x="651" y="499"/>
                      </a:lnTo>
                      <a:lnTo>
                        <a:pt x="651" y="493"/>
                      </a:lnTo>
                      <a:lnTo>
                        <a:pt x="647" y="488"/>
                      </a:lnTo>
                      <a:lnTo>
                        <a:pt x="640" y="485"/>
                      </a:lnTo>
                      <a:lnTo>
                        <a:pt x="631" y="481"/>
                      </a:lnTo>
                      <a:lnTo>
                        <a:pt x="623" y="479"/>
                      </a:lnTo>
                      <a:lnTo>
                        <a:pt x="614" y="475"/>
                      </a:lnTo>
                      <a:lnTo>
                        <a:pt x="609" y="471"/>
                      </a:lnTo>
                      <a:lnTo>
                        <a:pt x="601" y="458"/>
                      </a:lnTo>
                      <a:lnTo>
                        <a:pt x="591" y="446"/>
                      </a:lnTo>
                      <a:lnTo>
                        <a:pt x="580" y="433"/>
                      </a:lnTo>
                      <a:lnTo>
                        <a:pt x="570" y="421"/>
                      </a:lnTo>
                      <a:lnTo>
                        <a:pt x="559" y="407"/>
                      </a:lnTo>
                      <a:lnTo>
                        <a:pt x="550" y="394"/>
                      </a:lnTo>
                      <a:lnTo>
                        <a:pt x="542" y="380"/>
                      </a:lnTo>
                      <a:lnTo>
                        <a:pt x="539" y="366"/>
                      </a:lnTo>
                      <a:lnTo>
                        <a:pt x="502" y="338"/>
                      </a:lnTo>
                      <a:lnTo>
                        <a:pt x="468" y="311"/>
                      </a:lnTo>
                      <a:lnTo>
                        <a:pt x="435" y="281"/>
                      </a:lnTo>
                      <a:lnTo>
                        <a:pt x="404" y="253"/>
                      </a:lnTo>
                      <a:lnTo>
                        <a:pt x="369" y="224"/>
                      </a:lnTo>
                      <a:lnTo>
                        <a:pt x="336" y="198"/>
                      </a:lnTo>
                      <a:lnTo>
                        <a:pt x="299" y="174"/>
                      </a:lnTo>
                      <a:lnTo>
                        <a:pt x="260" y="157"/>
                      </a:lnTo>
                      <a:lnTo>
                        <a:pt x="228" y="134"/>
                      </a:lnTo>
                      <a:lnTo>
                        <a:pt x="196" y="111"/>
                      </a:lnTo>
                      <a:lnTo>
                        <a:pt x="163" y="89"/>
                      </a:lnTo>
                      <a:lnTo>
                        <a:pt x="131" y="68"/>
                      </a:lnTo>
                      <a:lnTo>
                        <a:pt x="97" y="47"/>
                      </a:lnTo>
                      <a:lnTo>
                        <a:pt x="65" y="29"/>
                      </a:lnTo>
                      <a:lnTo>
                        <a:pt x="32" y="12"/>
                      </a:lnTo>
                      <a:lnTo>
                        <a:pt x="0" y="0"/>
                      </a:lnTo>
                      <a:lnTo>
                        <a:pt x="99" y="47"/>
                      </a:lnTo>
                      <a:lnTo>
                        <a:pt x="199" y="102"/>
                      </a:lnTo>
                      <a:lnTo>
                        <a:pt x="298" y="160"/>
                      </a:lnTo>
                      <a:lnTo>
                        <a:pt x="394" y="227"/>
                      </a:lnTo>
                      <a:lnTo>
                        <a:pt x="486" y="298"/>
                      </a:lnTo>
                      <a:lnTo>
                        <a:pt x="574" y="376"/>
                      </a:lnTo>
                      <a:lnTo>
                        <a:pt x="656" y="460"/>
                      </a:lnTo>
                      <a:lnTo>
                        <a:pt x="736" y="553"/>
                      </a:lnTo>
                      <a:close/>
                    </a:path>
                  </a:pathLst>
                </a:custGeom>
                <a:solidFill>
                  <a:srgbClr val="99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2" name="Freeform 38"/>
                <p:cNvSpPr>
                  <a:spLocks/>
                </p:cNvSpPr>
                <p:nvPr/>
              </p:nvSpPr>
              <p:spPr bwMode="auto">
                <a:xfrm>
                  <a:off x="5694482" y="15766"/>
                  <a:ext cx="623888" cy="617537"/>
                </a:xfrm>
                <a:custGeom>
                  <a:avLst/>
                  <a:gdLst/>
                  <a:ahLst/>
                  <a:cxnLst>
                    <a:cxn ang="0">
                      <a:pos x="309" y="19"/>
                    </a:cxn>
                    <a:cxn ang="0">
                      <a:pos x="344" y="18"/>
                    </a:cxn>
                    <a:cxn ang="0">
                      <a:pos x="370" y="28"/>
                    </a:cxn>
                    <a:cxn ang="0">
                      <a:pos x="390" y="44"/>
                    </a:cxn>
                    <a:cxn ang="0">
                      <a:pos x="407" y="68"/>
                    </a:cxn>
                    <a:cxn ang="0">
                      <a:pos x="418" y="95"/>
                    </a:cxn>
                    <a:cxn ang="0">
                      <a:pos x="429" y="123"/>
                    </a:cxn>
                    <a:cxn ang="0">
                      <a:pos x="441" y="150"/>
                    </a:cxn>
                    <a:cxn ang="0">
                      <a:pos x="457" y="177"/>
                    </a:cxn>
                    <a:cxn ang="0">
                      <a:pos x="482" y="217"/>
                    </a:cxn>
                    <a:cxn ang="0">
                      <a:pos x="511" y="258"/>
                    </a:cxn>
                    <a:cxn ang="0">
                      <a:pos x="542" y="295"/>
                    </a:cxn>
                    <a:cxn ang="0">
                      <a:pos x="575" y="334"/>
                    </a:cxn>
                    <a:cxn ang="0">
                      <a:pos x="607" y="371"/>
                    </a:cxn>
                    <a:cxn ang="0">
                      <a:pos x="645" y="405"/>
                    </a:cxn>
                    <a:cxn ang="0">
                      <a:pos x="681" y="437"/>
                    </a:cxn>
                    <a:cxn ang="0">
                      <a:pos x="723" y="468"/>
                    </a:cxn>
                    <a:cxn ang="0">
                      <a:pos x="738" y="503"/>
                    </a:cxn>
                    <a:cxn ang="0">
                      <a:pos x="755" y="541"/>
                    </a:cxn>
                    <a:cxn ang="0">
                      <a:pos x="769" y="578"/>
                    </a:cxn>
                    <a:cxn ang="0">
                      <a:pos x="780" y="619"/>
                    </a:cxn>
                    <a:cxn ang="0">
                      <a:pos x="784" y="659"/>
                    </a:cxn>
                    <a:cxn ang="0">
                      <a:pos x="786" y="699"/>
                    </a:cxn>
                    <a:cxn ang="0">
                      <a:pos x="779" y="738"/>
                    </a:cxn>
                    <a:cxn ang="0">
                      <a:pos x="766" y="777"/>
                    </a:cxn>
                    <a:cxn ang="0">
                      <a:pos x="699" y="736"/>
                    </a:cxn>
                    <a:cxn ang="0">
                      <a:pos x="632" y="698"/>
                    </a:cxn>
                    <a:cxn ang="0">
                      <a:pos x="564" y="660"/>
                    </a:cxn>
                    <a:cxn ang="0">
                      <a:pos x="496" y="626"/>
                    </a:cxn>
                    <a:cxn ang="0">
                      <a:pos x="425" y="591"/>
                    </a:cxn>
                    <a:cxn ang="0">
                      <a:pos x="355" y="559"/>
                    </a:cxn>
                    <a:cxn ang="0">
                      <a:pos x="284" y="528"/>
                    </a:cxn>
                    <a:cxn ang="0">
                      <a:pos x="213" y="499"/>
                    </a:cxn>
                    <a:cxn ang="0">
                      <a:pos x="182" y="446"/>
                    </a:cxn>
                    <a:cxn ang="0">
                      <a:pos x="149" y="394"/>
                    </a:cxn>
                    <a:cxn ang="0">
                      <a:pos x="112" y="343"/>
                    </a:cxn>
                    <a:cxn ang="0">
                      <a:pos x="78" y="291"/>
                    </a:cxn>
                    <a:cxn ang="0">
                      <a:pos x="46" y="235"/>
                    </a:cxn>
                    <a:cxn ang="0">
                      <a:pos x="21" y="178"/>
                    </a:cxn>
                    <a:cxn ang="0">
                      <a:pos x="4" y="118"/>
                    </a:cxn>
                    <a:cxn ang="0">
                      <a:pos x="0" y="54"/>
                    </a:cxn>
                    <a:cxn ang="0">
                      <a:pos x="11" y="25"/>
                    </a:cxn>
                    <a:cxn ang="0">
                      <a:pos x="26" y="8"/>
                    </a:cxn>
                    <a:cxn ang="0">
                      <a:pos x="46" y="0"/>
                    </a:cxn>
                    <a:cxn ang="0">
                      <a:pos x="71" y="0"/>
                    </a:cxn>
                    <a:cxn ang="0">
                      <a:pos x="94" y="3"/>
                    </a:cxn>
                    <a:cxn ang="0">
                      <a:pos x="119" y="10"/>
                    </a:cxn>
                    <a:cxn ang="0">
                      <a:pos x="143" y="17"/>
                    </a:cxn>
                    <a:cxn ang="0">
                      <a:pos x="165" y="24"/>
                    </a:cxn>
                    <a:cxn ang="0">
                      <a:pos x="231" y="50"/>
                    </a:cxn>
                    <a:cxn ang="0">
                      <a:pos x="309" y="19"/>
                    </a:cxn>
                  </a:cxnLst>
                  <a:rect l="0" t="0" r="r" b="b"/>
                  <a:pathLst>
                    <a:path w="786" h="777">
                      <a:moveTo>
                        <a:pt x="309" y="19"/>
                      </a:moveTo>
                      <a:lnTo>
                        <a:pt x="344" y="18"/>
                      </a:lnTo>
                      <a:lnTo>
                        <a:pt x="370" y="28"/>
                      </a:lnTo>
                      <a:lnTo>
                        <a:pt x="390" y="44"/>
                      </a:lnTo>
                      <a:lnTo>
                        <a:pt x="407" y="68"/>
                      </a:lnTo>
                      <a:lnTo>
                        <a:pt x="418" y="95"/>
                      </a:lnTo>
                      <a:lnTo>
                        <a:pt x="429" y="123"/>
                      </a:lnTo>
                      <a:lnTo>
                        <a:pt x="441" y="150"/>
                      </a:lnTo>
                      <a:lnTo>
                        <a:pt x="457" y="177"/>
                      </a:lnTo>
                      <a:lnTo>
                        <a:pt x="482" y="217"/>
                      </a:lnTo>
                      <a:lnTo>
                        <a:pt x="511" y="258"/>
                      </a:lnTo>
                      <a:lnTo>
                        <a:pt x="542" y="295"/>
                      </a:lnTo>
                      <a:lnTo>
                        <a:pt x="575" y="334"/>
                      </a:lnTo>
                      <a:lnTo>
                        <a:pt x="607" y="371"/>
                      </a:lnTo>
                      <a:lnTo>
                        <a:pt x="645" y="405"/>
                      </a:lnTo>
                      <a:lnTo>
                        <a:pt x="681" y="437"/>
                      </a:lnTo>
                      <a:lnTo>
                        <a:pt x="723" y="468"/>
                      </a:lnTo>
                      <a:lnTo>
                        <a:pt x="738" y="503"/>
                      </a:lnTo>
                      <a:lnTo>
                        <a:pt x="755" y="541"/>
                      </a:lnTo>
                      <a:lnTo>
                        <a:pt x="769" y="578"/>
                      </a:lnTo>
                      <a:lnTo>
                        <a:pt x="780" y="619"/>
                      </a:lnTo>
                      <a:lnTo>
                        <a:pt x="784" y="659"/>
                      </a:lnTo>
                      <a:lnTo>
                        <a:pt x="786" y="699"/>
                      </a:lnTo>
                      <a:lnTo>
                        <a:pt x="779" y="738"/>
                      </a:lnTo>
                      <a:lnTo>
                        <a:pt x="766" y="777"/>
                      </a:lnTo>
                      <a:lnTo>
                        <a:pt x="699" y="736"/>
                      </a:lnTo>
                      <a:lnTo>
                        <a:pt x="632" y="698"/>
                      </a:lnTo>
                      <a:lnTo>
                        <a:pt x="564" y="660"/>
                      </a:lnTo>
                      <a:lnTo>
                        <a:pt x="496" y="626"/>
                      </a:lnTo>
                      <a:lnTo>
                        <a:pt x="425" y="591"/>
                      </a:lnTo>
                      <a:lnTo>
                        <a:pt x="355" y="559"/>
                      </a:lnTo>
                      <a:lnTo>
                        <a:pt x="284" y="528"/>
                      </a:lnTo>
                      <a:lnTo>
                        <a:pt x="213" y="499"/>
                      </a:lnTo>
                      <a:lnTo>
                        <a:pt x="182" y="446"/>
                      </a:lnTo>
                      <a:lnTo>
                        <a:pt x="149" y="394"/>
                      </a:lnTo>
                      <a:lnTo>
                        <a:pt x="112" y="343"/>
                      </a:lnTo>
                      <a:lnTo>
                        <a:pt x="78" y="291"/>
                      </a:lnTo>
                      <a:lnTo>
                        <a:pt x="46" y="235"/>
                      </a:lnTo>
                      <a:lnTo>
                        <a:pt x="21" y="178"/>
                      </a:lnTo>
                      <a:lnTo>
                        <a:pt x="4" y="118"/>
                      </a:lnTo>
                      <a:lnTo>
                        <a:pt x="0" y="54"/>
                      </a:lnTo>
                      <a:lnTo>
                        <a:pt x="11" y="25"/>
                      </a:lnTo>
                      <a:lnTo>
                        <a:pt x="26" y="8"/>
                      </a:lnTo>
                      <a:lnTo>
                        <a:pt x="46" y="0"/>
                      </a:lnTo>
                      <a:lnTo>
                        <a:pt x="71" y="0"/>
                      </a:lnTo>
                      <a:lnTo>
                        <a:pt x="94" y="3"/>
                      </a:lnTo>
                      <a:lnTo>
                        <a:pt x="119" y="10"/>
                      </a:lnTo>
                      <a:lnTo>
                        <a:pt x="143" y="17"/>
                      </a:lnTo>
                      <a:lnTo>
                        <a:pt x="165" y="24"/>
                      </a:lnTo>
                      <a:lnTo>
                        <a:pt x="231" y="50"/>
                      </a:lnTo>
                      <a:lnTo>
                        <a:pt x="309" y="1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3" name="Freeform 39"/>
                <p:cNvSpPr>
                  <a:spLocks/>
                </p:cNvSpPr>
                <p:nvPr/>
              </p:nvSpPr>
              <p:spPr bwMode="auto">
                <a:xfrm>
                  <a:off x="5370632" y="23704"/>
                  <a:ext cx="396875" cy="350837"/>
                </a:xfrm>
                <a:custGeom>
                  <a:avLst/>
                  <a:gdLst/>
                  <a:ahLst/>
                  <a:cxnLst>
                    <a:cxn ang="0">
                      <a:pos x="343" y="153"/>
                    </a:cxn>
                    <a:cxn ang="0">
                      <a:pos x="372" y="179"/>
                    </a:cxn>
                    <a:cxn ang="0">
                      <a:pos x="400" y="210"/>
                    </a:cxn>
                    <a:cxn ang="0">
                      <a:pos x="425" y="244"/>
                    </a:cxn>
                    <a:cxn ang="0">
                      <a:pos x="449" y="280"/>
                    </a:cxn>
                    <a:cxn ang="0">
                      <a:pos x="467" y="316"/>
                    </a:cxn>
                    <a:cxn ang="0">
                      <a:pos x="482" y="356"/>
                    </a:cxn>
                    <a:cxn ang="0">
                      <a:pos x="494" y="398"/>
                    </a:cxn>
                    <a:cxn ang="0">
                      <a:pos x="501" y="441"/>
                    </a:cxn>
                    <a:cxn ang="0">
                      <a:pos x="425" y="412"/>
                    </a:cxn>
                    <a:cxn ang="0">
                      <a:pos x="354" y="376"/>
                    </a:cxn>
                    <a:cxn ang="0">
                      <a:pos x="286" y="329"/>
                    </a:cxn>
                    <a:cxn ang="0">
                      <a:pos x="222" y="277"/>
                    </a:cxn>
                    <a:cxn ang="0">
                      <a:pos x="159" y="218"/>
                    </a:cxn>
                    <a:cxn ang="0">
                      <a:pos x="102" y="159"/>
                    </a:cxn>
                    <a:cxn ang="0">
                      <a:pos x="49" y="97"/>
                    </a:cxn>
                    <a:cxn ang="0">
                      <a:pos x="0" y="36"/>
                    </a:cxn>
                    <a:cxn ang="0">
                      <a:pos x="23" y="36"/>
                    </a:cxn>
                    <a:cxn ang="0">
                      <a:pos x="48" y="40"/>
                    </a:cxn>
                    <a:cxn ang="0">
                      <a:pos x="75" y="46"/>
                    </a:cxn>
                    <a:cxn ang="0">
                      <a:pos x="103" y="50"/>
                    </a:cxn>
                    <a:cxn ang="0">
                      <a:pos x="130" y="50"/>
                    </a:cxn>
                    <a:cxn ang="0">
                      <a:pos x="154" y="46"/>
                    </a:cxn>
                    <a:cxn ang="0">
                      <a:pos x="172" y="32"/>
                    </a:cxn>
                    <a:cxn ang="0">
                      <a:pos x="187" y="9"/>
                    </a:cxn>
                    <a:cxn ang="0">
                      <a:pos x="190" y="1"/>
                    </a:cxn>
                    <a:cxn ang="0">
                      <a:pos x="201" y="0"/>
                    </a:cxn>
                    <a:cxn ang="0">
                      <a:pos x="212" y="1"/>
                    </a:cxn>
                    <a:cxn ang="0">
                      <a:pos x="222" y="9"/>
                    </a:cxn>
                    <a:cxn ang="0">
                      <a:pos x="239" y="23"/>
                    </a:cxn>
                    <a:cxn ang="0">
                      <a:pos x="255" y="40"/>
                    </a:cxn>
                    <a:cxn ang="0">
                      <a:pos x="269" y="57"/>
                    </a:cxn>
                    <a:cxn ang="0">
                      <a:pos x="285" y="76"/>
                    </a:cxn>
                    <a:cxn ang="0">
                      <a:pos x="298" y="93"/>
                    </a:cxn>
                    <a:cxn ang="0">
                      <a:pos x="312" y="113"/>
                    </a:cxn>
                    <a:cxn ang="0">
                      <a:pos x="326" y="132"/>
                    </a:cxn>
                    <a:cxn ang="0">
                      <a:pos x="343" y="153"/>
                    </a:cxn>
                  </a:cxnLst>
                  <a:rect l="0" t="0" r="r" b="b"/>
                  <a:pathLst>
                    <a:path w="501" h="441">
                      <a:moveTo>
                        <a:pt x="343" y="153"/>
                      </a:moveTo>
                      <a:lnTo>
                        <a:pt x="372" y="179"/>
                      </a:lnTo>
                      <a:lnTo>
                        <a:pt x="400" y="210"/>
                      </a:lnTo>
                      <a:lnTo>
                        <a:pt x="425" y="244"/>
                      </a:lnTo>
                      <a:lnTo>
                        <a:pt x="449" y="280"/>
                      </a:lnTo>
                      <a:lnTo>
                        <a:pt x="467" y="316"/>
                      </a:lnTo>
                      <a:lnTo>
                        <a:pt x="482" y="356"/>
                      </a:lnTo>
                      <a:lnTo>
                        <a:pt x="494" y="398"/>
                      </a:lnTo>
                      <a:lnTo>
                        <a:pt x="501" y="441"/>
                      </a:lnTo>
                      <a:lnTo>
                        <a:pt x="425" y="412"/>
                      </a:lnTo>
                      <a:lnTo>
                        <a:pt x="354" y="376"/>
                      </a:lnTo>
                      <a:lnTo>
                        <a:pt x="286" y="329"/>
                      </a:lnTo>
                      <a:lnTo>
                        <a:pt x="222" y="277"/>
                      </a:lnTo>
                      <a:lnTo>
                        <a:pt x="159" y="218"/>
                      </a:lnTo>
                      <a:lnTo>
                        <a:pt x="102" y="159"/>
                      </a:lnTo>
                      <a:lnTo>
                        <a:pt x="49" y="97"/>
                      </a:lnTo>
                      <a:lnTo>
                        <a:pt x="0" y="36"/>
                      </a:lnTo>
                      <a:lnTo>
                        <a:pt x="23" y="36"/>
                      </a:lnTo>
                      <a:lnTo>
                        <a:pt x="48" y="40"/>
                      </a:lnTo>
                      <a:lnTo>
                        <a:pt x="75" y="46"/>
                      </a:lnTo>
                      <a:lnTo>
                        <a:pt x="103" y="50"/>
                      </a:lnTo>
                      <a:lnTo>
                        <a:pt x="130" y="50"/>
                      </a:lnTo>
                      <a:lnTo>
                        <a:pt x="154" y="46"/>
                      </a:lnTo>
                      <a:lnTo>
                        <a:pt x="172" y="32"/>
                      </a:lnTo>
                      <a:lnTo>
                        <a:pt x="187" y="9"/>
                      </a:lnTo>
                      <a:lnTo>
                        <a:pt x="190" y="1"/>
                      </a:lnTo>
                      <a:lnTo>
                        <a:pt x="201" y="0"/>
                      </a:lnTo>
                      <a:lnTo>
                        <a:pt x="212" y="1"/>
                      </a:lnTo>
                      <a:lnTo>
                        <a:pt x="222" y="9"/>
                      </a:lnTo>
                      <a:lnTo>
                        <a:pt x="239" y="23"/>
                      </a:lnTo>
                      <a:lnTo>
                        <a:pt x="255" y="40"/>
                      </a:lnTo>
                      <a:lnTo>
                        <a:pt x="269" y="57"/>
                      </a:lnTo>
                      <a:lnTo>
                        <a:pt x="285" y="76"/>
                      </a:lnTo>
                      <a:lnTo>
                        <a:pt x="298" y="93"/>
                      </a:lnTo>
                      <a:lnTo>
                        <a:pt x="312" y="113"/>
                      </a:lnTo>
                      <a:lnTo>
                        <a:pt x="326" y="132"/>
                      </a:lnTo>
                      <a:lnTo>
                        <a:pt x="343" y="153"/>
                      </a:lnTo>
                      <a:close/>
                    </a:path>
                  </a:pathLst>
                </a:custGeom>
                <a:solidFill>
                  <a:srgbClr val="B8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4" name="Freeform 40"/>
                <p:cNvSpPr>
                  <a:spLocks/>
                </p:cNvSpPr>
                <p:nvPr/>
              </p:nvSpPr>
              <p:spPr bwMode="auto">
                <a:xfrm>
                  <a:off x="6081832" y="93554"/>
                  <a:ext cx="171450" cy="146050"/>
                </a:xfrm>
                <a:custGeom>
                  <a:avLst/>
                  <a:gdLst/>
                  <a:ahLst/>
                  <a:cxnLst>
                    <a:cxn ang="0">
                      <a:pos x="144" y="39"/>
                    </a:cxn>
                    <a:cxn ang="0">
                      <a:pos x="155" y="39"/>
                    </a:cxn>
                    <a:cxn ang="0">
                      <a:pos x="165" y="42"/>
                    </a:cxn>
                    <a:cxn ang="0">
                      <a:pos x="173" y="44"/>
                    </a:cxn>
                    <a:cxn ang="0">
                      <a:pos x="183" y="49"/>
                    </a:cxn>
                    <a:cxn ang="0">
                      <a:pos x="190" y="53"/>
                    </a:cxn>
                    <a:cxn ang="0">
                      <a:pos x="198" y="60"/>
                    </a:cxn>
                    <a:cxn ang="0">
                      <a:pos x="205" y="65"/>
                    </a:cxn>
                    <a:cxn ang="0">
                      <a:pos x="214" y="74"/>
                    </a:cxn>
                    <a:cxn ang="0">
                      <a:pos x="215" y="88"/>
                    </a:cxn>
                    <a:cxn ang="0">
                      <a:pos x="218" y="103"/>
                    </a:cxn>
                    <a:cxn ang="0">
                      <a:pos x="218" y="117"/>
                    </a:cxn>
                    <a:cxn ang="0">
                      <a:pos x="218" y="131"/>
                    </a:cxn>
                    <a:cxn ang="0">
                      <a:pos x="215" y="143"/>
                    </a:cxn>
                    <a:cxn ang="0">
                      <a:pos x="211" y="156"/>
                    </a:cxn>
                    <a:cxn ang="0">
                      <a:pos x="204" y="168"/>
                    </a:cxn>
                    <a:cxn ang="0">
                      <a:pos x="197" y="182"/>
                    </a:cxn>
                    <a:cxn ang="0">
                      <a:pos x="163" y="171"/>
                    </a:cxn>
                    <a:cxn ang="0">
                      <a:pos x="134" y="156"/>
                    </a:cxn>
                    <a:cxn ang="0">
                      <a:pos x="105" y="135"/>
                    </a:cxn>
                    <a:cxn ang="0">
                      <a:pos x="80" y="111"/>
                    </a:cxn>
                    <a:cxn ang="0">
                      <a:pos x="55" y="83"/>
                    </a:cxn>
                    <a:cxn ang="0">
                      <a:pos x="34" y="56"/>
                    </a:cxn>
                    <a:cxn ang="0">
                      <a:pos x="16" y="28"/>
                    </a:cxn>
                    <a:cxn ang="0">
                      <a:pos x="0" y="0"/>
                    </a:cxn>
                    <a:cxn ang="0">
                      <a:pos x="16" y="7"/>
                    </a:cxn>
                    <a:cxn ang="0">
                      <a:pos x="32" y="18"/>
                    </a:cxn>
                    <a:cxn ang="0">
                      <a:pos x="49" y="29"/>
                    </a:cxn>
                    <a:cxn ang="0">
                      <a:pos x="67" y="40"/>
                    </a:cxn>
                    <a:cxn ang="0">
                      <a:pos x="84" y="46"/>
                    </a:cxn>
                    <a:cxn ang="0">
                      <a:pos x="104" y="50"/>
                    </a:cxn>
                    <a:cxn ang="0">
                      <a:pos x="123" y="47"/>
                    </a:cxn>
                    <a:cxn ang="0">
                      <a:pos x="144" y="39"/>
                    </a:cxn>
                  </a:cxnLst>
                  <a:rect l="0" t="0" r="r" b="b"/>
                  <a:pathLst>
                    <a:path w="218" h="182">
                      <a:moveTo>
                        <a:pt x="144" y="39"/>
                      </a:moveTo>
                      <a:lnTo>
                        <a:pt x="155" y="39"/>
                      </a:lnTo>
                      <a:lnTo>
                        <a:pt x="165" y="42"/>
                      </a:lnTo>
                      <a:lnTo>
                        <a:pt x="173" y="44"/>
                      </a:lnTo>
                      <a:lnTo>
                        <a:pt x="183" y="49"/>
                      </a:lnTo>
                      <a:lnTo>
                        <a:pt x="190" y="53"/>
                      </a:lnTo>
                      <a:lnTo>
                        <a:pt x="198" y="60"/>
                      </a:lnTo>
                      <a:lnTo>
                        <a:pt x="205" y="65"/>
                      </a:lnTo>
                      <a:lnTo>
                        <a:pt x="214" y="74"/>
                      </a:lnTo>
                      <a:lnTo>
                        <a:pt x="215" y="88"/>
                      </a:lnTo>
                      <a:lnTo>
                        <a:pt x="218" y="103"/>
                      </a:lnTo>
                      <a:lnTo>
                        <a:pt x="218" y="117"/>
                      </a:lnTo>
                      <a:lnTo>
                        <a:pt x="218" y="131"/>
                      </a:lnTo>
                      <a:lnTo>
                        <a:pt x="215" y="143"/>
                      </a:lnTo>
                      <a:lnTo>
                        <a:pt x="211" y="156"/>
                      </a:lnTo>
                      <a:lnTo>
                        <a:pt x="204" y="168"/>
                      </a:lnTo>
                      <a:lnTo>
                        <a:pt x="197" y="182"/>
                      </a:lnTo>
                      <a:lnTo>
                        <a:pt x="163" y="171"/>
                      </a:lnTo>
                      <a:lnTo>
                        <a:pt x="134" y="156"/>
                      </a:lnTo>
                      <a:lnTo>
                        <a:pt x="105" y="135"/>
                      </a:lnTo>
                      <a:lnTo>
                        <a:pt x="80" y="111"/>
                      </a:lnTo>
                      <a:lnTo>
                        <a:pt x="55" y="83"/>
                      </a:lnTo>
                      <a:lnTo>
                        <a:pt x="34" y="56"/>
                      </a:lnTo>
                      <a:lnTo>
                        <a:pt x="16" y="28"/>
                      </a:lnTo>
                      <a:lnTo>
                        <a:pt x="0" y="0"/>
                      </a:lnTo>
                      <a:lnTo>
                        <a:pt x="16" y="7"/>
                      </a:lnTo>
                      <a:lnTo>
                        <a:pt x="32" y="18"/>
                      </a:lnTo>
                      <a:lnTo>
                        <a:pt x="49" y="29"/>
                      </a:lnTo>
                      <a:lnTo>
                        <a:pt x="67" y="40"/>
                      </a:lnTo>
                      <a:lnTo>
                        <a:pt x="84" y="46"/>
                      </a:lnTo>
                      <a:lnTo>
                        <a:pt x="104" y="50"/>
                      </a:lnTo>
                      <a:lnTo>
                        <a:pt x="123" y="47"/>
                      </a:lnTo>
                      <a:lnTo>
                        <a:pt x="144" y="3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5" name="Freeform 41"/>
                <p:cNvSpPr>
                  <a:spLocks/>
                </p:cNvSpPr>
                <p:nvPr/>
              </p:nvSpPr>
              <p:spPr bwMode="auto">
                <a:xfrm>
                  <a:off x="6507282" y="284054"/>
                  <a:ext cx="203200" cy="273050"/>
                </a:xfrm>
                <a:custGeom>
                  <a:avLst/>
                  <a:gdLst/>
                  <a:ahLst/>
                  <a:cxnLst>
                    <a:cxn ang="0">
                      <a:pos x="252" y="197"/>
                    </a:cxn>
                    <a:cxn ang="0">
                      <a:pos x="254" y="216"/>
                    </a:cxn>
                    <a:cxn ang="0">
                      <a:pos x="255" y="236"/>
                    </a:cxn>
                    <a:cxn ang="0">
                      <a:pos x="254" y="255"/>
                    </a:cxn>
                    <a:cxn ang="0">
                      <a:pos x="252" y="275"/>
                    </a:cxn>
                    <a:cxn ang="0">
                      <a:pos x="247" y="293"/>
                    </a:cxn>
                    <a:cxn ang="0">
                      <a:pos x="241" y="311"/>
                    </a:cxn>
                    <a:cxn ang="0">
                      <a:pos x="231" y="328"/>
                    </a:cxn>
                    <a:cxn ang="0">
                      <a:pos x="222" y="344"/>
                    </a:cxn>
                    <a:cxn ang="0">
                      <a:pos x="205" y="342"/>
                    </a:cxn>
                    <a:cxn ang="0">
                      <a:pos x="194" y="336"/>
                    </a:cxn>
                    <a:cxn ang="0">
                      <a:pos x="184" y="326"/>
                    </a:cxn>
                    <a:cxn ang="0">
                      <a:pos x="180" y="315"/>
                    </a:cxn>
                    <a:cxn ang="0">
                      <a:pos x="174" y="301"/>
                    </a:cxn>
                    <a:cxn ang="0">
                      <a:pos x="170" y="287"/>
                    </a:cxn>
                    <a:cxn ang="0">
                      <a:pos x="164" y="273"/>
                    </a:cxn>
                    <a:cxn ang="0">
                      <a:pos x="160" y="262"/>
                    </a:cxn>
                    <a:cxn ang="0">
                      <a:pos x="146" y="224"/>
                    </a:cxn>
                    <a:cxn ang="0">
                      <a:pos x="132" y="191"/>
                    </a:cxn>
                    <a:cxn ang="0">
                      <a:pos x="114" y="156"/>
                    </a:cxn>
                    <a:cxn ang="0">
                      <a:pos x="96" y="124"/>
                    </a:cxn>
                    <a:cxn ang="0">
                      <a:pos x="74" y="91"/>
                    </a:cxn>
                    <a:cxn ang="0">
                      <a:pos x="50" y="60"/>
                    </a:cxn>
                    <a:cxn ang="0">
                      <a:pos x="25" y="29"/>
                    </a:cxn>
                    <a:cxn ang="0">
                      <a:pos x="0" y="0"/>
                    </a:cxn>
                    <a:cxn ang="0">
                      <a:pos x="31" y="21"/>
                    </a:cxn>
                    <a:cxn ang="0">
                      <a:pos x="63" y="43"/>
                    </a:cxn>
                    <a:cxn ang="0">
                      <a:pos x="96" y="67"/>
                    </a:cxn>
                    <a:cxn ang="0">
                      <a:pos x="130" y="92"/>
                    </a:cxn>
                    <a:cxn ang="0">
                      <a:pos x="162" y="116"/>
                    </a:cxn>
                    <a:cxn ang="0">
                      <a:pos x="194" y="142"/>
                    </a:cxn>
                    <a:cxn ang="0">
                      <a:pos x="223" y="167"/>
                    </a:cxn>
                    <a:cxn ang="0">
                      <a:pos x="252" y="197"/>
                    </a:cxn>
                  </a:cxnLst>
                  <a:rect l="0" t="0" r="r" b="b"/>
                  <a:pathLst>
                    <a:path w="255" h="344">
                      <a:moveTo>
                        <a:pt x="252" y="197"/>
                      </a:moveTo>
                      <a:lnTo>
                        <a:pt x="254" y="216"/>
                      </a:lnTo>
                      <a:lnTo>
                        <a:pt x="255" y="236"/>
                      </a:lnTo>
                      <a:lnTo>
                        <a:pt x="254" y="255"/>
                      </a:lnTo>
                      <a:lnTo>
                        <a:pt x="252" y="275"/>
                      </a:lnTo>
                      <a:lnTo>
                        <a:pt x="247" y="293"/>
                      </a:lnTo>
                      <a:lnTo>
                        <a:pt x="241" y="311"/>
                      </a:lnTo>
                      <a:lnTo>
                        <a:pt x="231" y="328"/>
                      </a:lnTo>
                      <a:lnTo>
                        <a:pt x="222" y="344"/>
                      </a:lnTo>
                      <a:lnTo>
                        <a:pt x="205" y="342"/>
                      </a:lnTo>
                      <a:lnTo>
                        <a:pt x="194" y="336"/>
                      </a:lnTo>
                      <a:lnTo>
                        <a:pt x="184" y="326"/>
                      </a:lnTo>
                      <a:lnTo>
                        <a:pt x="180" y="315"/>
                      </a:lnTo>
                      <a:lnTo>
                        <a:pt x="174" y="301"/>
                      </a:lnTo>
                      <a:lnTo>
                        <a:pt x="170" y="287"/>
                      </a:lnTo>
                      <a:lnTo>
                        <a:pt x="164" y="273"/>
                      </a:lnTo>
                      <a:lnTo>
                        <a:pt x="160" y="262"/>
                      </a:lnTo>
                      <a:lnTo>
                        <a:pt x="146" y="224"/>
                      </a:lnTo>
                      <a:lnTo>
                        <a:pt x="132" y="191"/>
                      </a:lnTo>
                      <a:lnTo>
                        <a:pt x="114" y="156"/>
                      </a:lnTo>
                      <a:lnTo>
                        <a:pt x="96" y="124"/>
                      </a:lnTo>
                      <a:lnTo>
                        <a:pt x="74" y="91"/>
                      </a:lnTo>
                      <a:lnTo>
                        <a:pt x="50" y="60"/>
                      </a:lnTo>
                      <a:lnTo>
                        <a:pt x="25" y="29"/>
                      </a:lnTo>
                      <a:lnTo>
                        <a:pt x="0" y="0"/>
                      </a:lnTo>
                      <a:lnTo>
                        <a:pt x="31" y="21"/>
                      </a:lnTo>
                      <a:lnTo>
                        <a:pt x="63" y="43"/>
                      </a:lnTo>
                      <a:lnTo>
                        <a:pt x="96" y="67"/>
                      </a:lnTo>
                      <a:lnTo>
                        <a:pt x="130" y="92"/>
                      </a:lnTo>
                      <a:lnTo>
                        <a:pt x="162" y="116"/>
                      </a:lnTo>
                      <a:lnTo>
                        <a:pt x="194" y="142"/>
                      </a:lnTo>
                      <a:lnTo>
                        <a:pt x="223" y="167"/>
                      </a:lnTo>
                      <a:lnTo>
                        <a:pt x="252" y="197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6" name="Freeform 42"/>
                <p:cNvSpPr>
                  <a:spLocks/>
                </p:cNvSpPr>
                <p:nvPr/>
              </p:nvSpPr>
              <p:spPr bwMode="auto">
                <a:xfrm>
                  <a:off x="6713657" y="519004"/>
                  <a:ext cx="261938" cy="752475"/>
                </a:xfrm>
                <a:custGeom>
                  <a:avLst/>
                  <a:gdLst/>
                  <a:ahLst/>
                  <a:cxnLst>
                    <a:cxn ang="0">
                      <a:pos x="211" y="196"/>
                    </a:cxn>
                    <a:cxn ang="0">
                      <a:pos x="315" y="348"/>
                    </a:cxn>
                    <a:cxn ang="0">
                      <a:pos x="321" y="425"/>
                    </a:cxn>
                    <a:cxn ang="0">
                      <a:pos x="328" y="507"/>
                    </a:cxn>
                    <a:cxn ang="0">
                      <a:pos x="331" y="589"/>
                    </a:cxn>
                    <a:cxn ang="0">
                      <a:pos x="331" y="672"/>
                    </a:cxn>
                    <a:cxn ang="0">
                      <a:pos x="319" y="748"/>
                    </a:cxn>
                    <a:cxn ang="0">
                      <a:pos x="297" y="822"/>
                    </a:cxn>
                    <a:cxn ang="0">
                      <a:pos x="261" y="889"/>
                    </a:cxn>
                    <a:cxn ang="0">
                      <a:pos x="207" y="949"/>
                    </a:cxn>
                    <a:cxn ang="0">
                      <a:pos x="184" y="941"/>
                    </a:cxn>
                    <a:cxn ang="0">
                      <a:pos x="165" y="903"/>
                    </a:cxn>
                    <a:cxn ang="0">
                      <a:pos x="145" y="868"/>
                    </a:cxn>
                    <a:cxn ang="0">
                      <a:pos x="124" y="833"/>
                    </a:cxn>
                    <a:cxn ang="0">
                      <a:pos x="103" y="798"/>
                    </a:cxn>
                    <a:cxn ang="0">
                      <a:pos x="81" y="764"/>
                    </a:cxn>
                    <a:cxn ang="0">
                      <a:pos x="59" y="730"/>
                    </a:cxn>
                    <a:cxn ang="0">
                      <a:pos x="36" y="695"/>
                    </a:cxn>
                    <a:cxn ang="0">
                      <a:pos x="16" y="662"/>
                    </a:cxn>
                    <a:cxn ang="0">
                      <a:pos x="3" y="602"/>
                    </a:cxn>
                    <a:cxn ang="0">
                      <a:pos x="0" y="543"/>
                    </a:cxn>
                    <a:cxn ang="0">
                      <a:pos x="2" y="483"/>
                    </a:cxn>
                    <a:cxn ang="0">
                      <a:pos x="9" y="425"/>
                    </a:cxn>
                    <a:cxn ang="0">
                      <a:pos x="16" y="364"/>
                    </a:cxn>
                    <a:cxn ang="0">
                      <a:pos x="23" y="304"/>
                    </a:cxn>
                    <a:cxn ang="0">
                      <a:pos x="27" y="242"/>
                    </a:cxn>
                    <a:cxn ang="0">
                      <a:pos x="28" y="182"/>
                    </a:cxn>
                    <a:cxn ang="0">
                      <a:pos x="27" y="156"/>
                    </a:cxn>
                    <a:cxn ang="0">
                      <a:pos x="29" y="134"/>
                    </a:cxn>
                    <a:cxn ang="0">
                      <a:pos x="35" y="110"/>
                    </a:cxn>
                    <a:cxn ang="0">
                      <a:pos x="43" y="89"/>
                    </a:cxn>
                    <a:cxn ang="0">
                      <a:pos x="50" y="67"/>
                    </a:cxn>
                    <a:cxn ang="0">
                      <a:pos x="59" y="45"/>
                    </a:cxn>
                    <a:cxn ang="0">
                      <a:pos x="64" y="22"/>
                    </a:cxn>
                    <a:cxn ang="0">
                      <a:pos x="67" y="0"/>
                    </a:cxn>
                    <a:cxn ang="0">
                      <a:pos x="78" y="25"/>
                    </a:cxn>
                    <a:cxn ang="0">
                      <a:pos x="94" y="50"/>
                    </a:cxn>
                    <a:cxn ang="0">
                      <a:pos x="109" y="74"/>
                    </a:cxn>
                    <a:cxn ang="0">
                      <a:pos x="128" y="99"/>
                    </a:cxn>
                    <a:cxn ang="0">
                      <a:pos x="147" y="123"/>
                    </a:cxn>
                    <a:cxn ang="0">
                      <a:pos x="167" y="146"/>
                    </a:cxn>
                    <a:cxn ang="0">
                      <a:pos x="188" y="171"/>
                    </a:cxn>
                    <a:cxn ang="0">
                      <a:pos x="211" y="196"/>
                    </a:cxn>
                  </a:cxnLst>
                  <a:rect l="0" t="0" r="r" b="b"/>
                  <a:pathLst>
                    <a:path w="331" h="949">
                      <a:moveTo>
                        <a:pt x="211" y="196"/>
                      </a:moveTo>
                      <a:lnTo>
                        <a:pt x="315" y="348"/>
                      </a:lnTo>
                      <a:lnTo>
                        <a:pt x="321" y="425"/>
                      </a:lnTo>
                      <a:lnTo>
                        <a:pt x="328" y="507"/>
                      </a:lnTo>
                      <a:lnTo>
                        <a:pt x="331" y="589"/>
                      </a:lnTo>
                      <a:lnTo>
                        <a:pt x="331" y="672"/>
                      </a:lnTo>
                      <a:lnTo>
                        <a:pt x="319" y="748"/>
                      </a:lnTo>
                      <a:lnTo>
                        <a:pt x="297" y="822"/>
                      </a:lnTo>
                      <a:lnTo>
                        <a:pt x="261" y="889"/>
                      </a:lnTo>
                      <a:lnTo>
                        <a:pt x="207" y="949"/>
                      </a:lnTo>
                      <a:lnTo>
                        <a:pt x="184" y="941"/>
                      </a:lnTo>
                      <a:lnTo>
                        <a:pt x="165" y="903"/>
                      </a:lnTo>
                      <a:lnTo>
                        <a:pt x="145" y="868"/>
                      </a:lnTo>
                      <a:lnTo>
                        <a:pt x="124" y="833"/>
                      </a:lnTo>
                      <a:lnTo>
                        <a:pt x="103" y="798"/>
                      </a:lnTo>
                      <a:lnTo>
                        <a:pt x="81" y="764"/>
                      </a:lnTo>
                      <a:lnTo>
                        <a:pt x="59" y="730"/>
                      </a:lnTo>
                      <a:lnTo>
                        <a:pt x="36" y="695"/>
                      </a:lnTo>
                      <a:lnTo>
                        <a:pt x="16" y="662"/>
                      </a:lnTo>
                      <a:lnTo>
                        <a:pt x="3" y="602"/>
                      </a:lnTo>
                      <a:lnTo>
                        <a:pt x="0" y="543"/>
                      </a:lnTo>
                      <a:lnTo>
                        <a:pt x="2" y="483"/>
                      </a:lnTo>
                      <a:lnTo>
                        <a:pt x="9" y="425"/>
                      </a:lnTo>
                      <a:lnTo>
                        <a:pt x="16" y="364"/>
                      </a:lnTo>
                      <a:lnTo>
                        <a:pt x="23" y="304"/>
                      </a:lnTo>
                      <a:lnTo>
                        <a:pt x="27" y="242"/>
                      </a:lnTo>
                      <a:lnTo>
                        <a:pt x="28" y="182"/>
                      </a:lnTo>
                      <a:lnTo>
                        <a:pt x="27" y="156"/>
                      </a:lnTo>
                      <a:lnTo>
                        <a:pt x="29" y="134"/>
                      </a:lnTo>
                      <a:lnTo>
                        <a:pt x="35" y="110"/>
                      </a:lnTo>
                      <a:lnTo>
                        <a:pt x="43" y="89"/>
                      </a:lnTo>
                      <a:lnTo>
                        <a:pt x="50" y="67"/>
                      </a:lnTo>
                      <a:lnTo>
                        <a:pt x="59" y="45"/>
                      </a:lnTo>
                      <a:lnTo>
                        <a:pt x="64" y="22"/>
                      </a:lnTo>
                      <a:lnTo>
                        <a:pt x="67" y="0"/>
                      </a:lnTo>
                      <a:lnTo>
                        <a:pt x="78" y="25"/>
                      </a:lnTo>
                      <a:lnTo>
                        <a:pt x="94" y="50"/>
                      </a:lnTo>
                      <a:lnTo>
                        <a:pt x="109" y="74"/>
                      </a:lnTo>
                      <a:lnTo>
                        <a:pt x="128" y="99"/>
                      </a:lnTo>
                      <a:lnTo>
                        <a:pt x="147" y="123"/>
                      </a:lnTo>
                      <a:lnTo>
                        <a:pt x="167" y="146"/>
                      </a:lnTo>
                      <a:lnTo>
                        <a:pt x="188" y="171"/>
                      </a:lnTo>
                      <a:lnTo>
                        <a:pt x="211" y="196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7" name="Freeform 43"/>
                <p:cNvSpPr>
                  <a:spLocks/>
                </p:cNvSpPr>
                <p:nvPr/>
              </p:nvSpPr>
              <p:spPr bwMode="auto">
                <a:xfrm>
                  <a:off x="5321420" y="565041"/>
                  <a:ext cx="909638" cy="306387"/>
                </a:xfrm>
                <a:custGeom>
                  <a:avLst/>
                  <a:gdLst/>
                  <a:ahLst/>
                  <a:cxnLst>
                    <a:cxn ang="0">
                      <a:pos x="1037" y="60"/>
                    </a:cxn>
                    <a:cxn ang="0">
                      <a:pos x="1146" y="134"/>
                    </a:cxn>
                    <a:cxn ang="0">
                      <a:pos x="1083" y="127"/>
                    </a:cxn>
                    <a:cxn ang="0">
                      <a:pos x="1022" y="116"/>
                    </a:cxn>
                    <a:cxn ang="0">
                      <a:pos x="956" y="102"/>
                    </a:cxn>
                    <a:cxn ang="0">
                      <a:pos x="892" y="91"/>
                    </a:cxn>
                    <a:cxn ang="0">
                      <a:pos x="825" y="81"/>
                    </a:cxn>
                    <a:cxn ang="0">
                      <a:pos x="761" y="80"/>
                    </a:cxn>
                    <a:cxn ang="0">
                      <a:pos x="697" y="85"/>
                    </a:cxn>
                    <a:cxn ang="0">
                      <a:pos x="635" y="105"/>
                    </a:cxn>
                    <a:cxn ang="0">
                      <a:pos x="596" y="116"/>
                    </a:cxn>
                    <a:cxn ang="0">
                      <a:pos x="559" y="132"/>
                    </a:cxn>
                    <a:cxn ang="0">
                      <a:pos x="520" y="152"/>
                    </a:cxn>
                    <a:cxn ang="0">
                      <a:pos x="486" y="176"/>
                    </a:cxn>
                    <a:cxn ang="0">
                      <a:pos x="453" y="202"/>
                    </a:cxn>
                    <a:cxn ang="0">
                      <a:pos x="424" y="233"/>
                    </a:cxn>
                    <a:cxn ang="0">
                      <a:pos x="400" y="268"/>
                    </a:cxn>
                    <a:cxn ang="0">
                      <a:pos x="383" y="308"/>
                    </a:cxn>
                    <a:cxn ang="0">
                      <a:pos x="371" y="318"/>
                    </a:cxn>
                    <a:cxn ang="0">
                      <a:pos x="358" y="329"/>
                    </a:cxn>
                    <a:cxn ang="0">
                      <a:pos x="344" y="339"/>
                    </a:cxn>
                    <a:cxn ang="0">
                      <a:pos x="332" y="350"/>
                    </a:cxn>
                    <a:cxn ang="0">
                      <a:pos x="316" y="360"/>
                    </a:cxn>
                    <a:cxn ang="0">
                      <a:pos x="302" y="369"/>
                    </a:cxn>
                    <a:cxn ang="0">
                      <a:pos x="288" y="378"/>
                    </a:cxn>
                    <a:cxn ang="0">
                      <a:pos x="274" y="387"/>
                    </a:cxn>
                    <a:cxn ang="0">
                      <a:pos x="302" y="362"/>
                    </a:cxn>
                    <a:cxn ang="0">
                      <a:pos x="330" y="339"/>
                    </a:cxn>
                    <a:cxn ang="0">
                      <a:pos x="354" y="312"/>
                    </a:cxn>
                    <a:cxn ang="0">
                      <a:pos x="378" y="287"/>
                    </a:cxn>
                    <a:cxn ang="0">
                      <a:pos x="396" y="258"/>
                    </a:cxn>
                    <a:cxn ang="0">
                      <a:pos x="411" y="230"/>
                    </a:cxn>
                    <a:cxn ang="0">
                      <a:pos x="421" y="199"/>
                    </a:cxn>
                    <a:cxn ang="0">
                      <a:pos x="426" y="169"/>
                    </a:cxn>
                    <a:cxn ang="0">
                      <a:pos x="414" y="151"/>
                    </a:cxn>
                    <a:cxn ang="0">
                      <a:pos x="400" y="142"/>
                    </a:cxn>
                    <a:cxn ang="0">
                      <a:pos x="385" y="137"/>
                    </a:cxn>
                    <a:cxn ang="0">
                      <a:pos x="369" y="137"/>
                    </a:cxn>
                    <a:cxn ang="0">
                      <a:pos x="351" y="137"/>
                    </a:cxn>
                    <a:cxn ang="0">
                      <a:pos x="334" y="137"/>
                    </a:cxn>
                    <a:cxn ang="0">
                      <a:pos x="316" y="137"/>
                    </a:cxn>
                    <a:cxn ang="0">
                      <a:pos x="300" y="134"/>
                    </a:cxn>
                    <a:cxn ang="0">
                      <a:pos x="261" y="117"/>
                    </a:cxn>
                    <a:cxn ang="0">
                      <a:pos x="222" y="103"/>
                    </a:cxn>
                    <a:cxn ang="0">
                      <a:pos x="181" y="91"/>
                    </a:cxn>
                    <a:cxn ang="0">
                      <a:pos x="143" y="78"/>
                    </a:cxn>
                    <a:cxn ang="0">
                      <a:pos x="103" y="61"/>
                    </a:cxn>
                    <a:cxn ang="0">
                      <a:pos x="67" y="45"/>
                    </a:cxn>
                    <a:cxn ang="0">
                      <a:pos x="31" y="24"/>
                    </a:cxn>
                    <a:cxn ang="0">
                      <a:pos x="0" y="0"/>
                    </a:cxn>
                    <a:cxn ang="0">
                      <a:pos x="121" y="67"/>
                    </a:cxn>
                    <a:cxn ang="0">
                      <a:pos x="248" y="96"/>
                    </a:cxn>
                    <a:cxn ang="0">
                      <a:pos x="376" y="93"/>
                    </a:cxn>
                    <a:cxn ang="0">
                      <a:pos x="510" y="75"/>
                    </a:cxn>
                    <a:cxn ang="0">
                      <a:pos x="641" y="49"/>
                    </a:cxn>
                    <a:cxn ang="0">
                      <a:pos x="773" y="32"/>
                    </a:cxn>
                    <a:cxn ang="0">
                      <a:pos x="906" y="31"/>
                    </a:cxn>
                    <a:cxn ang="0">
                      <a:pos x="1037" y="60"/>
                    </a:cxn>
                  </a:cxnLst>
                  <a:rect l="0" t="0" r="r" b="b"/>
                  <a:pathLst>
                    <a:path w="1146" h="387">
                      <a:moveTo>
                        <a:pt x="1037" y="60"/>
                      </a:moveTo>
                      <a:lnTo>
                        <a:pt x="1146" y="134"/>
                      </a:lnTo>
                      <a:lnTo>
                        <a:pt x="1083" y="127"/>
                      </a:lnTo>
                      <a:lnTo>
                        <a:pt x="1022" y="116"/>
                      </a:lnTo>
                      <a:lnTo>
                        <a:pt x="956" y="102"/>
                      </a:lnTo>
                      <a:lnTo>
                        <a:pt x="892" y="91"/>
                      </a:lnTo>
                      <a:lnTo>
                        <a:pt x="825" y="81"/>
                      </a:lnTo>
                      <a:lnTo>
                        <a:pt x="761" y="80"/>
                      </a:lnTo>
                      <a:lnTo>
                        <a:pt x="697" y="85"/>
                      </a:lnTo>
                      <a:lnTo>
                        <a:pt x="635" y="105"/>
                      </a:lnTo>
                      <a:lnTo>
                        <a:pt x="596" y="116"/>
                      </a:lnTo>
                      <a:lnTo>
                        <a:pt x="559" y="132"/>
                      </a:lnTo>
                      <a:lnTo>
                        <a:pt x="520" y="152"/>
                      </a:lnTo>
                      <a:lnTo>
                        <a:pt x="486" y="176"/>
                      </a:lnTo>
                      <a:lnTo>
                        <a:pt x="453" y="202"/>
                      </a:lnTo>
                      <a:lnTo>
                        <a:pt x="424" y="233"/>
                      </a:lnTo>
                      <a:lnTo>
                        <a:pt x="400" y="268"/>
                      </a:lnTo>
                      <a:lnTo>
                        <a:pt x="383" y="308"/>
                      </a:lnTo>
                      <a:lnTo>
                        <a:pt x="371" y="318"/>
                      </a:lnTo>
                      <a:lnTo>
                        <a:pt x="358" y="329"/>
                      </a:lnTo>
                      <a:lnTo>
                        <a:pt x="344" y="339"/>
                      </a:lnTo>
                      <a:lnTo>
                        <a:pt x="332" y="350"/>
                      </a:lnTo>
                      <a:lnTo>
                        <a:pt x="316" y="360"/>
                      </a:lnTo>
                      <a:lnTo>
                        <a:pt x="302" y="369"/>
                      </a:lnTo>
                      <a:lnTo>
                        <a:pt x="288" y="378"/>
                      </a:lnTo>
                      <a:lnTo>
                        <a:pt x="274" y="387"/>
                      </a:lnTo>
                      <a:lnTo>
                        <a:pt x="302" y="362"/>
                      </a:lnTo>
                      <a:lnTo>
                        <a:pt x="330" y="339"/>
                      </a:lnTo>
                      <a:lnTo>
                        <a:pt x="354" y="312"/>
                      </a:lnTo>
                      <a:lnTo>
                        <a:pt x="378" y="287"/>
                      </a:lnTo>
                      <a:lnTo>
                        <a:pt x="396" y="258"/>
                      </a:lnTo>
                      <a:lnTo>
                        <a:pt x="411" y="230"/>
                      </a:lnTo>
                      <a:lnTo>
                        <a:pt x="421" y="199"/>
                      </a:lnTo>
                      <a:lnTo>
                        <a:pt x="426" y="169"/>
                      </a:lnTo>
                      <a:lnTo>
                        <a:pt x="414" y="151"/>
                      </a:lnTo>
                      <a:lnTo>
                        <a:pt x="400" y="142"/>
                      </a:lnTo>
                      <a:lnTo>
                        <a:pt x="385" y="137"/>
                      </a:lnTo>
                      <a:lnTo>
                        <a:pt x="369" y="137"/>
                      </a:lnTo>
                      <a:lnTo>
                        <a:pt x="351" y="137"/>
                      </a:lnTo>
                      <a:lnTo>
                        <a:pt x="334" y="137"/>
                      </a:lnTo>
                      <a:lnTo>
                        <a:pt x="316" y="137"/>
                      </a:lnTo>
                      <a:lnTo>
                        <a:pt x="300" y="134"/>
                      </a:lnTo>
                      <a:lnTo>
                        <a:pt x="261" y="117"/>
                      </a:lnTo>
                      <a:lnTo>
                        <a:pt x="222" y="103"/>
                      </a:lnTo>
                      <a:lnTo>
                        <a:pt x="181" y="91"/>
                      </a:lnTo>
                      <a:lnTo>
                        <a:pt x="143" y="78"/>
                      </a:lnTo>
                      <a:lnTo>
                        <a:pt x="103" y="61"/>
                      </a:lnTo>
                      <a:lnTo>
                        <a:pt x="67" y="45"/>
                      </a:lnTo>
                      <a:lnTo>
                        <a:pt x="31" y="24"/>
                      </a:lnTo>
                      <a:lnTo>
                        <a:pt x="0" y="0"/>
                      </a:lnTo>
                      <a:lnTo>
                        <a:pt x="121" y="67"/>
                      </a:lnTo>
                      <a:lnTo>
                        <a:pt x="248" y="96"/>
                      </a:lnTo>
                      <a:lnTo>
                        <a:pt x="376" y="93"/>
                      </a:lnTo>
                      <a:lnTo>
                        <a:pt x="510" y="75"/>
                      </a:lnTo>
                      <a:lnTo>
                        <a:pt x="641" y="49"/>
                      </a:lnTo>
                      <a:lnTo>
                        <a:pt x="773" y="32"/>
                      </a:lnTo>
                      <a:lnTo>
                        <a:pt x="906" y="31"/>
                      </a:lnTo>
                      <a:lnTo>
                        <a:pt x="1037" y="60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8" name="Freeform 44"/>
                <p:cNvSpPr>
                  <a:spLocks/>
                </p:cNvSpPr>
                <p:nvPr/>
              </p:nvSpPr>
              <p:spPr bwMode="auto">
                <a:xfrm>
                  <a:off x="5330945" y="604729"/>
                  <a:ext cx="301625" cy="266700"/>
                </a:xfrm>
                <a:custGeom>
                  <a:avLst/>
                  <a:gdLst/>
                  <a:ahLst/>
                  <a:cxnLst>
                    <a:cxn ang="0">
                      <a:pos x="341" y="122"/>
                    </a:cxn>
                    <a:cxn ang="0">
                      <a:pos x="349" y="121"/>
                    </a:cxn>
                    <a:cxn ang="0">
                      <a:pos x="357" y="119"/>
                    </a:cxn>
                    <a:cxn ang="0">
                      <a:pos x="364" y="117"/>
                    </a:cxn>
                    <a:cxn ang="0">
                      <a:pos x="371" y="117"/>
                    </a:cxn>
                    <a:cxn ang="0">
                      <a:pos x="377" y="124"/>
                    </a:cxn>
                    <a:cxn ang="0">
                      <a:pos x="380" y="132"/>
                    </a:cxn>
                    <a:cxn ang="0">
                      <a:pos x="378" y="140"/>
                    </a:cxn>
                    <a:cxn ang="0">
                      <a:pos x="375" y="149"/>
                    </a:cxn>
                    <a:cxn ang="0">
                      <a:pos x="370" y="157"/>
                    </a:cxn>
                    <a:cxn ang="0">
                      <a:pos x="364" y="165"/>
                    </a:cxn>
                    <a:cxn ang="0">
                      <a:pos x="360" y="174"/>
                    </a:cxn>
                    <a:cxn ang="0">
                      <a:pos x="357" y="182"/>
                    </a:cxn>
                    <a:cxn ang="0">
                      <a:pos x="334" y="211"/>
                    </a:cxn>
                    <a:cxn ang="0">
                      <a:pos x="308" y="242"/>
                    </a:cxn>
                    <a:cxn ang="0">
                      <a:pos x="279" y="269"/>
                    </a:cxn>
                    <a:cxn ang="0">
                      <a:pos x="250" y="292"/>
                    </a:cxn>
                    <a:cxn ang="0">
                      <a:pos x="216" y="310"/>
                    </a:cxn>
                    <a:cxn ang="0">
                      <a:pos x="182" y="326"/>
                    </a:cxn>
                    <a:cxn ang="0">
                      <a:pos x="144" y="334"/>
                    </a:cxn>
                    <a:cxn ang="0">
                      <a:pos x="105" y="335"/>
                    </a:cxn>
                    <a:cxn ang="0">
                      <a:pos x="90" y="316"/>
                    </a:cxn>
                    <a:cxn ang="0">
                      <a:pos x="78" y="298"/>
                    </a:cxn>
                    <a:cxn ang="0">
                      <a:pos x="66" y="278"/>
                    </a:cxn>
                    <a:cxn ang="0">
                      <a:pos x="58" y="260"/>
                    </a:cxn>
                    <a:cxn ang="0">
                      <a:pos x="48" y="239"/>
                    </a:cxn>
                    <a:cxn ang="0">
                      <a:pos x="39" y="221"/>
                    </a:cxn>
                    <a:cxn ang="0">
                      <a:pos x="33" y="200"/>
                    </a:cxn>
                    <a:cxn ang="0">
                      <a:pos x="27" y="182"/>
                    </a:cxn>
                    <a:cxn ang="0">
                      <a:pos x="48" y="160"/>
                    </a:cxn>
                    <a:cxn ang="0">
                      <a:pos x="56" y="139"/>
                    </a:cxn>
                    <a:cxn ang="0">
                      <a:pos x="55" y="117"/>
                    </a:cxn>
                    <a:cxn ang="0">
                      <a:pos x="45" y="94"/>
                    </a:cxn>
                    <a:cxn ang="0">
                      <a:pos x="31" y="69"/>
                    </a:cxn>
                    <a:cxn ang="0">
                      <a:pos x="17" y="46"/>
                    </a:cxn>
                    <a:cxn ang="0">
                      <a:pos x="5" y="22"/>
                    </a:cxn>
                    <a:cxn ang="0">
                      <a:pos x="0" y="0"/>
                    </a:cxn>
                    <a:cxn ang="0">
                      <a:pos x="41" y="16"/>
                    </a:cxn>
                    <a:cxn ang="0">
                      <a:pos x="81" y="34"/>
                    </a:cxn>
                    <a:cxn ang="0">
                      <a:pos x="123" y="51"/>
                    </a:cxn>
                    <a:cxn ang="0">
                      <a:pos x="165" y="69"/>
                    </a:cxn>
                    <a:cxn ang="0">
                      <a:pos x="207" y="85"/>
                    </a:cxn>
                    <a:cxn ang="0">
                      <a:pos x="250" y="100"/>
                    </a:cxn>
                    <a:cxn ang="0">
                      <a:pos x="295" y="111"/>
                    </a:cxn>
                    <a:cxn ang="0">
                      <a:pos x="341" y="122"/>
                    </a:cxn>
                  </a:cxnLst>
                  <a:rect l="0" t="0" r="r" b="b"/>
                  <a:pathLst>
                    <a:path w="380" h="335">
                      <a:moveTo>
                        <a:pt x="341" y="122"/>
                      </a:moveTo>
                      <a:lnTo>
                        <a:pt x="349" y="121"/>
                      </a:lnTo>
                      <a:lnTo>
                        <a:pt x="357" y="119"/>
                      </a:lnTo>
                      <a:lnTo>
                        <a:pt x="364" y="117"/>
                      </a:lnTo>
                      <a:lnTo>
                        <a:pt x="371" y="117"/>
                      </a:lnTo>
                      <a:lnTo>
                        <a:pt x="377" y="124"/>
                      </a:lnTo>
                      <a:lnTo>
                        <a:pt x="380" y="132"/>
                      </a:lnTo>
                      <a:lnTo>
                        <a:pt x="378" y="140"/>
                      </a:lnTo>
                      <a:lnTo>
                        <a:pt x="375" y="149"/>
                      </a:lnTo>
                      <a:lnTo>
                        <a:pt x="370" y="157"/>
                      </a:lnTo>
                      <a:lnTo>
                        <a:pt x="364" y="165"/>
                      </a:lnTo>
                      <a:lnTo>
                        <a:pt x="360" y="174"/>
                      </a:lnTo>
                      <a:lnTo>
                        <a:pt x="357" y="182"/>
                      </a:lnTo>
                      <a:lnTo>
                        <a:pt x="334" y="211"/>
                      </a:lnTo>
                      <a:lnTo>
                        <a:pt x="308" y="242"/>
                      </a:lnTo>
                      <a:lnTo>
                        <a:pt x="279" y="269"/>
                      </a:lnTo>
                      <a:lnTo>
                        <a:pt x="250" y="292"/>
                      </a:lnTo>
                      <a:lnTo>
                        <a:pt x="216" y="310"/>
                      </a:lnTo>
                      <a:lnTo>
                        <a:pt x="182" y="326"/>
                      </a:lnTo>
                      <a:lnTo>
                        <a:pt x="144" y="334"/>
                      </a:lnTo>
                      <a:lnTo>
                        <a:pt x="105" y="335"/>
                      </a:lnTo>
                      <a:lnTo>
                        <a:pt x="90" y="316"/>
                      </a:lnTo>
                      <a:lnTo>
                        <a:pt x="78" y="298"/>
                      </a:lnTo>
                      <a:lnTo>
                        <a:pt x="66" y="278"/>
                      </a:lnTo>
                      <a:lnTo>
                        <a:pt x="58" y="260"/>
                      </a:lnTo>
                      <a:lnTo>
                        <a:pt x="48" y="239"/>
                      </a:lnTo>
                      <a:lnTo>
                        <a:pt x="39" y="221"/>
                      </a:lnTo>
                      <a:lnTo>
                        <a:pt x="33" y="200"/>
                      </a:lnTo>
                      <a:lnTo>
                        <a:pt x="27" y="182"/>
                      </a:lnTo>
                      <a:lnTo>
                        <a:pt x="48" y="160"/>
                      </a:lnTo>
                      <a:lnTo>
                        <a:pt x="56" y="139"/>
                      </a:lnTo>
                      <a:lnTo>
                        <a:pt x="55" y="117"/>
                      </a:lnTo>
                      <a:lnTo>
                        <a:pt x="45" y="94"/>
                      </a:lnTo>
                      <a:lnTo>
                        <a:pt x="31" y="69"/>
                      </a:lnTo>
                      <a:lnTo>
                        <a:pt x="17" y="46"/>
                      </a:lnTo>
                      <a:lnTo>
                        <a:pt x="5" y="22"/>
                      </a:lnTo>
                      <a:lnTo>
                        <a:pt x="0" y="0"/>
                      </a:lnTo>
                      <a:lnTo>
                        <a:pt x="41" y="16"/>
                      </a:lnTo>
                      <a:lnTo>
                        <a:pt x="81" y="34"/>
                      </a:lnTo>
                      <a:lnTo>
                        <a:pt x="123" y="51"/>
                      </a:lnTo>
                      <a:lnTo>
                        <a:pt x="165" y="69"/>
                      </a:lnTo>
                      <a:lnTo>
                        <a:pt x="207" y="85"/>
                      </a:lnTo>
                      <a:lnTo>
                        <a:pt x="250" y="100"/>
                      </a:lnTo>
                      <a:lnTo>
                        <a:pt x="295" y="111"/>
                      </a:lnTo>
                      <a:lnTo>
                        <a:pt x="341" y="122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89" name="Freeform 45"/>
                <p:cNvSpPr>
                  <a:spLocks/>
                </p:cNvSpPr>
                <p:nvPr/>
              </p:nvSpPr>
              <p:spPr bwMode="auto">
                <a:xfrm>
                  <a:off x="5438895" y="660291"/>
                  <a:ext cx="942975" cy="404812"/>
                </a:xfrm>
                <a:custGeom>
                  <a:avLst/>
                  <a:gdLst/>
                  <a:ahLst/>
                  <a:cxnLst>
                    <a:cxn ang="0">
                      <a:pos x="1006" y="48"/>
                    </a:cxn>
                    <a:cxn ang="0">
                      <a:pos x="1031" y="48"/>
                    </a:cxn>
                    <a:cxn ang="0">
                      <a:pos x="1056" y="56"/>
                    </a:cxn>
                    <a:cxn ang="0">
                      <a:pos x="1078" y="69"/>
                    </a:cxn>
                    <a:cxn ang="0">
                      <a:pos x="1101" y="85"/>
                    </a:cxn>
                    <a:cxn ang="0">
                      <a:pos x="1122" y="103"/>
                    </a:cxn>
                    <a:cxn ang="0">
                      <a:pos x="1144" y="123"/>
                    </a:cxn>
                    <a:cxn ang="0">
                      <a:pos x="1165" y="142"/>
                    </a:cxn>
                    <a:cxn ang="0">
                      <a:pos x="1189" y="162"/>
                    </a:cxn>
                    <a:cxn ang="0">
                      <a:pos x="1189" y="179"/>
                    </a:cxn>
                    <a:cxn ang="0">
                      <a:pos x="1115" y="184"/>
                    </a:cxn>
                    <a:cxn ang="0">
                      <a:pos x="1048" y="204"/>
                    </a:cxn>
                    <a:cxn ang="0">
                      <a:pos x="982" y="230"/>
                    </a:cxn>
                    <a:cxn ang="0">
                      <a:pos x="921" y="264"/>
                    </a:cxn>
                    <a:cxn ang="0">
                      <a:pos x="858" y="300"/>
                    </a:cxn>
                    <a:cxn ang="0">
                      <a:pos x="797" y="336"/>
                    </a:cxn>
                    <a:cxn ang="0">
                      <a:pos x="734" y="368"/>
                    </a:cxn>
                    <a:cxn ang="0">
                      <a:pos x="670" y="396"/>
                    </a:cxn>
                    <a:cxn ang="0">
                      <a:pos x="603" y="393"/>
                    </a:cxn>
                    <a:cxn ang="0">
                      <a:pos x="540" y="397"/>
                    </a:cxn>
                    <a:cxn ang="0">
                      <a:pos x="476" y="406"/>
                    </a:cxn>
                    <a:cxn ang="0">
                      <a:pos x="416" y="421"/>
                    </a:cxn>
                    <a:cxn ang="0">
                      <a:pos x="354" y="438"/>
                    </a:cxn>
                    <a:cxn ang="0">
                      <a:pos x="295" y="460"/>
                    </a:cxn>
                    <a:cxn ang="0">
                      <a:pos x="237" y="484"/>
                    </a:cxn>
                    <a:cxn ang="0">
                      <a:pos x="182" y="510"/>
                    </a:cxn>
                    <a:cxn ang="0">
                      <a:pos x="153" y="506"/>
                    </a:cxn>
                    <a:cxn ang="0">
                      <a:pos x="126" y="499"/>
                    </a:cxn>
                    <a:cxn ang="0">
                      <a:pos x="101" y="488"/>
                    </a:cxn>
                    <a:cxn ang="0">
                      <a:pos x="80" y="473"/>
                    </a:cxn>
                    <a:cxn ang="0">
                      <a:pos x="58" y="453"/>
                    </a:cxn>
                    <a:cxn ang="0">
                      <a:pos x="39" y="434"/>
                    </a:cxn>
                    <a:cxn ang="0">
                      <a:pos x="18" y="414"/>
                    </a:cxn>
                    <a:cxn ang="0">
                      <a:pos x="0" y="396"/>
                    </a:cxn>
                    <a:cxn ang="0">
                      <a:pos x="22" y="336"/>
                    </a:cxn>
                    <a:cxn ang="0">
                      <a:pos x="62" y="322"/>
                    </a:cxn>
                    <a:cxn ang="0">
                      <a:pos x="104" y="308"/>
                    </a:cxn>
                    <a:cxn ang="0">
                      <a:pos x="145" y="292"/>
                    </a:cxn>
                    <a:cxn ang="0">
                      <a:pos x="185" y="272"/>
                    </a:cxn>
                    <a:cxn ang="0">
                      <a:pos x="221" y="247"/>
                    </a:cxn>
                    <a:cxn ang="0">
                      <a:pos x="255" y="218"/>
                    </a:cxn>
                    <a:cxn ang="0">
                      <a:pos x="281" y="183"/>
                    </a:cxn>
                    <a:cxn ang="0">
                      <a:pos x="305" y="144"/>
                    </a:cxn>
                    <a:cxn ang="0">
                      <a:pos x="352" y="92"/>
                    </a:cxn>
                    <a:cxn ang="0">
                      <a:pos x="408" y="55"/>
                    </a:cxn>
                    <a:cxn ang="0">
                      <a:pos x="471" y="27"/>
                    </a:cxn>
                    <a:cxn ang="0">
                      <a:pos x="538" y="10"/>
                    </a:cxn>
                    <a:cxn ang="0">
                      <a:pos x="607" y="0"/>
                    </a:cxn>
                    <a:cxn ang="0">
                      <a:pos x="678" y="2"/>
                    </a:cxn>
                    <a:cxn ang="0">
                      <a:pos x="748" y="10"/>
                    </a:cxn>
                    <a:cxn ang="0">
                      <a:pos x="819" y="27"/>
                    </a:cxn>
                    <a:cxn ang="0">
                      <a:pos x="840" y="27"/>
                    </a:cxn>
                    <a:cxn ang="0">
                      <a:pos x="862" y="30"/>
                    </a:cxn>
                    <a:cxn ang="0">
                      <a:pos x="885" y="32"/>
                    </a:cxn>
                    <a:cxn ang="0">
                      <a:pos x="910" y="37"/>
                    </a:cxn>
                    <a:cxn ang="0">
                      <a:pos x="933" y="39"/>
                    </a:cxn>
                    <a:cxn ang="0">
                      <a:pos x="957" y="42"/>
                    </a:cxn>
                    <a:cxn ang="0">
                      <a:pos x="981" y="45"/>
                    </a:cxn>
                    <a:cxn ang="0">
                      <a:pos x="1006" y="48"/>
                    </a:cxn>
                  </a:cxnLst>
                  <a:rect l="0" t="0" r="r" b="b"/>
                  <a:pathLst>
                    <a:path w="1189" h="510">
                      <a:moveTo>
                        <a:pt x="1006" y="48"/>
                      </a:moveTo>
                      <a:lnTo>
                        <a:pt x="1031" y="48"/>
                      </a:lnTo>
                      <a:lnTo>
                        <a:pt x="1056" y="56"/>
                      </a:lnTo>
                      <a:lnTo>
                        <a:pt x="1078" y="69"/>
                      </a:lnTo>
                      <a:lnTo>
                        <a:pt x="1101" y="85"/>
                      </a:lnTo>
                      <a:lnTo>
                        <a:pt x="1122" y="103"/>
                      </a:lnTo>
                      <a:lnTo>
                        <a:pt x="1144" y="123"/>
                      </a:lnTo>
                      <a:lnTo>
                        <a:pt x="1165" y="142"/>
                      </a:lnTo>
                      <a:lnTo>
                        <a:pt x="1189" y="162"/>
                      </a:lnTo>
                      <a:lnTo>
                        <a:pt x="1189" y="179"/>
                      </a:lnTo>
                      <a:lnTo>
                        <a:pt x="1115" y="184"/>
                      </a:lnTo>
                      <a:lnTo>
                        <a:pt x="1048" y="204"/>
                      </a:lnTo>
                      <a:lnTo>
                        <a:pt x="982" y="230"/>
                      </a:lnTo>
                      <a:lnTo>
                        <a:pt x="921" y="264"/>
                      </a:lnTo>
                      <a:lnTo>
                        <a:pt x="858" y="300"/>
                      </a:lnTo>
                      <a:lnTo>
                        <a:pt x="797" y="336"/>
                      </a:lnTo>
                      <a:lnTo>
                        <a:pt x="734" y="368"/>
                      </a:lnTo>
                      <a:lnTo>
                        <a:pt x="670" y="396"/>
                      </a:lnTo>
                      <a:lnTo>
                        <a:pt x="603" y="393"/>
                      </a:lnTo>
                      <a:lnTo>
                        <a:pt x="540" y="397"/>
                      </a:lnTo>
                      <a:lnTo>
                        <a:pt x="476" y="406"/>
                      </a:lnTo>
                      <a:lnTo>
                        <a:pt x="416" y="421"/>
                      </a:lnTo>
                      <a:lnTo>
                        <a:pt x="354" y="438"/>
                      </a:lnTo>
                      <a:lnTo>
                        <a:pt x="295" y="460"/>
                      </a:lnTo>
                      <a:lnTo>
                        <a:pt x="237" y="484"/>
                      </a:lnTo>
                      <a:lnTo>
                        <a:pt x="182" y="510"/>
                      </a:lnTo>
                      <a:lnTo>
                        <a:pt x="153" y="506"/>
                      </a:lnTo>
                      <a:lnTo>
                        <a:pt x="126" y="499"/>
                      </a:lnTo>
                      <a:lnTo>
                        <a:pt x="101" y="488"/>
                      </a:lnTo>
                      <a:lnTo>
                        <a:pt x="80" y="473"/>
                      </a:lnTo>
                      <a:lnTo>
                        <a:pt x="58" y="453"/>
                      </a:lnTo>
                      <a:lnTo>
                        <a:pt x="39" y="434"/>
                      </a:lnTo>
                      <a:lnTo>
                        <a:pt x="18" y="414"/>
                      </a:lnTo>
                      <a:lnTo>
                        <a:pt x="0" y="396"/>
                      </a:lnTo>
                      <a:lnTo>
                        <a:pt x="22" y="336"/>
                      </a:lnTo>
                      <a:lnTo>
                        <a:pt x="62" y="322"/>
                      </a:lnTo>
                      <a:lnTo>
                        <a:pt x="104" y="308"/>
                      </a:lnTo>
                      <a:lnTo>
                        <a:pt x="145" y="292"/>
                      </a:lnTo>
                      <a:lnTo>
                        <a:pt x="185" y="272"/>
                      </a:lnTo>
                      <a:lnTo>
                        <a:pt x="221" y="247"/>
                      </a:lnTo>
                      <a:lnTo>
                        <a:pt x="255" y="218"/>
                      </a:lnTo>
                      <a:lnTo>
                        <a:pt x="281" y="183"/>
                      </a:lnTo>
                      <a:lnTo>
                        <a:pt x="305" y="144"/>
                      </a:lnTo>
                      <a:lnTo>
                        <a:pt x="352" y="92"/>
                      </a:lnTo>
                      <a:lnTo>
                        <a:pt x="408" y="55"/>
                      </a:lnTo>
                      <a:lnTo>
                        <a:pt x="471" y="27"/>
                      </a:lnTo>
                      <a:lnTo>
                        <a:pt x="538" y="10"/>
                      </a:lnTo>
                      <a:lnTo>
                        <a:pt x="607" y="0"/>
                      </a:lnTo>
                      <a:lnTo>
                        <a:pt x="678" y="2"/>
                      </a:lnTo>
                      <a:lnTo>
                        <a:pt x="748" y="10"/>
                      </a:lnTo>
                      <a:lnTo>
                        <a:pt x="819" y="27"/>
                      </a:lnTo>
                      <a:lnTo>
                        <a:pt x="840" y="27"/>
                      </a:lnTo>
                      <a:lnTo>
                        <a:pt x="862" y="30"/>
                      </a:lnTo>
                      <a:lnTo>
                        <a:pt x="885" y="32"/>
                      </a:lnTo>
                      <a:lnTo>
                        <a:pt x="910" y="37"/>
                      </a:lnTo>
                      <a:lnTo>
                        <a:pt x="933" y="39"/>
                      </a:lnTo>
                      <a:lnTo>
                        <a:pt x="957" y="42"/>
                      </a:lnTo>
                      <a:lnTo>
                        <a:pt x="981" y="45"/>
                      </a:lnTo>
                      <a:lnTo>
                        <a:pt x="1006" y="48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0" name="Freeform 46"/>
                <p:cNvSpPr>
                  <a:spLocks/>
                </p:cNvSpPr>
                <p:nvPr/>
              </p:nvSpPr>
              <p:spPr bwMode="auto">
                <a:xfrm>
                  <a:off x="5680195" y="823804"/>
                  <a:ext cx="771525" cy="417512"/>
                </a:xfrm>
                <a:custGeom>
                  <a:avLst/>
                  <a:gdLst/>
                  <a:ahLst/>
                  <a:cxnLst>
                    <a:cxn ang="0">
                      <a:pos x="885" y="50"/>
                    </a:cxn>
                    <a:cxn ang="0">
                      <a:pos x="716" y="84"/>
                    </a:cxn>
                    <a:cxn ang="0">
                      <a:pos x="563" y="162"/>
                    </a:cxn>
                    <a:cxn ang="0">
                      <a:pos x="440" y="283"/>
                    </a:cxn>
                    <a:cxn ang="0">
                      <a:pos x="368" y="382"/>
                    </a:cxn>
                    <a:cxn ang="0">
                      <a:pos x="323" y="425"/>
                    </a:cxn>
                    <a:cxn ang="0">
                      <a:pos x="281" y="467"/>
                    </a:cxn>
                    <a:cxn ang="0">
                      <a:pos x="235" y="507"/>
                    </a:cxn>
                    <a:cxn ang="0">
                      <a:pos x="233" y="502"/>
                    </a:cxn>
                    <a:cxn ang="0">
                      <a:pos x="286" y="454"/>
                    </a:cxn>
                    <a:cxn ang="0">
                      <a:pos x="333" y="404"/>
                    </a:cxn>
                    <a:cxn ang="0">
                      <a:pos x="359" y="347"/>
                    </a:cxn>
                    <a:cxn ang="0">
                      <a:pos x="355" y="304"/>
                    </a:cxn>
                    <a:cxn ang="0">
                      <a:pos x="343" y="287"/>
                    </a:cxn>
                    <a:cxn ang="0">
                      <a:pos x="329" y="272"/>
                    </a:cxn>
                    <a:cxn ang="0">
                      <a:pos x="313" y="259"/>
                    </a:cxn>
                    <a:cxn ang="0">
                      <a:pos x="295" y="251"/>
                    </a:cxn>
                    <a:cxn ang="0">
                      <a:pos x="274" y="248"/>
                    </a:cxn>
                    <a:cxn ang="0">
                      <a:pos x="254" y="252"/>
                    </a:cxn>
                    <a:cxn ang="0">
                      <a:pos x="237" y="262"/>
                    </a:cxn>
                    <a:cxn ang="0">
                      <a:pos x="202" y="266"/>
                    </a:cxn>
                    <a:cxn ang="0">
                      <a:pos x="148" y="268"/>
                    </a:cxn>
                    <a:cxn ang="0">
                      <a:pos x="93" y="276"/>
                    </a:cxn>
                    <a:cxn ang="0">
                      <a:pos x="40" y="286"/>
                    </a:cxn>
                    <a:cxn ang="0">
                      <a:pos x="0" y="291"/>
                    </a:cxn>
                    <a:cxn ang="0">
                      <a:pos x="125" y="241"/>
                    </a:cxn>
                    <a:cxn ang="0">
                      <a:pos x="267" y="231"/>
                    </a:cxn>
                    <a:cxn ang="0">
                      <a:pos x="407" y="216"/>
                    </a:cxn>
                    <a:cxn ang="0">
                      <a:pos x="527" y="148"/>
                    </a:cxn>
                    <a:cxn ang="0">
                      <a:pos x="613" y="88"/>
                    </a:cxn>
                    <a:cxn ang="0">
                      <a:pos x="709" y="45"/>
                    </a:cxn>
                    <a:cxn ang="0">
                      <a:pos x="811" y="14"/>
                    </a:cxn>
                    <a:cxn ang="0">
                      <a:pos x="918" y="0"/>
                    </a:cxn>
                  </a:cxnLst>
                  <a:rect l="0" t="0" r="r" b="b"/>
                  <a:pathLst>
                    <a:path w="971" h="527">
                      <a:moveTo>
                        <a:pt x="971" y="52"/>
                      </a:moveTo>
                      <a:lnTo>
                        <a:pt x="885" y="50"/>
                      </a:lnTo>
                      <a:lnTo>
                        <a:pt x="800" y="61"/>
                      </a:lnTo>
                      <a:lnTo>
                        <a:pt x="716" y="84"/>
                      </a:lnTo>
                      <a:lnTo>
                        <a:pt x="637" y="119"/>
                      </a:lnTo>
                      <a:lnTo>
                        <a:pt x="563" y="162"/>
                      </a:lnTo>
                      <a:lnTo>
                        <a:pt x="497" y="218"/>
                      </a:lnTo>
                      <a:lnTo>
                        <a:pt x="440" y="283"/>
                      </a:lnTo>
                      <a:lnTo>
                        <a:pt x="396" y="361"/>
                      </a:lnTo>
                      <a:lnTo>
                        <a:pt x="368" y="382"/>
                      </a:lnTo>
                      <a:lnTo>
                        <a:pt x="346" y="403"/>
                      </a:lnTo>
                      <a:lnTo>
                        <a:pt x="323" y="425"/>
                      </a:lnTo>
                      <a:lnTo>
                        <a:pt x="304" y="447"/>
                      </a:lnTo>
                      <a:lnTo>
                        <a:pt x="281" y="467"/>
                      </a:lnTo>
                      <a:lnTo>
                        <a:pt x="260" y="488"/>
                      </a:lnTo>
                      <a:lnTo>
                        <a:pt x="235" y="507"/>
                      </a:lnTo>
                      <a:lnTo>
                        <a:pt x="209" y="527"/>
                      </a:lnTo>
                      <a:lnTo>
                        <a:pt x="233" y="502"/>
                      </a:lnTo>
                      <a:lnTo>
                        <a:pt x="259" y="478"/>
                      </a:lnTo>
                      <a:lnTo>
                        <a:pt x="286" y="454"/>
                      </a:lnTo>
                      <a:lnTo>
                        <a:pt x="312" y="431"/>
                      </a:lnTo>
                      <a:lnTo>
                        <a:pt x="333" y="404"/>
                      </a:lnTo>
                      <a:lnTo>
                        <a:pt x="351" y="378"/>
                      </a:lnTo>
                      <a:lnTo>
                        <a:pt x="359" y="347"/>
                      </a:lnTo>
                      <a:lnTo>
                        <a:pt x="361" y="314"/>
                      </a:lnTo>
                      <a:lnTo>
                        <a:pt x="355" y="304"/>
                      </a:lnTo>
                      <a:lnTo>
                        <a:pt x="350" y="296"/>
                      </a:lnTo>
                      <a:lnTo>
                        <a:pt x="343" y="287"/>
                      </a:lnTo>
                      <a:lnTo>
                        <a:pt x="337" y="280"/>
                      </a:lnTo>
                      <a:lnTo>
                        <a:pt x="329" y="272"/>
                      </a:lnTo>
                      <a:lnTo>
                        <a:pt x="322" y="265"/>
                      </a:lnTo>
                      <a:lnTo>
                        <a:pt x="313" y="259"/>
                      </a:lnTo>
                      <a:lnTo>
                        <a:pt x="305" y="257"/>
                      </a:lnTo>
                      <a:lnTo>
                        <a:pt x="295" y="251"/>
                      </a:lnTo>
                      <a:lnTo>
                        <a:pt x="286" y="250"/>
                      </a:lnTo>
                      <a:lnTo>
                        <a:pt x="274" y="248"/>
                      </a:lnTo>
                      <a:lnTo>
                        <a:pt x="265" y="251"/>
                      </a:lnTo>
                      <a:lnTo>
                        <a:pt x="254" y="252"/>
                      </a:lnTo>
                      <a:lnTo>
                        <a:pt x="245" y="258"/>
                      </a:lnTo>
                      <a:lnTo>
                        <a:pt x="237" y="262"/>
                      </a:lnTo>
                      <a:lnTo>
                        <a:pt x="230" y="271"/>
                      </a:lnTo>
                      <a:lnTo>
                        <a:pt x="202" y="266"/>
                      </a:lnTo>
                      <a:lnTo>
                        <a:pt x="175" y="266"/>
                      </a:lnTo>
                      <a:lnTo>
                        <a:pt x="148" y="268"/>
                      </a:lnTo>
                      <a:lnTo>
                        <a:pt x="121" y="272"/>
                      </a:lnTo>
                      <a:lnTo>
                        <a:pt x="93" y="276"/>
                      </a:lnTo>
                      <a:lnTo>
                        <a:pt x="67" y="282"/>
                      </a:lnTo>
                      <a:lnTo>
                        <a:pt x="40" y="286"/>
                      </a:lnTo>
                      <a:lnTo>
                        <a:pt x="17" y="291"/>
                      </a:lnTo>
                      <a:lnTo>
                        <a:pt x="0" y="291"/>
                      </a:lnTo>
                      <a:lnTo>
                        <a:pt x="58" y="258"/>
                      </a:lnTo>
                      <a:lnTo>
                        <a:pt x="125" y="241"/>
                      </a:lnTo>
                      <a:lnTo>
                        <a:pt x="194" y="234"/>
                      </a:lnTo>
                      <a:lnTo>
                        <a:pt x="267" y="231"/>
                      </a:lnTo>
                      <a:lnTo>
                        <a:pt x="337" y="227"/>
                      </a:lnTo>
                      <a:lnTo>
                        <a:pt x="407" y="216"/>
                      </a:lnTo>
                      <a:lnTo>
                        <a:pt x="470" y="191"/>
                      </a:lnTo>
                      <a:lnTo>
                        <a:pt x="527" y="148"/>
                      </a:lnTo>
                      <a:lnTo>
                        <a:pt x="567" y="114"/>
                      </a:lnTo>
                      <a:lnTo>
                        <a:pt x="613" y="88"/>
                      </a:lnTo>
                      <a:lnTo>
                        <a:pt x="659" y="63"/>
                      </a:lnTo>
                      <a:lnTo>
                        <a:pt x="709" y="45"/>
                      </a:lnTo>
                      <a:lnTo>
                        <a:pt x="758" y="27"/>
                      </a:lnTo>
                      <a:lnTo>
                        <a:pt x="811" y="14"/>
                      </a:lnTo>
                      <a:lnTo>
                        <a:pt x="864" y="4"/>
                      </a:lnTo>
                      <a:lnTo>
                        <a:pt x="918" y="0"/>
                      </a:lnTo>
                      <a:lnTo>
                        <a:pt x="971" y="52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1" name="Freeform 47"/>
                <p:cNvSpPr>
                  <a:spLocks/>
                </p:cNvSpPr>
                <p:nvPr/>
              </p:nvSpPr>
              <p:spPr bwMode="auto">
                <a:xfrm>
                  <a:off x="6877170" y="871429"/>
                  <a:ext cx="176213" cy="514350"/>
                </a:xfrm>
                <a:custGeom>
                  <a:avLst/>
                  <a:gdLst/>
                  <a:ahLst/>
                  <a:cxnLst>
                    <a:cxn ang="0">
                      <a:pos x="174" y="179"/>
                    </a:cxn>
                    <a:cxn ang="0">
                      <a:pos x="167" y="196"/>
                    </a:cxn>
                    <a:cxn ang="0">
                      <a:pos x="161" y="218"/>
                    </a:cxn>
                    <a:cxn ang="0">
                      <a:pos x="156" y="240"/>
                    </a:cxn>
                    <a:cxn ang="0">
                      <a:pos x="153" y="265"/>
                    </a:cxn>
                    <a:cxn ang="0">
                      <a:pos x="151" y="288"/>
                    </a:cxn>
                    <a:cxn ang="0">
                      <a:pos x="156" y="311"/>
                    </a:cxn>
                    <a:cxn ang="0">
                      <a:pos x="164" y="331"/>
                    </a:cxn>
                    <a:cxn ang="0">
                      <a:pos x="178" y="349"/>
                    </a:cxn>
                    <a:cxn ang="0">
                      <a:pos x="185" y="349"/>
                    </a:cxn>
                    <a:cxn ang="0">
                      <a:pos x="192" y="350"/>
                    </a:cxn>
                    <a:cxn ang="0">
                      <a:pos x="197" y="347"/>
                    </a:cxn>
                    <a:cxn ang="0">
                      <a:pos x="203" y="345"/>
                    </a:cxn>
                    <a:cxn ang="0">
                      <a:pos x="211" y="335"/>
                    </a:cxn>
                    <a:cxn ang="0">
                      <a:pos x="221" y="327"/>
                    </a:cxn>
                    <a:cxn ang="0">
                      <a:pos x="216" y="342"/>
                    </a:cxn>
                    <a:cxn ang="0">
                      <a:pos x="209" y="360"/>
                    </a:cxn>
                    <a:cxn ang="0">
                      <a:pos x="199" y="378"/>
                    </a:cxn>
                    <a:cxn ang="0">
                      <a:pos x="188" y="398"/>
                    </a:cxn>
                    <a:cxn ang="0">
                      <a:pos x="174" y="414"/>
                    </a:cxn>
                    <a:cxn ang="0">
                      <a:pos x="158" y="432"/>
                    </a:cxn>
                    <a:cxn ang="0">
                      <a:pos x="142" y="448"/>
                    </a:cxn>
                    <a:cxn ang="0">
                      <a:pos x="126" y="462"/>
                    </a:cxn>
                    <a:cxn ang="0">
                      <a:pos x="112" y="484"/>
                    </a:cxn>
                    <a:cxn ang="0">
                      <a:pos x="100" y="506"/>
                    </a:cxn>
                    <a:cxn ang="0">
                      <a:pos x="85" y="529"/>
                    </a:cxn>
                    <a:cxn ang="0">
                      <a:pos x="72" y="552"/>
                    </a:cxn>
                    <a:cxn ang="0">
                      <a:pos x="59" y="575"/>
                    </a:cxn>
                    <a:cxn ang="0">
                      <a:pos x="51" y="600"/>
                    </a:cxn>
                    <a:cxn ang="0">
                      <a:pos x="44" y="623"/>
                    </a:cxn>
                    <a:cxn ang="0">
                      <a:pos x="43" y="648"/>
                    </a:cxn>
                    <a:cxn ang="0">
                      <a:pos x="0" y="544"/>
                    </a:cxn>
                    <a:cxn ang="0">
                      <a:pos x="30" y="513"/>
                    </a:cxn>
                    <a:cxn ang="0">
                      <a:pos x="59" y="481"/>
                    </a:cxn>
                    <a:cxn ang="0">
                      <a:pos x="82" y="448"/>
                    </a:cxn>
                    <a:cxn ang="0">
                      <a:pos x="103" y="412"/>
                    </a:cxn>
                    <a:cxn ang="0">
                      <a:pos x="117" y="373"/>
                    </a:cxn>
                    <a:cxn ang="0">
                      <a:pos x="129" y="332"/>
                    </a:cxn>
                    <a:cxn ang="0">
                      <a:pos x="137" y="290"/>
                    </a:cxn>
                    <a:cxn ang="0">
                      <a:pos x="143" y="249"/>
                    </a:cxn>
                    <a:cxn ang="0">
                      <a:pos x="142" y="216"/>
                    </a:cxn>
                    <a:cxn ang="0">
                      <a:pos x="143" y="186"/>
                    </a:cxn>
                    <a:cxn ang="0">
                      <a:pos x="146" y="154"/>
                    </a:cxn>
                    <a:cxn ang="0">
                      <a:pos x="150" y="123"/>
                    </a:cxn>
                    <a:cxn ang="0">
                      <a:pos x="151" y="91"/>
                    </a:cxn>
                    <a:cxn ang="0">
                      <a:pos x="153" y="62"/>
                    </a:cxn>
                    <a:cxn ang="0">
                      <a:pos x="151" y="30"/>
                    </a:cxn>
                    <a:cxn ang="0">
                      <a:pos x="147" y="0"/>
                    </a:cxn>
                    <a:cxn ang="0">
                      <a:pos x="156" y="21"/>
                    </a:cxn>
                    <a:cxn ang="0">
                      <a:pos x="164" y="42"/>
                    </a:cxn>
                    <a:cxn ang="0">
                      <a:pos x="171" y="63"/>
                    </a:cxn>
                    <a:cxn ang="0">
                      <a:pos x="178" y="84"/>
                    </a:cxn>
                    <a:cxn ang="0">
                      <a:pos x="181" y="105"/>
                    </a:cxn>
                    <a:cxn ang="0">
                      <a:pos x="182" y="127"/>
                    </a:cxn>
                    <a:cxn ang="0">
                      <a:pos x="179" y="151"/>
                    </a:cxn>
                    <a:cxn ang="0">
                      <a:pos x="174" y="179"/>
                    </a:cxn>
                  </a:cxnLst>
                  <a:rect l="0" t="0" r="r" b="b"/>
                  <a:pathLst>
                    <a:path w="221" h="648">
                      <a:moveTo>
                        <a:pt x="174" y="179"/>
                      </a:moveTo>
                      <a:lnTo>
                        <a:pt x="167" y="196"/>
                      </a:lnTo>
                      <a:lnTo>
                        <a:pt x="161" y="218"/>
                      </a:lnTo>
                      <a:lnTo>
                        <a:pt x="156" y="240"/>
                      </a:lnTo>
                      <a:lnTo>
                        <a:pt x="153" y="265"/>
                      </a:lnTo>
                      <a:lnTo>
                        <a:pt x="151" y="288"/>
                      </a:lnTo>
                      <a:lnTo>
                        <a:pt x="156" y="311"/>
                      </a:lnTo>
                      <a:lnTo>
                        <a:pt x="164" y="331"/>
                      </a:lnTo>
                      <a:lnTo>
                        <a:pt x="178" y="349"/>
                      </a:lnTo>
                      <a:lnTo>
                        <a:pt x="185" y="349"/>
                      </a:lnTo>
                      <a:lnTo>
                        <a:pt x="192" y="350"/>
                      </a:lnTo>
                      <a:lnTo>
                        <a:pt x="197" y="347"/>
                      </a:lnTo>
                      <a:lnTo>
                        <a:pt x="203" y="345"/>
                      </a:lnTo>
                      <a:lnTo>
                        <a:pt x="211" y="335"/>
                      </a:lnTo>
                      <a:lnTo>
                        <a:pt x="221" y="327"/>
                      </a:lnTo>
                      <a:lnTo>
                        <a:pt x="216" y="342"/>
                      </a:lnTo>
                      <a:lnTo>
                        <a:pt x="209" y="360"/>
                      </a:lnTo>
                      <a:lnTo>
                        <a:pt x="199" y="378"/>
                      </a:lnTo>
                      <a:lnTo>
                        <a:pt x="188" y="398"/>
                      </a:lnTo>
                      <a:lnTo>
                        <a:pt x="174" y="414"/>
                      </a:lnTo>
                      <a:lnTo>
                        <a:pt x="158" y="432"/>
                      </a:lnTo>
                      <a:lnTo>
                        <a:pt x="142" y="448"/>
                      </a:lnTo>
                      <a:lnTo>
                        <a:pt x="126" y="462"/>
                      </a:lnTo>
                      <a:lnTo>
                        <a:pt x="112" y="484"/>
                      </a:lnTo>
                      <a:lnTo>
                        <a:pt x="100" y="506"/>
                      </a:lnTo>
                      <a:lnTo>
                        <a:pt x="85" y="529"/>
                      </a:lnTo>
                      <a:lnTo>
                        <a:pt x="72" y="552"/>
                      </a:lnTo>
                      <a:lnTo>
                        <a:pt x="59" y="575"/>
                      </a:lnTo>
                      <a:lnTo>
                        <a:pt x="51" y="600"/>
                      </a:lnTo>
                      <a:lnTo>
                        <a:pt x="44" y="623"/>
                      </a:lnTo>
                      <a:lnTo>
                        <a:pt x="43" y="648"/>
                      </a:lnTo>
                      <a:lnTo>
                        <a:pt x="0" y="544"/>
                      </a:lnTo>
                      <a:lnTo>
                        <a:pt x="30" y="513"/>
                      </a:lnTo>
                      <a:lnTo>
                        <a:pt x="59" y="481"/>
                      </a:lnTo>
                      <a:lnTo>
                        <a:pt x="82" y="448"/>
                      </a:lnTo>
                      <a:lnTo>
                        <a:pt x="103" y="412"/>
                      </a:lnTo>
                      <a:lnTo>
                        <a:pt x="117" y="373"/>
                      </a:lnTo>
                      <a:lnTo>
                        <a:pt x="129" y="332"/>
                      </a:lnTo>
                      <a:lnTo>
                        <a:pt x="137" y="290"/>
                      </a:lnTo>
                      <a:lnTo>
                        <a:pt x="143" y="249"/>
                      </a:lnTo>
                      <a:lnTo>
                        <a:pt x="142" y="216"/>
                      </a:lnTo>
                      <a:lnTo>
                        <a:pt x="143" y="186"/>
                      </a:lnTo>
                      <a:lnTo>
                        <a:pt x="146" y="154"/>
                      </a:lnTo>
                      <a:lnTo>
                        <a:pt x="150" y="123"/>
                      </a:lnTo>
                      <a:lnTo>
                        <a:pt x="151" y="91"/>
                      </a:lnTo>
                      <a:lnTo>
                        <a:pt x="153" y="62"/>
                      </a:lnTo>
                      <a:lnTo>
                        <a:pt x="151" y="30"/>
                      </a:lnTo>
                      <a:lnTo>
                        <a:pt x="147" y="0"/>
                      </a:lnTo>
                      <a:lnTo>
                        <a:pt x="156" y="21"/>
                      </a:lnTo>
                      <a:lnTo>
                        <a:pt x="164" y="42"/>
                      </a:lnTo>
                      <a:lnTo>
                        <a:pt x="171" y="63"/>
                      </a:lnTo>
                      <a:lnTo>
                        <a:pt x="178" y="84"/>
                      </a:lnTo>
                      <a:lnTo>
                        <a:pt x="181" y="105"/>
                      </a:lnTo>
                      <a:lnTo>
                        <a:pt x="182" y="127"/>
                      </a:lnTo>
                      <a:lnTo>
                        <a:pt x="179" y="151"/>
                      </a:lnTo>
                      <a:lnTo>
                        <a:pt x="174" y="179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2" name="Freeform 48"/>
                <p:cNvSpPr>
                  <a:spLocks/>
                </p:cNvSpPr>
                <p:nvPr/>
              </p:nvSpPr>
              <p:spPr bwMode="auto">
                <a:xfrm>
                  <a:off x="5438895" y="888891"/>
                  <a:ext cx="26988" cy="111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5" y="5"/>
                    </a:cxn>
                    <a:cxn ang="0">
                      <a:pos x="15" y="5"/>
                    </a:cxn>
                    <a:cxn ang="0">
                      <a:pos x="25" y="5"/>
                    </a:cxn>
                    <a:cxn ang="0">
                      <a:pos x="34" y="0"/>
                    </a:cxn>
                    <a:cxn ang="0">
                      <a:pos x="28" y="9"/>
                    </a:cxn>
                    <a:cxn ang="0">
                      <a:pos x="21" y="13"/>
                    </a:cxn>
                    <a:cxn ang="0">
                      <a:pos x="11" y="1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34" h="14">
                      <a:moveTo>
                        <a:pt x="0" y="14"/>
                      </a:moveTo>
                      <a:lnTo>
                        <a:pt x="5" y="5"/>
                      </a:lnTo>
                      <a:lnTo>
                        <a:pt x="15" y="5"/>
                      </a:lnTo>
                      <a:lnTo>
                        <a:pt x="25" y="5"/>
                      </a:lnTo>
                      <a:lnTo>
                        <a:pt x="34" y="0"/>
                      </a:lnTo>
                      <a:lnTo>
                        <a:pt x="28" y="9"/>
                      </a:lnTo>
                      <a:lnTo>
                        <a:pt x="21" y="13"/>
                      </a:lnTo>
                      <a:lnTo>
                        <a:pt x="11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3" name="Freeform 49"/>
                <p:cNvSpPr>
                  <a:spLocks/>
                </p:cNvSpPr>
                <p:nvPr/>
              </p:nvSpPr>
              <p:spPr bwMode="auto">
                <a:xfrm>
                  <a:off x="5808782" y="893654"/>
                  <a:ext cx="804863" cy="534987"/>
                </a:xfrm>
                <a:custGeom>
                  <a:avLst/>
                  <a:gdLst/>
                  <a:ahLst/>
                  <a:cxnLst>
                    <a:cxn ang="0">
                      <a:pos x="855" y="28"/>
                    </a:cxn>
                    <a:cxn ang="0">
                      <a:pos x="881" y="59"/>
                    </a:cxn>
                    <a:cxn ang="0">
                      <a:pos x="913" y="90"/>
                    </a:cxn>
                    <a:cxn ang="0">
                      <a:pos x="944" y="120"/>
                    </a:cxn>
                    <a:cxn ang="0">
                      <a:pos x="973" y="152"/>
                    </a:cxn>
                    <a:cxn ang="0">
                      <a:pos x="995" y="184"/>
                    </a:cxn>
                    <a:cxn ang="0">
                      <a:pos x="1011" y="222"/>
                    </a:cxn>
                    <a:cxn ang="0">
                      <a:pos x="1015" y="261"/>
                    </a:cxn>
                    <a:cxn ang="0">
                      <a:pos x="1006" y="307"/>
                    </a:cxn>
                    <a:cxn ang="0">
                      <a:pos x="967" y="346"/>
                    </a:cxn>
                    <a:cxn ang="0">
                      <a:pos x="901" y="367"/>
                    </a:cxn>
                    <a:cxn ang="0">
                      <a:pos x="835" y="389"/>
                    </a:cxn>
                    <a:cxn ang="0">
                      <a:pos x="769" y="411"/>
                    </a:cxn>
                    <a:cxn ang="0">
                      <a:pos x="707" y="438"/>
                    </a:cxn>
                    <a:cxn ang="0">
                      <a:pos x="643" y="466"/>
                    </a:cxn>
                    <a:cxn ang="0">
                      <a:pos x="583" y="499"/>
                    </a:cxn>
                    <a:cxn ang="0">
                      <a:pos x="523" y="535"/>
                    </a:cxn>
                    <a:cxn ang="0">
                      <a:pos x="467" y="577"/>
                    </a:cxn>
                    <a:cxn ang="0">
                      <a:pos x="431" y="597"/>
                    </a:cxn>
                    <a:cxn ang="0">
                      <a:pos x="395" y="611"/>
                    </a:cxn>
                    <a:cxn ang="0">
                      <a:pos x="356" y="618"/>
                    </a:cxn>
                    <a:cxn ang="0">
                      <a:pos x="317" y="623"/>
                    </a:cxn>
                    <a:cxn ang="0">
                      <a:pos x="275" y="627"/>
                    </a:cxn>
                    <a:cxn ang="0">
                      <a:pos x="237" y="636"/>
                    </a:cxn>
                    <a:cxn ang="0">
                      <a:pos x="199" y="650"/>
                    </a:cxn>
                    <a:cxn ang="0">
                      <a:pos x="166" y="673"/>
                    </a:cxn>
                    <a:cxn ang="0">
                      <a:pos x="142" y="668"/>
                    </a:cxn>
                    <a:cxn ang="0">
                      <a:pos x="121" y="661"/>
                    </a:cxn>
                    <a:cxn ang="0">
                      <a:pos x="100" y="651"/>
                    </a:cxn>
                    <a:cxn ang="0">
                      <a:pos x="81" y="643"/>
                    </a:cxn>
                    <a:cxn ang="0">
                      <a:pos x="60" y="632"/>
                    </a:cxn>
                    <a:cxn ang="0">
                      <a:pos x="41" y="623"/>
                    </a:cxn>
                    <a:cxn ang="0">
                      <a:pos x="20" y="615"/>
                    </a:cxn>
                    <a:cxn ang="0">
                      <a:pos x="0" y="608"/>
                    </a:cxn>
                    <a:cxn ang="0">
                      <a:pos x="4" y="595"/>
                    </a:cxn>
                    <a:cxn ang="0">
                      <a:pos x="10" y="583"/>
                    </a:cxn>
                    <a:cxn ang="0">
                      <a:pos x="14" y="570"/>
                    </a:cxn>
                    <a:cxn ang="0">
                      <a:pos x="20" y="559"/>
                    </a:cxn>
                    <a:cxn ang="0">
                      <a:pos x="22" y="547"/>
                    </a:cxn>
                    <a:cxn ang="0">
                      <a:pos x="24" y="534"/>
                    </a:cxn>
                    <a:cxn ang="0">
                      <a:pos x="22" y="523"/>
                    </a:cxn>
                    <a:cxn ang="0">
                      <a:pos x="18" y="512"/>
                    </a:cxn>
                    <a:cxn ang="0">
                      <a:pos x="66" y="467"/>
                    </a:cxn>
                    <a:cxn ang="0">
                      <a:pos x="114" y="423"/>
                    </a:cxn>
                    <a:cxn ang="0">
                      <a:pos x="162" y="377"/>
                    </a:cxn>
                    <a:cxn ang="0">
                      <a:pos x="211" y="332"/>
                    </a:cxn>
                    <a:cxn ang="0">
                      <a:pos x="255" y="283"/>
                    </a:cxn>
                    <a:cxn ang="0">
                      <a:pos x="300" y="234"/>
                    </a:cxn>
                    <a:cxn ang="0">
                      <a:pos x="339" y="184"/>
                    </a:cxn>
                    <a:cxn ang="0">
                      <a:pos x="375" y="133"/>
                    </a:cxn>
                    <a:cxn ang="0">
                      <a:pos x="425" y="95"/>
                    </a:cxn>
                    <a:cxn ang="0">
                      <a:pos x="481" y="62"/>
                    </a:cxn>
                    <a:cxn ang="0">
                      <a:pos x="538" y="35"/>
                    </a:cxn>
                    <a:cxn ang="0">
                      <a:pos x="601" y="16"/>
                    </a:cxn>
                    <a:cxn ang="0">
                      <a:pos x="664" y="3"/>
                    </a:cxn>
                    <a:cxn ang="0">
                      <a:pos x="728" y="0"/>
                    </a:cxn>
                    <a:cxn ang="0">
                      <a:pos x="790" y="9"/>
                    </a:cxn>
                    <a:cxn ang="0">
                      <a:pos x="855" y="28"/>
                    </a:cxn>
                  </a:cxnLst>
                  <a:rect l="0" t="0" r="r" b="b"/>
                  <a:pathLst>
                    <a:path w="1015" h="673">
                      <a:moveTo>
                        <a:pt x="855" y="28"/>
                      </a:moveTo>
                      <a:lnTo>
                        <a:pt x="881" y="59"/>
                      </a:lnTo>
                      <a:lnTo>
                        <a:pt x="913" y="90"/>
                      </a:lnTo>
                      <a:lnTo>
                        <a:pt x="944" y="120"/>
                      </a:lnTo>
                      <a:lnTo>
                        <a:pt x="973" y="152"/>
                      </a:lnTo>
                      <a:lnTo>
                        <a:pt x="995" y="184"/>
                      </a:lnTo>
                      <a:lnTo>
                        <a:pt x="1011" y="222"/>
                      </a:lnTo>
                      <a:lnTo>
                        <a:pt x="1015" y="261"/>
                      </a:lnTo>
                      <a:lnTo>
                        <a:pt x="1006" y="307"/>
                      </a:lnTo>
                      <a:lnTo>
                        <a:pt x="967" y="346"/>
                      </a:lnTo>
                      <a:lnTo>
                        <a:pt x="901" y="367"/>
                      </a:lnTo>
                      <a:lnTo>
                        <a:pt x="835" y="389"/>
                      </a:lnTo>
                      <a:lnTo>
                        <a:pt x="769" y="411"/>
                      </a:lnTo>
                      <a:lnTo>
                        <a:pt x="707" y="438"/>
                      </a:lnTo>
                      <a:lnTo>
                        <a:pt x="643" y="466"/>
                      </a:lnTo>
                      <a:lnTo>
                        <a:pt x="583" y="499"/>
                      </a:lnTo>
                      <a:lnTo>
                        <a:pt x="523" y="535"/>
                      </a:lnTo>
                      <a:lnTo>
                        <a:pt x="467" y="577"/>
                      </a:lnTo>
                      <a:lnTo>
                        <a:pt x="431" y="597"/>
                      </a:lnTo>
                      <a:lnTo>
                        <a:pt x="395" y="611"/>
                      </a:lnTo>
                      <a:lnTo>
                        <a:pt x="356" y="618"/>
                      </a:lnTo>
                      <a:lnTo>
                        <a:pt x="317" y="623"/>
                      </a:lnTo>
                      <a:lnTo>
                        <a:pt x="275" y="627"/>
                      </a:lnTo>
                      <a:lnTo>
                        <a:pt x="237" y="636"/>
                      </a:lnTo>
                      <a:lnTo>
                        <a:pt x="199" y="650"/>
                      </a:lnTo>
                      <a:lnTo>
                        <a:pt x="166" y="673"/>
                      </a:lnTo>
                      <a:lnTo>
                        <a:pt x="142" y="668"/>
                      </a:lnTo>
                      <a:lnTo>
                        <a:pt x="121" y="661"/>
                      </a:lnTo>
                      <a:lnTo>
                        <a:pt x="100" y="651"/>
                      </a:lnTo>
                      <a:lnTo>
                        <a:pt x="81" y="643"/>
                      </a:lnTo>
                      <a:lnTo>
                        <a:pt x="60" y="632"/>
                      </a:lnTo>
                      <a:lnTo>
                        <a:pt x="41" y="623"/>
                      </a:lnTo>
                      <a:lnTo>
                        <a:pt x="20" y="615"/>
                      </a:lnTo>
                      <a:lnTo>
                        <a:pt x="0" y="608"/>
                      </a:lnTo>
                      <a:lnTo>
                        <a:pt x="4" y="595"/>
                      </a:lnTo>
                      <a:lnTo>
                        <a:pt x="10" y="583"/>
                      </a:lnTo>
                      <a:lnTo>
                        <a:pt x="14" y="570"/>
                      </a:lnTo>
                      <a:lnTo>
                        <a:pt x="20" y="559"/>
                      </a:lnTo>
                      <a:lnTo>
                        <a:pt x="22" y="547"/>
                      </a:lnTo>
                      <a:lnTo>
                        <a:pt x="24" y="534"/>
                      </a:lnTo>
                      <a:lnTo>
                        <a:pt x="22" y="523"/>
                      </a:lnTo>
                      <a:lnTo>
                        <a:pt x="18" y="512"/>
                      </a:lnTo>
                      <a:lnTo>
                        <a:pt x="66" y="467"/>
                      </a:lnTo>
                      <a:lnTo>
                        <a:pt x="114" y="423"/>
                      </a:lnTo>
                      <a:lnTo>
                        <a:pt x="162" y="377"/>
                      </a:lnTo>
                      <a:lnTo>
                        <a:pt x="211" y="332"/>
                      </a:lnTo>
                      <a:lnTo>
                        <a:pt x="255" y="283"/>
                      </a:lnTo>
                      <a:lnTo>
                        <a:pt x="300" y="234"/>
                      </a:lnTo>
                      <a:lnTo>
                        <a:pt x="339" y="184"/>
                      </a:lnTo>
                      <a:lnTo>
                        <a:pt x="375" y="133"/>
                      </a:lnTo>
                      <a:lnTo>
                        <a:pt x="425" y="95"/>
                      </a:lnTo>
                      <a:lnTo>
                        <a:pt x="481" y="62"/>
                      </a:lnTo>
                      <a:lnTo>
                        <a:pt x="538" y="35"/>
                      </a:lnTo>
                      <a:lnTo>
                        <a:pt x="601" y="16"/>
                      </a:lnTo>
                      <a:lnTo>
                        <a:pt x="664" y="3"/>
                      </a:lnTo>
                      <a:lnTo>
                        <a:pt x="728" y="0"/>
                      </a:lnTo>
                      <a:lnTo>
                        <a:pt x="790" y="9"/>
                      </a:lnTo>
                      <a:lnTo>
                        <a:pt x="855" y="28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4" name="Freeform 50"/>
                <p:cNvSpPr>
                  <a:spLocks/>
                </p:cNvSpPr>
                <p:nvPr/>
              </p:nvSpPr>
              <p:spPr bwMode="auto">
                <a:xfrm>
                  <a:off x="5556370" y="1050816"/>
                  <a:ext cx="384175" cy="246062"/>
                </a:xfrm>
                <a:custGeom>
                  <a:avLst/>
                  <a:gdLst/>
                  <a:ahLst/>
                  <a:cxnLst>
                    <a:cxn ang="0">
                      <a:pos x="484" y="39"/>
                    </a:cxn>
                    <a:cxn ang="0">
                      <a:pos x="476" y="88"/>
                    </a:cxn>
                    <a:cxn ang="0">
                      <a:pos x="451" y="117"/>
                    </a:cxn>
                    <a:cxn ang="0">
                      <a:pos x="423" y="145"/>
                    </a:cxn>
                    <a:cxn ang="0">
                      <a:pos x="395" y="169"/>
                    </a:cxn>
                    <a:cxn ang="0">
                      <a:pos x="367" y="194"/>
                    </a:cxn>
                    <a:cxn ang="0">
                      <a:pos x="338" y="219"/>
                    </a:cxn>
                    <a:cxn ang="0">
                      <a:pos x="314" y="245"/>
                    </a:cxn>
                    <a:cxn ang="0">
                      <a:pos x="292" y="275"/>
                    </a:cxn>
                    <a:cxn ang="0">
                      <a:pos x="275" y="310"/>
                    </a:cxn>
                    <a:cxn ang="0">
                      <a:pos x="140" y="271"/>
                    </a:cxn>
                    <a:cxn ang="0">
                      <a:pos x="138" y="261"/>
                    </a:cxn>
                    <a:cxn ang="0">
                      <a:pos x="141" y="252"/>
                    </a:cxn>
                    <a:cxn ang="0">
                      <a:pos x="145" y="243"/>
                    </a:cxn>
                    <a:cxn ang="0">
                      <a:pos x="151" y="234"/>
                    </a:cxn>
                    <a:cxn ang="0">
                      <a:pos x="154" y="225"/>
                    </a:cxn>
                    <a:cxn ang="0">
                      <a:pos x="155" y="215"/>
                    </a:cxn>
                    <a:cxn ang="0">
                      <a:pos x="154" y="205"/>
                    </a:cxn>
                    <a:cxn ang="0">
                      <a:pos x="150" y="197"/>
                    </a:cxn>
                    <a:cxn ang="0">
                      <a:pos x="130" y="188"/>
                    </a:cxn>
                    <a:cxn ang="0">
                      <a:pos x="110" y="180"/>
                    </a:cxn>
                    <a:cxn ang="0">
                      <a:pos x="91" y="172"/>
                    </a:cxn>
                    <a:cxn ang="0">
                      <a:pos x="73" y="165"/>
                    </a:cxn>
                    <a:cxn ang="0">
                      <a:pos x="53" y="154"/>
                    </a:cxn>
                    <a:cxn ang="0">
                      <a:pos x="35" y="142"/>
                    </a:cxn>
                    <a:cxn ang="0">
                      <a:pos x="17" y="128"/>
                    </a:cxn>
                    <a:cxn ang="0">
                      <a:pos x="0" y="113"/>
                    </a:cxn>
                    <a:cxn ang="0">
                      <a:pos x="45" y="80"/>
                    </a:cxn>
                    <a:cxn ang="0">
                      <a:pos x="94" y="57"/>
                    </a:cxn>
                    <a:cxn ang="0">
                      <a:pos x="147" y="42"/>
                    </a:cxn>
                    <a:cxn ang="0">
                      <a:pos x="202" y="32"/>
                    </a:cxn>
                    <a:cxn ang="0">
                      <a:pos x="258" y="24"/>
                    </a:cxn>
                    <a:cxn ang="0">
                      <a:pos x="317" y="18"/>
                    </a:cxn>
                    <a:cxn ang="0">
                      <a:pos x="374" y="10"/>
                    </a:cxn>
                    <a:cxn ang="0">
                      <a:pos x="432" y="0"/>
                    </a:cxn>
                    <a:cxn ang="0">
                      <a:pos x="439" y="0"/>
                    </a:cxn>
                    <a:cxn ang="0">
                      <a:pos x="446" y="3"/>
                    </a:cxn>
                    <a:cxn ang="0">
                      <a:pos x="453" y="6"/>
                    </a:cxn>
                    <a:cxn ang="0">
                      <a:pos x="462" y="11"/>
                    </a:cxn>
                    <a:cxn ang="0">
                      <a:pos x="467" y="16"/>
                    </a:cxn>
                    <a:cxn ang="0">
                      <a:pos x="474" y="23"/>
                    </a:cxn>
                    <a:cxn ang="0">
                      <a:pos x="478" y="31"/>
                    </a:cxn>
                    <a:cxn ang="0">
                      <a:pos x="484" y="39"/>
                    </a:cxn>
                  </a:cxnLst>
                  <a:rect l="0" t="0" r="r" b="b"/>
                  <a:pathLst>
                    <a:path w="484" h="310">
                      <a:moveTo>
                        <a:pt x="484" y="39"/>
                      </a:moveTo>
                      <a:lnTo>
                        <a:pt x="476" y="88"/>
                      </a:lnTo>
                      <a:lnTo>
                        <a:pt x="451" y="117"/>
                      </a:lnTo>
                      <a:lnTo>
                        <a:pt x="423" y="145"/>
                      </a:lnTo>
                      <a:lnTo>
                        <a:pt x="395" y="169"/>
                      </a:lnTo>
                      <a:lnTo>
                        <a:pt x="367" y="194"/>
                      </a:lnTo>
                      <a:lnTo>
                        <a:pt x="338" y="219"/>
                      </a:lnTo>
                      <a:lnTo>
                        <a:pt x="314" y="245"/>
                      </a:lnTo>
                      <a:lnTo>
                        <a:pt x="292" y="275"/>
                      </a:lnTo>
                      <a:lnTo>
                        <a:pt x="275" y="310"/>
                      </a:lnTo>
                      <a:lnTo>
                        <a:pt x="140" y="271"/>
                      </a:lnTo>
                      <a:lnTo>
                        <a:pt x="138" y="261"/>
                      </a:lnTo>
                      <a:lnTo>
                        <a:pt x="141" y="252"/>
                      </a:lnTo>
                      <a:lnTo>
                        <a:pt x="145" y="243"/>
                      </a:lnTo>
                      <a:lnTo>
                        <a:pt x="151" y="234"/>
                      </a:lnTo>
                      <a:lnTo>
                        <a:pt x="154" y="225"/>
                      </a:lnTo>
                      <a:lnTo>
                        <a:pt x="155" y="215"/>
                      </a:lnTo>
                      <a:lnTo>
                        <a:pt x="154" y="205"/>
                      </a:lnTo>
                      <a:lnTo>
                        <a:pt x="150" y="197"/>
                      </a:lnTo>
                      <a:lnTo>
                        <a:pt x="130" y="188"/>
                      </a:lnTo>
                      <a:lnTo>
                        <a:pt x="110" y="180"/>
                      </a:lnTo>
                      <a:lnTo>
                        <a:pt x="91" y="172"/>
                      </a:lnTo>
                      <a:lnTo>
                        <a:pt x="73" y="165"/>
                      </a:lnTo>
                      <a:lnTo>
                        <a:pt x="53" y="154"/>
                      </a:lnTo>
                      <a:lnTo>
                        <a:pt x="35" y="142"/>
                      </a:lnTo>
                      <a:lnTo>
                        <a:pt x="17" y="128"/>
                      </a:lnTo>
                      <a:lnTo>
                        <a:pt x="0" y="113"/>
                      </a:lnTo>
                      <a:lnTo>
                        <a:pt x="45" y="80"/>
                      </a:lnTo>
                      <a:lnTo>
                        <a:pt x="94" y="57"/>
                      </a:lnTo>
                      <a:lnTo>
                        <a:pt x="147" y="42"/>
                      </a:lnTo>
                      <a:lnTo>
                        <a:pt x="202" y="32"/>
                      </a:lnTo>
                      <a:lnTo>
                        <a:pt x="258" y="24"/>
                      </a:lnTo>
                      <a:lnTo>
                        <a:pt x="317" y="18"/>
                      </a:lnTo>
                      <a:lnTo>
                        <a:pt x="374" y="10"/>
                      </a:lnTo>
                      <a:lnTo>
                        <a:pt x="432" y="0"/>
                      </a:lnTo>
                      <a:lnTo>
                        <a:pt x="439" y="0"/>
                      </a:lnTo>
                      <a:lnTo>
                        <a:pt x="446" y="3"/>
                      </a:lnTo>
                      <a:lnTo>
                        <a:pt x="453" y="6"/>
                      </a:lnTo>
                      <a:lnTo>
                        <a:pt x="462" y="11"/>
                      </a:lnTo>
                      <a:lnTo>
                        <a:pt x="467" y="16"/>
                      </a:lnTo>
                      <a:lnTo>
                        <a:pt x="474" y="23"/>
                      </a:lnTo>
                      <a:lnTo>
                        <a:pt x="478" y="31"/>
                      </a:lnTo>
                      <a:lnTo>
                        <a:pt x="484" y="39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5" name="Freeform 51"/>
                <p:cNvSpPr>
                  <a:spLocks/>
                </p:cNvSpPr>
                <p:nvPr/>
              </p:nvSpPr>
              <p:spPr bwMode="auto">
                <a:xfrm>
                  <a:off x="6056432" y="1103204"/>
                  <a:ext cx="663575" cy="496887"/>
                </a:xfrm>
                <a:custGeom>
                  <a:avLst/>
                  <a:gdLst/>
                  <a:ahLst/>
                  <a:cxnLst>
                    <a:cxn ang="0">
                      <a:pos x="791" y="175"/>
                    </a:cxn>
                    <a:cxn ang="0">
                      <a:pos x="694" y="189"/>
                    </a:cxn>
                    <a:cxn ang="0">
                      <a:pos x="595" y="199"/>
                    </a:cxn>
                    <a:cxn ang="0">
                      <a:pos x="506" y="234"/>
                    </a:cxn>
                    <a:cxn ang="0">
                      <a:pos x="444" y="313"/>
                    </a:cxn>
                    <a:cxn ang="0">
                      <a:pos x="405" y="400"/>
                    </a:cxn>
                    <a:cxn ang="0">
                      <a:pos x="376" y="489"/>
                    </a:cxn>
                    <a:cxn ang="0">
                      <a:pos x="341" y="577"/>
                    </a:cxn>
                    <a:cxn ang="0">
                      <a:pos x="309" y="627"/>
                    </a:cxn>
                    <a:cxn ang="0">
                      <a:pos x="306" y="609"/>
                    </a:cxn>
                    <a:cxn ang="0">
                      <a:pos x="318" y="592"/>
                    </a:cxn>
                    <a:cxn ang="0">
                      <a:pos x="333" y="574"/>
                    </a:cxn>
                    <a:cxn ang="0">
                      <a:pos x="344" y="553"/>
                    </a:cxn>
                    <a:cxn ang="0">
                      <a:pos x="358" y="489"/>
                    </a:cxn>
                    <a:cxn ang="0">
                      <a:pos x="372" y="426"/>
                    </a:cxn>
                    <a:cxn ang="0">
                      <a:pos x="391" y="365"/>
                    </a:cxn>
                    <a:cxn ang="0">
                      <a:pos x="428" y="313"/>
                    </a:cxn>
                    <a:cxn ang="0">
                      <a:pos x="430" y="299"/>
                    </a:cxn>
                    <a:cxn ang="0">
                      <a:pos x="433" y="284"/>
                    </a:cxn>
                    <a:cxn ang="0">
                      <a:pos x="435" y="267"/>
                    </a:cxn>
                    <a:cxn ang="0">
                      <a:pos x="432" y="252"/>
                    </a:cxn>
                    <a:cxn ang="0">
                      <a:pos x="397" y="251"/>
                    </a:cxn>
                    <a:cxn ang="0">
                      <a:pos x="366" y="266"/>
                    </a:cxn>
                    <a:cxn ang="0">
                      <a:pos x="338" y="285"/>
                    </a:cxn>
                    <a:cxn ang="0">
                      <a:pos x="313" y="305"/>
                    </a:cxn>
                    <a:cxn ang="0">
                      <a:pos x="241" y="345"/>
                    </a:cxn>
                    <a:cxn ang="0">
                      <a:pos x="164" y="380"/>
                    </a:cxn>
                    <a:cxn ang="0">
                      <a:pos x="83" y="400"/>
                    </a:cxn>
                    <a:cxn ang="0">
                      <a:pos x="0" y="401"/>
                    </a:cxn>
                    <a:cxn ang="0">
                      <a:pos x="101" y="376"/>
                    </a:cxn>
                    <a:cxn ang="0">
                      <a:pos x="195" y="330"/>
                    </a:cxn>
                    <a:cxn ang="0">
                      <a:pos x="280" y="273"/>
                    </a:cxn>
                    <a:cxn ang="0">
                      <a:pos x="366" y="217"/>
                    </a:cxn>
                    <a:cxn ang="0">
                      <a:pos x="451" y="186"/>
                    </a:cxn>
                    <a:cxn ang="0">
                      <a:pos x="538" y="160"/>
                    </a:cxn>
                    <a:cxn ang="0">
                      <a:pos x="623" y="129"/>
                    </a:cxn>
                    <a:cxn ang="0">
                      <a:pos x="702" y="88"/>
                    </a:cxn>
                    <a:cxn ang="0">
                      <a:pos x="715" y="67"/>
                    </a:cxn>
                    <a:cxn ang="0">
                      <a:pos x="727" y="46"/>
                    </a:cxn>
                    <a:cxn ang="0">
                      <a:pos x="734" y="23"/>
                    </a:cxn>
                    <a:cxn ang="0">
                      <a:pos x="737" y="0"/>
                    </a:cxn>
                    <a:cxn ang="0">
                      <a:pos x="761" y="39"/>
                    </a:cxn>
                    <a:cxn ang="0">
                      <a:pos x="786" y="78"/>
                    </a:cxn>
                    <a:cxn ang="0">
                      <a:pos x="810" y="117"/>
                    </a:cxn>
                    <a:cxn ang="0">
                      <a:pos x="836" y="157"/>
                    </a:cxn>
                  </a:cxnLst>
                  <a:rect l="0" t="0" r="r" b="b"/>
                  <a:pathLst>
                    <a:path w="836" h="627">
                      <a:moveTo>
                        <a:pt x="836" y="157"/>
                      </a:moveTo>
                      <a:lnTo>
                        <a:pt x="791" y="175"/>
                      </a:lnTo>
                      <a:lnTo>
                        <a:pt x="744" y="186"/>
                      </a:lnTo>
                      <a:lnTo>
                        <a:pt x="694" y="189"/>
                      </a:lnTo>
                      <a:lnTo>
                        <a:pt x="645" y="193"/>
                      </a:lnTo>
                      <a:lnTo>
                        <a:pt x="595" y="199"/>
                      </a:lnTo>
                      <a:lnTo>
                        <a:pt x="549" y="212"/>
                      </a:lnTo>
                      <a:lnTo>
                        <a:pt x="506" y="234"/>
                      </a:lnTo>
                      <a:lnTo>
                        <a:pt x="471" y="274"/>
                      </a:lnTo>
                      <a:lnTo>
                        <a:pt x="444" y="313"/>
                      </a:lnTo>
                      <a:lnTo>
                        <a:pt x="423" y="356"/>
                      </a:lnTo>
                      <a:lnTo>
                        <a:pt x="405" y="400"/>
                      </a:lnTo>
                      <a:lnTo>
                        <a:pt x="391" y="446"/>
                      </a:lnTo>
                      <a:lnTo>
                        <a:pt x="376" y="489"/>
                      </a:lnTo>
                      <a:lnTo>
                        <a:pt x="361" y="533"/>
                      </a:lnTo>
                      <a:lnTo>
                        <a:pt x="341" y="577"/>
                      </a:lnTo>
                      <a:lnTo>
                        <a:pt x="319" y="618"/>
                      </a:lnTo>
                      <a:lnTo>
                        <a:pt x="309" y="627"/>
                      </a:lnTo>
                      <a:lnTo>
                        <a:pt x="305" y="617"/>
                      </a:lnTo>
                      <a:lnTo>
                        <a:pt x="306" y="609"/>
                      </a:lnTo>
                      <a:lnTo>
                        <a:pt x="309" y="600"/>
                      </a:lnTo>
                      <a:lnTo>
                        <a:pt x="318" y="592"/>
                      </a:lnTo>
                      <a:lnTo>
                        <a:pt x="324" y="582"/>
                      </a:lnTo>
                      <a:lnTo>
                        <a:pt x="333" y="574"/>
                      </a:lnTo>
                      <a:lnTo>
                        <a:pt x="340" y="563"/>
                      </a:lnTo>
                      <a:lnTo>
                        <a:pt x="344" y="553"/>
                      </a:lnTo>
                      <a:lnTo>
                        <a:pt x="351" y="521"/>
                      </a:lnTo>
                      <a:lnTo>
                        <a:pt x="358" y="489"/>
                      </a:lnTo>
                      <a:lnTo>
                        <a:pt x="364" y="457"/>
                      </a:lnTo>
                      <a:lnTo>
                        <a:pt x="372" y="426"/>
                      </a:lnTo>
                      <a:lnTo>
                        <a:pt x="379" y="394"/>
                      </a:lnTo>
                      <a:lnTo>
                        <a:pt x="391" y="365"/>
                      </a:lnTo>
                      <a:lnTo>
                        <a:pt x="407" y="337"/>
                      </a:lnTo>
                      <a:lnTo>
                        <a:pt x="428" y="313"/>
                      </a:lnTo>
                      <a:lnTo>
                        <a:pt x="428" y="306"/>
                      </a:lnTo>
                      <a:lnTo>
                        <a:pt x="430" y="299"/>
                      </a:lnTo>
                      <a:lnTo>
                        <a:pt x="430" y="291"/>
                      </a:lnTo>
                      <a:lnTo>
                        <a:pt x="433" y="284"/>
                      </a:lnTo>
                      <a:lnTo>
                        <a:pt x="433" y="276"/>
                      </a:lnTo>
                      <a:lnTo>
                        <a:pt x="435" y="267"/>
                      </a:lnTo>
                      <a:lnTo>
                        <a:pt x="433" y="259"/>
                      </a:lnTo>
                      <a:lnTo>
                        <a:pt x="432" y="252"/>
                      </a:lnTo>
                      <a:lnTo>
                        <a:pt x="412" y="248"/>
                      </a:lnTo>
                      <a:lnTo>
                        <a:pt x="397" y="251"/>
                      </a:lnTo>
                      <a:lnTo>
                        <a:pt x="380" y="256"/>
                      </a:lnTo>
                      <a:lnTo>
                        <a:pt x="366" y="266"/>
                      </a:lnTo>
                      <a:lnTo>
                        <a:pt x="352" y="274"/>
                      </a:lnTo>
                      <a:lnTo>
                        <a:pt x="338" y="285"/>
                      </a:lnTo>
                      <a:lnTo>
                        <a:pt x="326" y="295"/>
                      </a:lnTo>
                      <a:lnTo>
                        <a:pt x="313" y="305"/>
                      </a:lnTo>
                      <a:lnTo>
                        <a:pt x="277" y="324"/>
                      </a:lnTo>
                      <a:lnTo>
                        <a:pt x="241" y="345"/>
                      </a:lnTo>
                      <a:lnTo>
                        <a:pt x="202" y="363"/>
                      </a:lnTo>
                      <a:lnTo>
                        <a:pt x="164" y="380"/>
                      </a:lnTo>
                      <a:lnTo>
                        <a:pt x="124" y="391"/>
                      </a:lnTo>
                      <a:lnTo>
                        <a:pt x="83" y="400"/>
                      </a:lnTo>
                      <a:lnTo>
                        <a:pt x="42" y="402"/>
                      </a:lnTo>
                      <a:lnTo>
                        <a:pt x="0" y="401"/>
                      </a:lnTo>
                      <a:lnTo>
                        <a:pt x="51" y="391"/>
                      </a:lnTo>
                      <a:lnTo>
                        <a:pt x="101" y="376"/>
                      </a:lnTo>
                      <a:lnTo>
                        <a:pt x="147" y="354"/>
                      </a:lnTo>
                      <a:lnTo>
                        <a:pt x="195" y="330"/>
                      </a:lnTo>
                      <a:lnTo>
                        <a:pt x="237" y="301"/>
                      </a:lnTo>
                      <a:lnTo>
                        <a:pt x="280" y="273"/>
                      </a:lnTo>
                      <a:lnTo>
                        <a:pt x="323" y="244"/>
                      </a:lnTo>
                      <a:lnTo>
                        <a:pt x="366" y="217"/>
                      </a:lnTo>
                      <a:lnTo>
                        <a:pt x="408" y="199"/>
                      </a:lnTo>
                      <a:lnTo>
                        <a:pt x="451" y="186"/>
                      </a:lnTo>
                      <a:lnTo>
                        <a:pt x="493" y="173"/>
                      </a:lnTo>
                      <a:lnTo>
                        <a:pt x="538" y="160"/>
                      </a:lnTo>
                      <a:lnTo>
                        <a:pt x="580" y="145"/>
                      </a:lnTo>
                      <a:lnTo>
                        <a:pt x="623" y="129"/>
                      </a:lnTo>
                      <a:lnTo>
                        <a:pt x="663" y="110"/>
                      </a:lnTo>
                      <a:lnTo>
                        <a:pt x="702" y="88"/>
                      </a:lnTo>
                      <a:lnTo>
                        <a:pt x="708" y="76"/>
                      </a:lnTo>
                      <a:lnTo>
                        <a:pt x="715" y="67"/>
                      </a:lnTo>
                      <a:lnTo>
                        <a:pt x="720" y="55"/>
                      </a:lnTo>
                      <a:lnTo>
                        <a:pt x="727" y="46"/>
                      </a:lnTo>
                      <a:lnTo>
                        <a:pt x="730" y="35"/>
                      </a:lnTo>
                      <a:lnTo>
                        <a:pt x="734" y="23"/>
                      </a:lnTo>
                      <a:lnTo>
                        <a:pt x="736" y="11"/>
                      </a:lnTo>
                      <a:lnTo>
                        <a:pt x="737" y="0"/>
                      </a:lnTo>
                      <a:lnTo>
                        <a:pt x="748" y="18"/>
                      </a:lnTo>
                      <a:lnTo>
                        <a:pt x="761" y="39"/>
                      </a:lnTo>
                      <a:lnTo>
                        <a:pt x="773" y="57"/>
                      </a:lnTo>
                      <a:lnTo>
                        <a:pt x="786" y="78"/>
                      </a:lnTo>
                      <a:lnTo>
                        <a:pt x="797" y="97"/>
                      </a:lnTo>
                      <a:lnTo>
                        <a:pt x="810" y="117"/>
                      </a:lnTo>
                      <a:lnTo>
                        <a:pt x="822" y="136"/>
                      </a:lnTo>
                      <a:lnTo>
                        <a:pt x="836" y="157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6" name="Freeform 52"/>
                <p:cNvSpPr>
                  <a:spLocks/>
                </p:cNvSpPr>
                <p:nvPr/>
              </p:nvSpPr>
              <p:spPr bwMode="auto">
                <a:xfrm>
                  <a:off x="6931145" y="1173054"/>
                  <a:ext cx="153988" cy="514350"/>
                </a:xfrm>
                <a:custGeom>
                  <a:avLst/>
                  <a:gdLst/>
                  <a:ahLst/>
                  <a:cxnLst>
                    <a:cxn ang="0">
                      <a:pos x="194" y="426"/>
                    </a:cxn>
                    <a:cxn ang="0">
                      <a:pos x="188" y="452"/>
                    </a:cxn>
                    <a:cxn ang="0">
                      <a:pos x="182" y="479"/>
                    </a:cxn>
                    <a:cxn ang="0">
                      <a:pos x="175" y="505"/>
                    </a:cxn>
                    <a:cxn ang="0">
                      <a:pos x="168" y="533"/>
                    </a:cxn>
                    <a:cxn ang="0">
                      <a:pos x="159" y="560"/>
                    </a:cxn>
                    <a:cxn ang="0">
                      <a:pos x="150" y="586"/>
                    </a:cxn>
                    <a:cxn ang="0">
                      <a:pos x="141" y="613"/>
                    </a:cxn>
                    <a:cxn ang="0">
                      <a:pos x="132" y="639"/>
                    </a:cxn>
                    <a:cxn ang="0">
                      <a:pos x="110" y="647"/>
                    </a:cxn>
                    <a:cxn ang="0">
                      <a:pos x="10" y="360"/>
                    </a:cxn>
                    <a:cxn ang="0">
                      <a:pos x="28" y="338"/>
                    </a:cxn>
                    <a:cxn ang="0">
                      <a:pos x="12" y="327"/>
                    </a:cxn>
                    <a:cxn ang="0">
                      <a:pos x="4" y="314"/>
                    </a:cxn>
                    <a:cxn ang="0">
                      <a:pos x="0" y="298"/>
                    </a:cxn>
                    <a:cxn ang="0">
                      <a:pos x="1" y="281"/>
                    </a:cxn>
                    <a:cxn ang="0">
                      <a:pos x="4" y="261"/>
                    </a:cxn>
                    <a:cxn ang="0">
                      <a:pos x="8" y="245"/>
                    </a:cxn>
                    <a:cxn ang="0">
                      <a:pos x="11" y="228"/>
                    </a:cxn>
                    <a:cxn ang="0">
                      <a:pos x="14" y="213"/>
                    </a:cxn>
                    <a:cxn ang="0">
                      <a:pos x="26" y="182"/>
                    </a:cxn>
                    <a:cxn ang="0">
                      <a:pos x="44" y="153"/>
                    </a:cxn>
                    <a:cxn ang="0">
                      <a:pos x="63" y="125"/>
                    </a:cxn>
                    <a:cxn ang="0">
                      <a:pos x="83" y="98"/>
                    </a:cxn>
                    <a:cxn ang="0">
                      <a:pos x="104" y="71"/>
                    </a:cxn>
                    <a:cxn ang="0">
                      <a:pos x="127" y="45"/>
                    </a:cxn>
                    <a:cxn ang="0">
                      <a:pos x="148" y="20"/>
                    </a:cxn>
                    <a:cxn ang="0">
                      <a:pos x="171" y="0"/>
                    </a:cxn>
                    <a:cxn ang="0">
                      <a:pos x="185" y="47"/>
                    </a:cxn>
                    <a:cxn ang="0">
                      <a:pos x="192" y="98"/>
                    </a:cxn>
                    <a:cxn ang="0">
                      <a:pos x="194" y="150"/>
                    </a:cxn>
                    <a:cxn ang="0">
                      <a:pos x="192" y="206"/>
                    </a:cxn>
                    <a:cxn ang="0">
                      <a:pos x="189" y="260"/>
                    </a:cxn>
                    <a:cxn ang="0">
                      <a:pos x="187" y="316"/>
                    </a:cxn>
                    <a:cxn ang="0">
                      <a:pos x="188" y="370"/>
                    </a:cxn>
                    <a:cxn ang="0">
                      <a:pos x="194" y="426"/>
                    </a:cxn>
                  </a:cxnLst>
                  <a:rect l="0" t="0" r="r" b="b"/>
                  <a:pathLst>
                    <a:path w="194" h="647">
                      <a:moveTo>
                        <a:pt x="194" y="426"/>
                      </a:moveTo>
                      <a:lnTo>
                        <a:pt x="188" y="452"/>
                      </a:lnTo>
                      <a:lnTo>
                        <a:pt x="182" y="479"/>
                      </a:lnTo>
                      <a:lnTo>
                        <a:pt x="175" y="505"/>
                      </a:lnTo>
                      <a:lnTo>
                        <a:pt x="168" y="533"/>
                      </a:lnTo>
                      <a:lnTo>
                        <a:pt x="159" y="560"/>
                      </a:lnTo>
                      <a:lnTo>
                        <a:pt x="150" y="586"/>
                      </a:lnTo>
                      <a:lnTo>
                        <a:pt x="141" y="613"/>
                      </a:lnTo>
                      <a:lnTo>
                        <a:pt x="132" y="639"/>
                      </a:lnTo>
                      <a:lnTo>
                        <a:pt x="110" y="647"/>
                      </a:lnTo>
                      <a:lnTo>
                        <a:pt x="10" y="360"/>
                      </a:lnTo>
                      <a:lnTo>
                        <a:pt x="28" y="338"/>
                      </a:lnTo>
                      <a:lnTo>
                        <a:pt x="12" y="327"/>
                      </a:lnTo>
                      <a:lnTo>
                        <a:pt x="4" y="314"/>
                      </a:lnTo>
                      <a:lnTo>
                        <a:pt x="0" y="298"/>
                      </a:lnTo>
                      <a:lnTo>
                        <a:pt x="1" y="281"/>
                      </a:lnTo>
                      <a:lnTo>
                        <a:pt x="4" y="261"/>
                      </a:lnTo>
                      <a:lnTo>
                        <a:pt x="8" y="245"/>
                      </a:lnTo>
                      <a:lnTo>
                        <a:pt x="11" y="228"/>
                      </a:lnTo>
                      <a:lnTo>
                        <a:pt x="14" y="213"/>
                      </a:lnTo>
                      <a:lnTo>
                        <a:pt x="26" y="182"/>
                      </a:lnTo>
                      <a:lnTo>
                        <a:pt x="44" y="153"/>
                      </a:lnTo>
                      <a:lnTo>
                        <a:pt x="63" y="125"/>
                      </a:lnTo>
                      <a:lnTo>
                        <a:pt x="83" y="98"/>
                      </a:lnTo>
                      <a:lnTo>
                        <a:pt x="104" y="71"/>
                      </a:lnTo>
                      <a:lnTo>
                        <a:pt x="127" y="45"/>
                      </a:lnTo>
                      <a:lnTo>
                        <a:pt x="148" y="20"/>
                      </a:lnTo>
                      <a:lnTo>
                        <a:pt x="171" y="0"/>
                      </a:lnTo>
                      <a:lnTo>
                        <a:pt x="185" y="47"/>
                      </a:lnTo>
                      <a:lnTo>
                        <a:pt x="192" y="98"/>
                      </a:lnTo>
                      <a:lnTo>
                        <a:pt x="194" y="150"/>
                      </a:lnTo>
                      <a:lnTo>
                        <a:pt x="192" y="206"/>
                      </a:lnTo>
                      <a:lnTo>
                        <a:pt x="189" y="260"/>
                      </a:lnTo>
                      <a:lnTo>
                        <a:pt x="187" y="316"/>
                      </a:lnTo>
                      <a:lnTo>
                        <a:pt x="188" y="370"/>
                      </a:lnTo>
                      <a:lnTo>
                        <a:pt x="194" y="426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7" name="Freeform 53"/>
                <p:cNvSpPr>
                  <a:spLocks/>
                </p:cNvSpPr>
                <p:nvPr/>
              </p:nvSpPr>
              <p:spPr bwMode="auto">
                <a:xfrm>
                  <a:off x="6289795" y="1255604"/>
                  <a:ext cx="635000" cy="482600"/>
                </a:xfrm>
                <a:custGeom>
                  <a:avLst/>
                  <a:gdLst/>
                  <a:ahLst/>
                  <a:cxnLst>
                    <a:cxn ang="0">
                      <a:pos x="621" y="81"/>
                    </a:cxn>
                    <a:cxn ang="0">
                      <a:pos x="690" y="219"/>
                    </a:cxn>
                    <a:cxn ang="0">
                      <a:pos x="743" y="364"/>
                    </a:cxn>
                    <a:cxn ang="0">
                      <a:pos x="784" y="514"/>
                    </a:cxn>
                    <a:cxn ang="0">
                      <a:pos x="756" y="601"/>
                    </a:cxn>
                    <a:cxn ang="0">
                      <a:pos x="664" y="606"/>
                    </a:cxn>
                    <a:cxn ang="0">
                      <a:pos x="572" y="603"/>
                    </a:cxn>
                    <a:cxn ang="0">
                      <a:pos x="477" y="603"/>
                    </a:cxn>
                    <a:cxn ang="0">
                      <a:pos x="423" y="580"/>
                    </a:cxn>
                    <a:cxn ang="0">
                      <a:pos x="393" y="562"/>
                    </a:cxn>
                    <a:cxn ang="0">
                      <a:pos x="350" y="571"/>
                    </a:cxn>
                    <a:cxn ang="0">
                      <a:pos x="301" y="581"/>
                    </a:cxn>
                    <a:cxn ang="0">
                      <a:pos x="271" y="578"/>
                    </a:cxn>
                    <a:cxn ang="0">
                      <a:pos x="255" y="577"/>
                    </a:cxn>
                    <a:cxn ang="0">
                      <a:pos x="237" y="573"/>
                    </a:cxn>
                    <a:cxn ang="0">
                      <a:pos x="232" y="559"/>
                    </a:cxn>
                    <a:cxn ang="0">
                      <a:pos x="239" y="535"/>
                    </a:cxn>
                    <a:cxn ang="0">
                      <a:pos x="236" y="513"/>
                    </a:cxn>
                    <a:cxn ang="0">
                      <a:pos x="228" y="493"/>
                    </a:cxn>
                    <a:cxn ang="0">
                      <a:pos x="189" y="496"/>
                    </a:cxn>
                    <a:cxn ang="0">
                      <a:pos x="136" y="509"/>
                    </a:cxn>
                    <a:cxn ang="0">
                      <a:pos x="83" y="513"/>
                    </a:cxn>
                    <a:cxn ang="0">
                      <a:pos x="28" y="506"/>
                    </a:cxn>
                    <a:cxn ang="0">
                      <a:pos x="55" y="447"/>
                    </a:cxn>
                    <a:cxn ang="0">
                      <a:pos x="120" y="309"/>
                    </a:cxn>
                    <a:cxn ang="0">
                      <a:pos x="172" y="166"/>
                    </a:cxn>
                    <a:cxn ang="0">
                      <a:pos x="265" y="56"/>
                    </a:cxn>
                    <a:cxn ang="0">
                      <a:pos x="371" y="29"/>
                    </a:cxn>
                    <a:cxn ang="0">
                      <a:pos x="427" y="29"/>
                    </a:cxn>
                    <a:cxn ang="0">
                      <a:pos x="480" y="21"/>
                    </a:cxn>
                    <a:cxn ang="0">
                      <a:pos x="530" y="8"/>
                    </a:cxn>
                    <a:cxn ang="0">
                      <a:pos x="579" y="17"/>
                    </a:cxn>
                  </a:cxnLst>
                  <a:rect l="0" t="0" r="r" b="b"/>
                  <a:pathLst>
                    <a:path w="802" h="609">
                      <a:moveTo>
                        <a:pt x="579" y="17"/>
                      </a:moveTo>
                      <a:lnTo>
                        <a:pt x="621" y="81"/>
                      </a:lnTo>
                      <a:lnTo>
                        <a:pt x="658" y="149"/>
                      </a:lnTo>
                      <a:lnTo>
                        <a:pt x="690" y="219"/>
                      </a:lnTo>
                      <a:lnTo>
                        <a:pt x="720" y="291"/>
                      </a:lnTo>
                      <a:lnTo>
                        <a:pt x="743" y="364"/>
                      </a:lnTo>
                      <a:lnTo>
                        <a:pt x="764" y="439"/>
                      </a:lnTo>
                      <a:lnTo>
                        <a:pt x="784" y="514"/>
                      </a:lnTo>
                      <a:lnTo>
                        <a:pt x="802" y="592"/>
                      </a:lnTo>
                      <a:lnTo>
                        <a:pt x="756" y="601"/>
                      </a:lnTo>
                      <a:lnTo>
                        <a:pt x="710" y="606"/>
                      </a:lnTo>
                      <a:lnTo>
                        <a:pt x="664" y="606"/>
                      </a:lnTo>
                      <a:lnTo>
                        <a:pt x="619" y="606"/>
                      </a:lnTo>
                      <a:lnTo>
                        <a:pt x="572" y="603"/>
                      </a:lnTo>
                      <a:lnTo>
                        <a:pt x="524" y="603"/>
                      </a:lnTo>
                      <a:lnTo>
                        <a:pt x="477" y="603"/>
                      </a:lnTo>
                      <a:lnTo>
                        <a:pt x="431" y="609"/>
                      </a:lnTo>
                      <a:lnTo>
                        <a:pt x="423" y="580"/>
                      </a:lnTo>
                      <a:lnTo>
                        <a:pt x="412" y="566"/>
                      </a:lnTo>
                      <a:lnTo>
                        <a:pt x="393" y="562"/>
                      </a:lnTo>
                      <a:lnTo>
                        <a:pt x="374" y="566"/>
                      </a:lnTo>
                      <a:lnTo>
                        <a:pt x="350" y="571"/>
                      </a:lnTo>
                      <a:lnTo>
                        <a:pt x="327" y="578"/>
                      </a:lnTo>
                      <a:lnTo>
                        <a:pt x="301" y="581"/>
                      </a:lnTo>
                      <a:lnTo>
                        <a:pt x="279" y="578"/>
                      </a:lnTo>
                      <a:lnTo>
                        <a:pt x="271" y="578"/>
                      </a:lnTo>
                      <a:lnTo>
                        <a:pt x="262" y="578"/>
                      </a:lnTo>
                      <a:lnTo>
                        <a:pt x="255" y="577"/>
                      </a:lnTo>
                      <a:lnTo>
                        <a:pt x="250" y="577"/>
                      </a:lnTo>
                      <a:lnTo>
                        <a:pt x="237" y="573"/>
                      </a:lnTo>
                      <a:lnTo>
                        <a:pt x="226" y="570"/>
                      </a:lnTo>
                      <a:lnTo>
                        <a:pt x="232" y="559"/>
                      </a:lnTo>
                      <a:lnTo>
                        <a:pt x="236" y="548"/>
                      </a:lnTo>
                      <a:lnTo>
                        <a:pt x="239" y="535"/>
                      </a:lnTo>
                      <a:lnTo>
                        <a:pt x="240" y="523"/>
                      </a:lnTo>
                      <a:lnTo>
                        <a:pt x="236" y="513"/>
                      </a:lnTo>
                      <a:lnTo>
                        <a:pt x="233" y="503"/>
                      </a:lnTo>
                      <a:lnTo>
                        <a:pt x="228" y="493"/>
                      </a:lnTo>
                      <a:lnTo>
                        <a:pt x="218" y="488"/>
                      </a:lnTo>
                      <a:lnTo>
                        <a:pt x="189" y="496"/>
                      </a:lnTo>
                      <a:lnTo>
                        <a:pt x="162" y="504"/>
                      </a:lnTo>
                      <a:lnTo>
                        <a:pt x="136" y="509"/>
                      </a:lnTo>
                      <a:lnTo>
                        <a:pt x="111" y="513"/>
                      </a:lnTo>
                      <a:lnTo>
                        <a:pt x="83" y="513"/>
                      </a:lnTo>
                      <a:lnTo>
                        <a:pt x="56" y="511"/>
                      </a:lnTo>
                      <a:lnTo>
                        <a:pt x="28" y="506"/>
                      </a:lnTo>
                      <a:lnTo>
                        <a:pt x="0" y="500"/>
                      </a:lnTo>
                      <a:lnTo>
                        <a:pt x="55" y="447"/>
                      </a:lnTo>
                      <a:lnTo>
                        <a:pt x="94" y="383"/>
                      </a:lnTo>
                      <a:lnTo>
                        <a:pt x="120" y="309"/>
                      </a:lnTo>
                      <a:lnTo>
                        <a:pt x="145" y="237"/>
                      </a:lnTo>
                      <a:lnTo>
                        <a:pt x="172" y="166"/>
                      </a:lnTo>
                      <a:lnTo>
                        <a:pt x="211" y="105"/>
                      </a:lnTo>
                      <a:lnTo>
                        <a:pt x="265" y="56"/>
                      </a:lnTo>
                      <a:lnTo>
                        <a:pt x="345" y="29"/>
                      </a:lnTo>
                      <a:lnTo>
                        <a:pt x="371" y="29"/>
                      </a:lnTo>
                      <a:lnTo>
                        <a:pt x="399" y="31"/>
                      </a:lnTo>
                      <a:lnTo>
                        <a:pt x="427" y="29"/>
                      </a:lnTo>
                      <a:lnTo>
                        <a:pt x="455" y="26"/>
                      </a:lnTo>
                      <a:lnTo>
                        <a:pt x="480" y="21"/>
                      </a:lnTo>
                      <a:lnTo>
                        <a:pt x="506" y="17"/>
                      </a:lnTo>
                      <a:lnTo>
                        <a:pt x="530" y="8"/>
                      </a:lnTo>
                      <a:lnTo>
                        <a:pt x="554" y="0"/>
                      </a:lnTo>
                      <a:lnTo>
                        <a:pt x="579" y="17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8" name="Freeform 54"/>
                <p:cNvSpPr>
                  <a:spLocks/>
                </p:cNvSpPr>
                <p:nvPr/>
              </p:nvSpPr>
              <p:spPr bwMode="auto">
                <a:xfrm>
                  <a:off x="5984995" y="1338154"/>
                  <a:ext cx="384175" cy="254000"/>
                </a:xfrm>
                <a:custGeom>
                  <a:avLst/>
                  <a:gdLst/>
                  <a:ahLst/>
                  <a:cxnLst>
                    <a:cxn ang="0">
                      <a:pos x="236" y="307"/>
                    </a:cxn>
                    <a:cxn ang="0">
                      <a:pos x="227" y="302"/>
                    </a:cxn>
                    <a:cxn ang="0">
                      <a:pos x="225" y="298"/>
                    </a:cxn>
                    <a:cxn ang="0">
                      <a:pos x="226" y="292"/>
                    </a:cxn>
                    <a:cxn ang="0">
                      <a:pos x="232" y="288"/>
                    </a:cxn>
                    <a:cxn ang="0">
                      <a:pos x="241" y="275"/>
                    </a:cxn>
                    <a:cxn ang="0">
                      <a:pos x="248" y="264"/>
                    </a:cxn>
                    <a:cxn ang="0">
                      <a:pos x="254" y="260"/>
                    </a:cxn>
                    <a:cxn ang="0">
                      <a:pos x="259" y="256"/>
                    </a:cxn>
                    <a:cxn ang="0">
                      <a:pos x="261" y="250"/>
                    </a:cxn>
                    <a:cxn ang="0">
                      <a:pos x="262" y="246"/>
                    </a:cxn>
                    <a:cxn ang="0">
                      <a:pos x="259" y="235"/>
                    </a:cxn>
                    <a:cxn ang="0">
                      <a:pos x="257" y="225"/>
                    </a:cxn>
                    <a:cxn ang="0">
                      <a:pos x="222" y="229"/>
                    </a:cxn>
                    <a:cxn ang="0">
                      <a:pos x="188" y="231"/>
                    </a:cxn>
                    <a:cxn ang="0">
                      <a:pos x="156" y="227"/>
                    </a:cxn>
                    <a:cxn ang="0">
                      <a:pos x="124" y="220"/>
                    </a:cxn>
                    <a:cxn ang="0">
                      <a:pos x="92" y="210"/>
                    </a:cxn>
                    <a:cxn ang="0">
                      <a:pos x="61" y="202"/>
                    </a:cxn>
                    <a:cxn ang="0">
                      <a:pos x="29" y="193"/>
                    </a:cxn>
                    <a:cxn ang="0">
                      <a:pos x="0" y="186"/>
                    </a:cxn>
                    <a:cxn ang="0">
                      <a:pos x="0" y="156"/>
                    </a:cxn>
                    <a:cxn ang="0">
                      <a:pos x="42" y="146"/>
                    </a:cxn>
                    <a:cxn ang="0">
                      <a:pos x="88" y="142"/>
                    </a:cxn>
                    <a:cxn ang="0">
                      <a:pos x="133" y="136"/>
                    </a:cxn>
                    <a:cxn ang="0">
                      <a:pos x="180" y="132"/>
                    </a:cxn>
                    <a:cxn ang="0">
                      <a:pos x="225" y="125"/>
                    </a:cxn>
                    <a:cxn ang="0">
                      <a:pos x="271" y="115"/>
                    </a:cxn>
                    <a:cxn ang="0">
                      <a:pos x="312" y="98"/>
                    </a:cxn>
                    <a:cxn ang="0">
                      <a:pos x="353" y="78"/>
                    </a:cxn>
                    <a:cxn ang="0">
                      <a:pos x="484" y="0"/>
                    </a:cxn>
                    <a:cxn ang="0">
                      <a:pos x="453" y="41"/>
                    </a:cxn>
                    <a:cxn ang="0">
                      <a:pos x="436" y="97"/>
                    </a:cxn>
                    <a:cxn ang="0">
                      <a:pos x="424" y="157"/>
                    </a:cxn>
                    <a:cxn ang="0">
                      <a:pos x="411" y="217"/>
                    </a:cxn>
                    <a:cxn ang="0">
                      <a:pos x="390" y="266"/>
                    </a:cxn>
                    <a:cxn ang="0">
                      <a:pos x="358" y="303"/>
                    </a:cxn>
                    <a:cxn ang="0">
                      <a:pos x="308" y="319"/>
                    </a:cxn>
                    <a:cxn ang="0">
                      <a:pos x="236" y="307"/>
                    </a:cxn>
                  </a:cxnLst>
                  <a:rect l="0" t="0" r="r" b="b"/>
                  <a:pathLst>
                    <a:path w="484" h="319">
                      <a:moveTo>
                        <a:pt x="236" y="307"/>
                      </a:moveTo>
                      <a:lnTo>
                        <a:pt x="227" y="302"/>
                      </a:lnTo>
                      <a:lnTo>
                        <a:pt x="225" y="298"/>
                      </a:lnTo>
                      <a:lnTo>
                        <a:pt x="226" y="292"/>
                      </a:lnTo>
                      <a:lnTo>
                        <a:pt x="232" y="288"/>
                      </a:lnTo>
                      <a:lnTo>
                        <a:pt x="241" y="275"/>
                      </a:lnTo>
                      <a:lnTo>
                        <a:pt x="248" y="264"/>
                      </a:lnTo>
                      <a:lnTo>
                        <a:pt x="254" y="260"/>
                      </a:lnTo>
                      <a:lnTo>
                        <a:pt x="259" y="256"/>
                      </a:lnTo>
                      <a:lnTo>
                        <a:pt x="261" y="250"/>
                      </a:lnTo>
                      <a:lnTo>
                        <a:pt x="262" y="246"/>
                      </a:lnTo>
                      <a:lnTo>
                        <a:pt x="259" y="235"/>
                      </a:lnTo>
                      <a:lnTo>
                        <a:pt x="257" y="225"/>
                      </a:lnTo>
                      <a:lnTo>
                        <a:pt x="222" y="229"/>
                      </a:lnTo>
                      <a:lnTo>
                        <a:pt x="188" y="231"/>
                      </a:lnTo>
                      <a:lnTo>
                        <a:pt x="156" y="227"/>
                      </a:lnTo>
                      <a:lnTo>
                        <a:pt x="124" y="220"/>
                      </a:lnTo>
                      <a:lnTo>
                        <a:pt x="92" y="210"/>
                      </a:lnTo>
                      <a:lnTo>
                        <a:pt x="61" y="202"/>
                      </a:lnTo>
                      <a:lnTo>
                        <a:pt x="29" y="193"/>
                      </a:lnTo>
                      <a:lnTo>
                        <a:pt x="0" y="186"/>
                      </a:lnTo>
                      <a:lnTo>
                        <a:pt x="0" y="156"/>
                      </a:lnTo>
                      <a:lnTo>
                        <a:pt x="42" y="146"/>
                      </a:lnTo>
                      <a:lnTo>
                        <a:pt x="88" y="142"/>
                      </a:lnTo>
                      <a:lnTo>
                        <a:pt x="133" y="136"/>
                      </a:lnTo>
                      <a:lnTo>
                        <a:pt x="180" y="132"/>
                      </a:lnTo>
                      <a:lnTo>
                        <a:pt x="225" y="125"/>
                      </a:lnTo>
                      <a:lnTo>
                        <a:pt x="271" y="115"/>
                      </a:lnTo>
                      <a:lnTo>
                        <a:pt x="312" y="98"/>
                      </a:lnTo>
                      <a:lnTo>
                        <a:pt x="353" y="78"/>
                      </a:lnTo>
                      <a:lnTo>
                        <a:pt x="484" y="0"/>
                      </a:lnTo>
                      <a:lnTo>
                        <a:pt x="453" y="41"/>
                      </a:lnTo>
                      <a:lnTo>
                        <a:pt x="436" y="97"/>
                      </a:lnTo>
                      <a:lnTo>
                        <a:pt x="424" y="157"/>
                      </a:lnTo>
                      <a:lnTo>
                        <a:pt x="411" y="217"/>
                      </a:lnTo>
                      <a:lnTo>
                        <a:pt x="390" y="266"/>
                      </a:lnTo>
                      <a:lnTo>
                        <a:pt x="358" y="303"/>
                      </a:lnTo>
                      <a:lnTo>
                        <a:pt x="308" y="319"/>
                      </a:lnTo>
                      <a:lnTo>
                        <a:pt x="236" y="30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99" name="Freeform 56"/>
                <p:cNvSpPr>
                  <a:spLocks/>
                </p:cNvSpPr>
                <p:nvPr/>
              </p:nvSpPr>
              <p:spPr bwMode="auto">
                <a:xfrm>
                  <a:off x="6978663" y="1741476"/>
                  <a:ext cx="196850" cy="149225"/>
                </a:xfrm>
                <a:custGeom>
                  <a:avLst/>
                  <a:gdLst/>
                  <a:ahLst/>
                  <a:cxnLst>
                    <a:cxn ang="0">
                      <a:pos x="248" y="55"/>
                    </a:cxn>
                    <a:cxn ang="0">
                      <a:pos x="245" y="75"/>
                    </a:cxn>
                    <a:cxn ang="0">
                      <a:pos x="241" y="96"/>
                    </a:cxn>
                    <a:cxn ang="0">
                      <a:pos x="234" y="115"/>
                    </a:cxn>
                    <a:cxn ang="0">
                      <a:pos x="227" y="133"/>
                    </a:cxn>
                    <a:cxn ang="0">
                      <a:pos x="216" y="149"/>
                    </a:cxn>
                    <a:cxn ang="0">
                      <a:pos x="205" y="164"/>
                    </a:cxn>
                    <a:cxn ang="0">
                      <a:pos x="191" y="175"/>
                    </a:cxn>
                    <a:cxn ang="0">
                      <a:pos x="178" y="186"/>
                    </a:cxn>
                    <a:cxn ang="0">
                      <a:pos x="164" y="181"/>
                    </a:cxn>
                    <a:cxn ang="0">
                      <a:pos x="153" y="174"/>
                    </a:cxn>
                    <a:cxn ang="0">
                      <a:pos x="142" y="164"/>
                    </a:cxn>
                    <a:cxn ang="0">
                      <a:pos x="132" y="156"/>
                    </a:cxn>
                    <a:cxn ang="0">
                      <a:pos x="120" y="145"/>
                    </a:cxn>
                    <a:cxn ang="0">
                      <a:pos x="109" y="135"/>
                    </a:cxn>
                    <a:cxn ang="0">
                      <a:pos x="97" y="126"/>
                    </a:cxn>
                    <a:cxn ang="0">
                      <a:pos x="86" y="121"/>
                    </a:cxn>
                    <a:cxn ang="0">
                      <a:pos x="74" y="115"/>
                    </a:cxn>
                    <a:cxn ang="0">
                      <a:pos x="63" y="110"/>
                    </a:cxn>
                    <a:cxn ang="0">
                      <a:pos x="51" y="103"/>
                    </a:cxn>
                    <a:cxn ang="0">
                      <a:pos x="42" y="96"/>
                    </a:cxn>
                    <a:cxn ang="0">
                      <a:pos x="30" y="86"/>
                    </a:cxn>
                    <a:cxn ang="0">
                      <a:pos x="21" y="78"/>
                    </a:cxn>
                    <a:cxn ang="0">
                      <a:pos x="12" y="67"/>
                    </a:cxn>
                    <a:cxn ang="0">
                      <a:pos x="4" y="55"/>
                    </a:cxn>
                    <a:cxn ang="0">
                      <a:pos x="0" y="34"/>
                    </a:cxn>
                    <a:cxn ang="0">
                      <a:pos x="22" y="36"/>
                    </a:cxn>
                    <a:cxn ang="0">
                      <a:pos x="46" y="32"/>
                    </a:cxn>
                    <a:cxn ang="0">
                      <a:pos x="68" y="23"/>
                    </a:cxn>
                    <a:cxn ang="0">
                      <a:pos x="90" y="15"/>
                    </a:cxn>
                    <a:cxn ang="0">
                      <a:pos x="111" y="5"/>
                    </a:cxn>
                    <a:cxn ang="0">
                      <a:pos x="132" y="1"/>
                    </a:cxn>
                    <a:cxn ang="0">
                      <a:pos x="155" y="0"/>
                    </a:cxn>
                    <a:cxn ang="0">
                      <a:pos x="178" y="8"/>
                    </a:cxn>
                    <a:cxn ang="0">
                      <a:pos x="189" y="4"/>
                    </a:cxn>
                    <a:cxn ang="0">
                      <a:pos x="201" y="5"/>
                    </a:cxn>
                    <a:cxn ang="0">
                      <a:pos x="210" y="8"/>
                    </a:cxn>
                    <a:cxn ang="0">
                      <a:pos x="221" y="16"/>
                    </a:cxn>
                    <a:cxn ang="0">
                      <a:pos x="228" y="25"/>
                    </a:cxn>
                    <a:cxn ang="0">
                      <a:pos x="235" y="34"/>
                    </a:cxn>
                    <a:cxn ang="0">
                      <a:pos x="241" y="44"/>
                    </a:cxn>
                    <a:cxn ang="0">
                      <a:pos x="248" y="55"/>
                    </a:cxn>
                  </a:cxnLst>
                  <a:rect l="0" t="0" r="r" b="b"/>
                  <a:pathLst>
                    <a:path w="248" h="186">
                      <a:moveTo>
                        <a:pt x="248" y="55"/>
                      </a:moveTo>
                      <a:lnTo>
                        <a:pt x="245" y="75"/>
                      </a:lnTo>
                      <a:lnTo>
                        <a:pt x="241" y="96"/>
                      </a:lnTo>
                      <a:lnTo>
                        <a:pt x="234" y="115"/>
                      </a:lnTo>
                      <a:lnTo>
                        <a:pt x="227" y="133"/>
                      </a:lnTo>
                      <a:lnTo>
                        <a:pt x="216" y="149"/>
                      </a:lnTo>
                      <a:lnTo>
                        <a:pt x="205" y="164"/>
                      </a:lnTo>
                      <a:lnTo>
                        <a:pt x="191" y="175"/>
                      </a:lnTo>
                      <a:lnTo>
                        <a:pt x="178" y="186"/>
                      </a:lnTo>
                      <a:lnTo>
                        <a:pt x="164" y="181"/>
                      </a:lnTo>
                      <a:lnTo>
                        <a:pt x="153" y="174"/>
                      </a:lnTo>
                      <a:lnTo>
                        <a:pt x="142" y="164"/>
                      </a:lnTo>
                      <a:lnTo>
                        <a:pt x="132" y="156"/>
                      </a:lnTo>
                      <a:lnTo>
                        <a:pt x="120" y="145"/>
                      </a:lnTo>
                      <a:lnTo>
                        <a:pt x="109" y="135"/>
                      </a:lnTo>
                      <a:lnTo>
                        <a:pt x="97" y="126"/>
                      </a:lnTo>
                      <a:lnTo>
                        <a:pt x="86" y="121"/>
                      </a:lnTo>
                      <a:lnTo>
                        <a:pt x="74" y="115"/>
                      </a:lnTo>
                      <a:lnTo>
                        <a:pt x="63" y="110"/>
                      </a:lnTo>
                      <a:lnTo>
                        <a:pt x="51" y="103"/>
                      </a:lnTo>
                      <a:lnTo>
                        <a:pt x="42" y="96"/>
                      </a:lnTo>
                      <a:lnTo>
                        <a:pt x="30" y="86"/>
                      </a:lnTo>
                      <a:lnTo>
                        <a:pt x="21" y="78"/>
                      </a:lnTo>
                      <a:lnTo>
                        <a:pt x="12" y="67"/>
                      </a:lnTo>
                      <a:lnTo>
                        <a:pt x="4" y="55"/>
                      </a:lnTo>
                      <a:lnTo>
                        <a:pt x="0" y="34"/>
                      </a:lnTo>
                      <a:lnTo>
                        <a:pt x="22" y="36"/>
                      </a:lnTo>
                      <a:lnTo>
                        <a:pt x="46" y="32"/>
                      </a:lnTo>
                      <a:lnTo>
                        <a:pt x="68" y="23"/>
                      </a:lnTo>
                      <a:lnTo>
                        <a:pt x="90" y="15"/>
                      </a:lnTo>
                      <a:lnTo>
                        <a:pt x="111" y="5"/>
                      </a:lnTo>
                      <a:lnTo>
                        <a:pt x="132" y="1"/>
                      </a:lnTo>
                      <a:lnTo>
                        <a:pt x="155" y="0"/>
                      </a:lnTo>
                      <a:lnTo>
                        <a:pt x="178" y="8"/>
                      </a:lnTo>
                      <a:lnTo>
                        <a:pt x="189" y="4"/>
                      </a:lnTo>
                      <a:lnTo>
                        <a:pt x="201" y="5"/>
                      </a:lnTo>
                      <a:lnTo>
                        <a:pt x="210" y="8"/>
                      </a:lnTo>
                      <a:lnTo>
                        <a:pt x="221" y="16"/>
                      </a:lnTo>
                      <a:lnTo>
                        <a:pt x="228" y="25"/>
                      </a:lnTo>
                      <a:lnTo>
                        <a:pt x="235" y="34"/>
                      </a:lnTo>
                      <a:lnTo>
                        <a:pt x="241" y="44"/>
                      </a:lnTo>
                      <a:lnTo>
                        <a:pt x="248" y="55"/>
                      </a:lnTo>
                      <a:close/>
                    </a:path>
                  </a:pathLst>
                </a:custGeom>
                <a:solidFill>
                  <a:srgbClr val="94332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00" name="Freeform 57"/>
                <p:cNvSpPr>
                  <a:spLocks/>
                </p:cNvSpPr>
                <p:nvPr/>
              </p:nvSpPr>
              <p:spPr bwMode="auto">
                <a:xfrm>
                  <a:off x="6357950" y="1785926"/>
                  <a:ext cx="696913" cy="539750"/>
                </a:xfrm>
                <a:custGeom>
                  <a:avLst/>
                  <a:gdLst/>
                  <a:ahLst/>
                  <a:cxnLst>
                    <a:cxn ang="0">
                      <a:pos x="878" y="127"/>
                    </a:cxn>
                    <a:cxn ang="0">
                      <a:pos x="817" y="129"/>
                    </a:cxn>
                    <a:cxn ang="0">
                      <a:pos x="758" y="136"/>
                    </a:cxn>
                    <a:cxn ang="0">
                      <a:pos x="698" y="148"/>
                    </a:cxn>
                    <a:cxn ang="0">
                      <a:pos x="642" y="166"/>
                    </a:cxn>
                    <a:cxn ang="0">
                      <a:pos x="638" y="158"/>
                    </a:cxn>
                    <a:cxn ang="0">
                      <a:pos x="608" y="172"/>
                    </a:cxn>
                    <a:cxn ang="0">
                      <a:pos x="577" y="182"/>
                    </a:cxn>
                    <a:cxn ang="0">
                      <a:pos x="546" y="190"/>
                    </a:cxn>
                    <a:cxn ang="0">
                      <a:pos x="520" y="197"/>
                    </a:cxn>
                    <a:cxn ang="0">
                      <a:pos x="365" y="258"/>
                    </a:cxn>
                    <a:cxn ang="0">
                      <a:pos x="240" y="370"/>
                    </a:cxn>
                    <a:cxn ang="0">
                      <a:pos x="142" y="508"/>
                    </a:cxn>
                    <a:cxn ang="0">
                      <a:pos x="71" y="654"/>
                    </a:cxn>
                    <a:cxn ang="0">
                      <a:pos x="58" y="666"/>
                    </a:cxn>
                    <a:cxn ang="0">
                      <a:pos x="46" y="675"/>
                    </a:cxn>
                    <a:cxn ang="0">
                      <a:pos x="31" y="679"/>
                    </a:cxn>
                    <a:cxn ang="0">
                      <a:pos x="15" y="680"/>
                    </a:cxn>
                    <a:cxn ang="0">
                      <a:pos x="1" y="661"/>
                    </a:cxn>
                    <a:cxn ang="0">
                      <a:pos x="1" y="640"/>
                    </a:cxn>
                    <a:cxn ang="0">
                      <a:pos x="7" y="619"/>
                    </a:cxn>
                    <a:cxn ang="0">
                      <a:pos x="15" y="602"/>
                    </a:cxn>
                    <a:cxn ang="0">
                      <a:pos x="35" y="552"/>
                    </a:cxn>
                    <a:cxn ang="0">
                      <a:pos x="57" y="503"/>
                    </a:cxn>
                    <a:cxn ang="0">
                      <a:pos x="79" y="456"/>
                    </a:cxn>
                    <a:cxn ang="0">
                      <a:pos x="106" y="410"/>
                    </a:cxn>
                    <a:cxn ang="0">
                      <a:pos x="229" y="251"/>
                    </a:cxn>
                    <a:cxn ang="0">
                      <a:pos x="383" y="138"/>
                    </a:cxn>
                    <a:cxn ang="0">
                      <a:pos x="557" y="56"/>
                    </a:cxn>
                    <a:cxn ang="0">
                      <a:pos x="743" y="0"/>
                    </a:cxn>
                    <a:cxn ang="0">
                      <a:pos x="764" y="39"/>
                    </a:cxn>
                    <a:cxn ang="0">
                      <a:pos x="797" y="74"/>
                    </a:cxn>
                    <a:cxn ang="0">
                      <a:pos x="836" y="102"/>
                    </a:cxn>
                    <a:cxn ang="0">
                      <a:pos x="878" y="123"/>
                    </a:cxn>
                  </a:cxnLst>
                  <a:rect l="0" t="0" r="r" b="b"/>
                  <a:pathLst>
                    <a:path w="878" h="680">
                      <a:moveTo>
                        <a:pt x="878" y="123"/>
                      </a:moveTo>
                      <a:lnTo>
                        <a:pt x="878" y="127"/>
                      </a:lnTo>
                      <a:lnTo>
                        <a:pt x="847" y="127"/>
                      </a:lnTo>
                      <a:lnTo>
                        <a:pt x="817" y="129"/>
                      </a:lnTo>
                      <a:lnTo>
                        <a:pt x="787" y="131"/>
                      </a:lnTo>
                      <a:lnTo>
                        <a:pt x="758" y="136"/>
                      </a:lnTo>
                      <a:lnTo>
                        <a:pt x="727" y="140"/>
                      </a:lnTo>
                      <a:lnTo>
                        <a:pt x="698" y="148"/>
                      </a:lnTo>
                      <a:lnTo>
                        <a:pt x="669" y="155"/>
                      </a:lnTo>
                      <a:lnTo>
                        <a:pt x="642" y="166"/>
                      </a:lnTo>
                      <a:lnTo>
                        <a:pt x="640" y="159"/>
                      </a:lnTo>
                      <a:lnTo>
                        <a:pt x="638" y="158"/>
                      </a:lnTo>
                      <a:lnTo>
                        <a:pt x="623" y="165"/>
                      </a:lnTo>
                      <a:lnTo>
                        <a:pt x="608" y="172"/>
                      </a:lnTo>
                      <a:lnTo>
                        <a:pt x="592" y="176"/>
                      </a:lnTo>
                      <a:lnTo>
                        <a:pt x="577" y="182"/>
                      </a:lnTo>
                      <a:lnTo>
                        <a:pt x="560" y="186"/>
                      </a:lnTo>
                      <a:lnTo>
                        <a:pt x="546" y="190"/>
                      </a:lnTo>
                      <a:lnTo>
                        <a:pt x="532" y="193"/>
                      </a:lnTo>
                      <a:lnTo>
                        <a:pt x="520" y="197"/>
                      </a:lnTo>
                      <a:lnTo>
                        <a:pt x="438" y="219"/>
                      </a:lnTo>
                      <a:lnTo>
                        <a:pt x="365" y="258"/>
                      </a:lnTo>
                      <a:lnTo>
                        <a:pt x="298" y="308"/>
                      </a:lnTo>
                      <a:lnTo>
                        <a:pt x="240" y="370"/>
                      </a:lnTo>
                      <a:lnTo>
                        <a:pt x="187" y="435"/>
                      </a:lnTo>
                      <a:lnTo>
                        <a:pt x="142" y="508"/>
                      </a:lnTo>
                      <a:lnTo>
                        <a:pt x="103" y="580"/>
                      </a:lnTo>
                      <a:lnTo>
                        <a:pt x="71" y="654"/>
                      </a:lnTo>
                      <a:lnTo>
                        <a:pt x="64" y="661"/>
                      </a:lnTo>
                      <a:lnTo>
                        <a:pt x="58" y="666"/>
                      </a:lnTo>
                      <a:lnTo>
                        <a:pt x="52" y="671"/>
                      </a:lnTo>
                      <a:lnTo>
                        <a:pt x="46" y="675"/>
                      </a:lnTo>
                      <a:lnTo>
                        <a:pt x="38" y="676"/>
                      </a:lnTo>
                      <a:lnTo>
                        <a:pt x="31" y="679"/>
                      </a:lnTo>
                      <a:lnTo>
                        <a:pt x="22" y="679"/>
                      </a:lnTo>
                      <a:lnTo>
                        <a:pt x="15" y="680"/>
                      </a:lnTo>
                      <a:lnTo>
                        <a:pt x="6" y="671"/>
                      </a:lnTo>
                      <a:lnTo>
                        <a:pt x="1" y="661"/>
                      </a:lnTo>
                      <a:lnTo>
                        <a:pt x="0" y="650"/>
                      </a:lnTo>
                      <a:lnTo>
                        <a:pt x="1" y="640"/>
                      </a:lnTo>
                      <a:lnTo>
                        <a:pt x="3" y="629"/>
                      </a:lnTo>
                      <a:lnTo>
                        <a:pt x="7" y="619"/>
                      </a:lnTo>
                      <a:lnTo>
                        <a:pt x="11" y="609"/>
                      </a:lnTo>
                      <a:lnTo>
                        <a:pt x="15" y="602"/>
                      </a:lnTo>
                      <a:lnTo>
                        <a:pt x="24" y="577"/>
                      </a:lnTo>
                      <a:lnTo>
                        <a:pt x="35" y="552"/>
                      </a:lnTo>
                      <a:lnTo>
                        <a:pt x="45" y="527"/>
                      </a:lnTo>
                      <a:lnTo>
                        <a:pt x="57" y="503"/>
                      </a:lnTo>
                      <a:lnTo>
                        <a:pt x="68" y="478"/>
                      </a:lnTo>
                      <a:lnTo>
                        <a:pt x="79" y="456"/>
                      </a:lnTo>
                      <a:lnTo>
                        <a:pt x="92" y="432"/>
                      </a:lnTo>
                      <a:lnTo>
                        <a:pt x="106" y="410"/>
                      </a:lnTo>
                      <a:lnTo>
                        <a:pt x="162" y="324"/>
                      </a:lnTo>
                      <a:lnTo>
                        <a:pt x="229" y="251"/>
                      </a:lnTo>
                      <a:lnTo>
                        <a:pt x="301" y="188"/>
                      </a:lnTo>
                      <a:lnTo>
                        <a:pt x="383" y="138"/>
                      </a:lnTo>
                      <a:lnTo>
                        <a:pt x="467" y="94"/>
                      </a:lnTo>
                      <a:lnTo>
                        <a:pt x="557" y="56"/>
                      </a:lnTo>
                      <a:lnTo>
                        <a:pt x="648" y="25"/>
                      </a:lnTo>
                      <a:lnTo>
                        <a:pt x="743" y="0"/>
                      </a:lnTo>
                      <a:lnTo>
                        <a:pt x="751" y="20"/>
                      </a:lnTo>
                      <a:lnTo>
                        <a:pt x="764" y="39"/>
                      </a:lnTo>
                      <a:lnTo>
                        <a:pt x="779" y="56"/>
                      </a:lnTo>
                      <a:lnTo>
                        <a:pt x="797" y="74"/>
                      </a:lnTo>
                      <a:lnTo>
                        <a:pt x="815" y="88"/>
                      </a:lnTo>
                      <a:lnTo>
                        <a:pt x="836" y="102"/>
                      </a:lnTo>
                      <a:lnTo>
                        <a:pt x="857" y="113"/>
                      </a:lnTo>
                      <a:lnTo>
                        <a:pt x="878" y="123"/>
                      </a:lnTo>
                      <a:close/>
                    </a:path>
                  </a:pathLst>
                </a:custGeom>
                <a:solidFill>
                  <a:srgbClr val="5129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</p:grpSp>
        <p:sp>
          <p:nvSpPr>
            <p:cNvPr id="73" name="Freeform 60"/>
            <p:cNvSpPr>
              <a:spLocks/>
            </p:cNvSpPr>
            <p:nvPr/>
          </p:nvSpPr>
          <p:spPr bwMode="auto">
            <a:xfrm>
              <a:off x="7048513" y="2101838"/>
              <a:ext cx="14288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101" name="Grupa 100"/>
          <p:cNvGrpSpPr/>
          <p:nvPr/>
        </p:nvGrpSpPr>
        <p:grpSpPr>
          <a:xfrm>
            <a:off x="5286380" y="1214422"/>
            <a:ext cx="1500197" cy="1882777"/>
            <a:chOff x="4500562" y="0"/>
            <a:chExt cx="3249613" cy="4954587"/>
          </a:xfrm>
        </p:grpSpPr>
        <p:sp>
          <p:nvSpPr>
            <p:cNvPr id="102" name="Freeform 31">
              <a:hlinkClick r:id="rId13" action="ppaction://hlinksldjump"/>
            </p:cNvPr>
            <p:cNvSpPr>
              <a:spLocks/>
            </p:cNvSpPr>
            <p:nvPr/>
          </p:nvSpPr>
          <p:spPr bwMode="auto">
            <a:xfrm>
              <a:off x="4500562" y="0"/>
              <a:ext cx="3249613" cy="4954587"/>
            </a:xfrm>
            <a:custGeom>
              <a:avLst/>
              <a:gdLst/>
              <a:ahLst/>
              <a:cxnLst>
                <a:cxn ang="0">
                  <a:pos x="1891" y="40"/>
                </a:cxn>
                <a:cxn ang="0">
                  <a:pos x="1990" y="91"/>
                </a:cxn>
                <a:cxn ang="0">
                  <a:pos x="2205" y="166"/>
                </a:cxn>
                <a:cxn ang="0">
                  <a:pos x="2382" y="272"/>
                </a:cxn>
                <a:cxn ang="0">
                  <a:pos x="2476" y="307"/>
                </a:cxn>
                <a:cxn ang="0">
                  <a:pos x="2865" y="614"/>
                </a:cxn>
                <a:cxn ang="0">
                  <a:pos x="3126" y="1014"/>
                </a:cxn>
                <a:cxn ang="0">
                  <a:pos x="3285" y="1607"/>
                </a:cxn>
                <a:cxn ang="0">
                  <a:pos x="3235" y="2158"/>
                </a:cxn>
                <a:cxn ang="0">
                  <a:pos x="3331" y="2291"/>
                </a:cxn>
                <a:cxn ang="0">
                  <a:pos x="3069" y="2429"/>
                </a:cxn>
                <a:cxn ang="0">
                  <a:pos x="2918" y="2619"/>
                </a:cxn>
                <a:cxn ang="0">
                  <a:pos x="3842" y="2948"/>
                </a:cxn>
                <a:cxn ang="0">
                  <a:pos x="4093" y="3838"/>
                </a:cxn>
                <a:cxn ang="0">
                  <a:pos x="3936" y="4673"/>
                </a:cxn>
                <a:cxn ang="0">
                  <a:pos x="3732" y="5045"/>
                </a:cxn>
                <a:cxn ang="0">
                  <a:pos x="3460" y="5391"/>
                </a:cxn>
                <a:cxn ang="0">
                  <a:pos x="3207" y="5626"/>
                </a:cxn>
                <a:cxn ang="0">
                  <a:pos x="2606" y="6122"/>
                </a:cxn>
                <a:cxn ang="0">
                  <a:pos x="2449" y="6193"/>
                </a:cxn>
                <a:cxn ang="0">
                  <a:pos x="1990" y="6210"/>
                </a:cxn>
                <a:cxn ang="0">
                  <a:pos x="1925" y="6178"/>
                </a:cxn>
                <a:cxn ang="0">
                  <a:pos x="1813" y="6131"/>
                </a:cxn>
                <a:cxn ang="0">
                  <a:pos x="1547" y="6058"/>
                </a:cxn>
                <a:cxn ang="0">
                  <a:pos x="1123" y="6118"/>
                </a:cxn>
                <a:cxn ang="0">
                  <a:pos x="306" y="5073"/>
                </a:cxn>
                <a:cxn ang="0">
                  <a:pos x="33" y="3419"/>
                </a:cxn>
                <a:cxn ang="0">
                  <a:pos x="568" y="2413"/>
                </a:cxn>
                <a:cxn ang="0">
                  <a:pos x="1749" y="2230"/>
                </a:cxn>
                <a:cxn ang="0">
                  <a:pos x="2188" y="2401"/>
                </a:cxn>
                <a:cxn ang="0">
                  <a:pos x="2408" y="2456"/>
                </a:cxn>
                <a:cxn ang="0">
                  <a:pos x="2578" y="2411"/>
                </a:cxn>
                <a:cxn ang="0">
                  <a:pos x="2872" y="2266"/>
                </a:cxn>
                <a:cxn ang="0">
                  <a:pos x="2733" y="2251"/>
                </a:cxn>
                <a:cxn ang="0">
                  <a:pos x="2649" y="2212"/>
                </a:cxn>
                <a:cxn ang="0">
                  <a:pos x="2444" y="2142"/>
                </a:cxn>
                <a:cxn ang="0">
                  <a:pos x="2220" y="2130"/>
                </a:cxn>
                <a:cxn ang="0">
                  <a:pos x="2181" y="2052"/>
                </a:cxn>
                <a:cxn ang="0">
                  <a:pos x="2043" y="2002"/>
                </a:cxn>
                <a:cxn ang="0">
                  <a:pos x="1863" y="1928"/>
                </a:cxn>
                <a:cxn ang="0">
                  <a:pos x="1831" y="1855"/>
                </a:cxn>
                <a:cxn ang="0">
                  <a:pos x="1610" y="1752"/>
                </a:cxn>
                <a:cxn ang="0">
                  <a:pos x="1577" y="1681"/>
                </a:cxn>
                <a:cxn ang="0">
                  <a:pos x="1433" y="1592"/>
                </a:cxn>
                <a:cxn ang="0">
                  <a:pos x="1370" y="1531"/>
                </a:cxn>
                <a:cxn ang="0">
                  <a:pos x="1299" y="1426"/>
                </a:cxn>
                <a:cxn ang="0">
                  <a:pos x="1193" y="1306"/>
                </a:cxn>
                <a:cxn ang="0">
                  <a:pos x="1113" y="1125"/>
                </a:cxn>
                <a:cxn ang="0">
                  <a:pos x="1052" y="937"/>
                </a:cxn>
                <a:cxn ang="0">
                  <a:pos x="985" y="687"/>
                </a:cxn>
                <a:cxn ang="0">
                  <a:pos x="1003" y="601"/>
                </a:cxn>
                <a:cxn ang="0">
                  <a:pos x="991" y="451"/>
                </a:cxn>
                <a:cxn ang="0">
                  <a:pos x="964" y="295"/>
                </a:cxn>
                <a:cxn ang="0">
                  <a:pos x="950" y="147"/>
                </a:cxn>
                <a:cxn ang="0">
                  <a:pos x="1017" y="184"/>
                </a:cxn>
                <a:cxn ang="0">
                  <a:pos x="1030" y="44"/>
                </a:cxn>
                <a:cxn ang="0">
                  <a:pos x="1162" y="66"/>
                </a:cxn>
                <a:cxn ang="0">
                  <a:pos x="1336" y="12"/>
                </a:cxn>
                <a:cxn ang="0">
                  <a:pos x="1611" y="12"/>
                </a:cxn>
              </a:cxnLst>
              <a:rect l="0" t="0" r="r" b="b"/>
              <a:pathLst>
                <a:path w="4093" h="6243">
                  <a:moveTo>
                    <a:pt x="1739" y="52"/>
                  </a:moveTo>
                  <a:lnTo>
                    <a:pt x="1754" y="37"/>
                  </a:lnTo>
                  <a:lnTo>
                    <a:pt x="1771" y="28"/>
                  </a:lnTo>
                  <a:lnTo>
                    <a:pt x="1791" y="23"/>
                  </a:lnTo>
                  <a:lnTo>
                    <a:pt x="1812" y="23"/>
                  </a:lnTo>
                  <a:lnTo>
                    <a:pt x="1831" y="23"/>
                  </a:lnTo>
                  <a:lnTo>
                    <a:pt x="1852" y="27"/>
                  </a:lnTo>
                  <a:lnTo>
                    <a:pt x="1872" y="31"/>
                  </a:lnTo>
                  <a:lnTo>
                    <a:pt x="1891" y="40"/>
                  </a:lnTo>
                  <a:lnTo>
                    <a:pt x="1902" y="44"/>
                  </a:lnTo>
                  <a:lnTo>
                    <a:pt x="1915" y="51"/>
                  </a:lnTo>
                  <a:lnTo>
                    <a:pt x="1920" y="52"/>
                  </a:lnTo>
                  <a:lnTo>
                    <a:pt x="1927" y="55"/>
                  </a:lnTo>
                  <a:lnTo>
                    <a:pt x="1936" y="55"/>
                  </a:lnTo>
                  <a:lnTo>
                    <a:pt x="1944" y="56"/>
                  </a:lnTo>
                  <a:lnTo>
                    <a:pt x="1958" y="67"/>
                  </a:lnTo>
                  <a:lnTo>
                    <a:pt x="1973" y="80"/>
                  </a:lnTo>
                  <a:lnTo>
                    <a:pt x="1990" y="91"/>
                  </a:lnTo>
                  <a:lnTo>
                    <a:pt x="2007" y="104"/>
                  </a:lnTo>
                  <a:lnTo>
                    <a:pt x="2023" y="113"/>
                  </a:lnTo>
                  <a:lnTo>
                    <a:pt x="2040" y="125"/>
                  </a:lnTo>
                  <a:lnTo>
                    <a:pt x="2057" y="136"/>
                  </a:lnTo>
                  <a:lnTo>
                    <a:pt x="2075" y="148"/>
                  </a:lnTo>
                  <a:lnTo>
                    <a:pt x="2110" y="138"/>
                  </a:lnTo>
                  <a:lnTo>
                    <a:pt x="2143" y="141"/>
                  </a:lnTo>
                  <a:lnTo>
                    <a:pt x="2174" y="151"/>
                  </a:lnTo>
                  <a:lnTo>
                    <a:pt x="2205" y="166"/>
                  </a:lnTo>
                  <a:lnTo>
                    <a:pt x="2233" y="182"/>
                  </a:lnTo>
                  <a:lnTo>
                    <a:pt x="2262" y="200"/>
                  </a:lnTo>
                  <a:lnTo>
                    <a:pt x="2291" y="216"/>
                  </a:lnTo>
                  <a:lnTo>
                    <a:pt x="2323" y="230"/>
                  </a:lnTo>
                  <a:lnTo>
                    <a:pt x="2334" y="240"/>
                  </a:lnTo>
                  <a:lnTo>
                    <a:pt x="2345" y="250"/>
                  </a:lnTo>
                  <a:lnTo>
                    <a:pt x="2358" y="257"/>
                  </a:lnTo>
                  <a:lnTo>
                    <a:pt x="2371" y="265"/>
                  </a:lnTo>
                  <a:lnTo>
                    <a:pt x="2382" y="272"/>
                  </a:lnTo>
                  <a:lnTo>
                    <a:pt x="2394" y="279"/>
                  </a:lnTo>
                  <a:lnTo>
                    <a:pt x="2407" y="288"/>
                  </a:lnTo>
                  <a:lnTo>
                    <a:pt x="2419" y="296"/>
                  </a:lnTo>
                  <a:lnTo>
                    <a:pt x="2444" y="296"/>
                  </a:lnTo>
                  <a:lnTo>
                    <a:pt x="2447" y="303"/>
                  </a:lnTo>
                  <a:lnTo>
                    <a:pt x="2454" y="307"/>
                  </a:lnTo>
                  <a:lnTo>
                    <a:pt x="2461" y="307"/>
                  </a:lnTo>
                  <a:lnTo>
                    <a:pt x="2469" y="308"/>
                  </a:lnTo>
                  <a:lnTo>
                    <a:pt x="2476" y="307"/>
                  </a:lnTo>
                  <a:lnTo>
                    <a:pt x="2485" y="308"/>
                  </a:lnTo>
                  <a:lnTo>
                    <a:pt x="2493" y="308"/>
                  </a:lnTo>
                  <a:lnTo>
                    <a:pt x="2502" y="314"/>
                  </a:lnTo>
                  <a:lnTo>
                    <a:pt x="2563" y="360"/>
                  </a:lnTo>
                  <a:lnTo>
                    <a:pt x="2628" y="406"/>
                  </a:lnTo>
                  <a:lnTo>
                    <a:pt x="2692" y="453"/>
                  </a:lnTo>
                  <a:lnTo>
                    <a:pt x="2757" y="504"/>
                  </a:lnTo>
                  <a:lnTo>
                    <a:pt x="2814" y="555"/>
                  </a:lnTo>
                  <a:lnTo>
                    <a:pt x="2865" y="614"/>
                  </a:lnTo>
                  <a:lnTo>
                    <a:pt x="2906" y="678"/>
                  </a:lnTo>
                  <a:lnTo>
                    <a:pt x="2936" y="753"/>
                  </a:lnTo>
                  <a:lnTo>
                    <a:pt x="2971" y="785"/>
                  </a:lnTo>
                  <a:lnTo>
                    <a:pt x="3002" y="820"/>
                  </a:lnTo>
                  <a:lnTo>
                    <a:pt x="3030" y="856"/>
                  </a:lnTo>
                  <a:lnTo>
                    <a:pt x="3056" y="895"/>
                  </a:lnTo>
                  <a:lnTo>
                    <a:pt x="3080" y="933"/>
                  </a:lnTo>
                  <a:lnTo>
                    <a:pt x="3104" y="973"/>
                  </a:lnTo>
                  <a:lnTo>
                    <a:pt x="3126" y="1014"/>
                  </a:lnTo>
                  <a:lnTo>
                    <a:pt x="3151" y="1054"/>
                  </a:lnTo>
                  <a:lnTo>
                    <a:pt x="3182" y="1117"/>
                  </a:lnTo>
                  <a:lnTo>
                    <a:pt x="3204" y="1184"/>
                  </a:lnTo>
                  <a:lnTo>
                    <a:pt x="3219" y="1252"/>
                  </a:lnTo>
                  <a:lnTo>
                    <a:pt x="3233" y="1323"/>
                  </a:lnTo>
                  <a:lnTo>
                    <a:pt x="3243" y="1394"/>
                  </a:lnTo>
                  <a:lnTo>
                    <a:pt x="3254" y="1465"/>
                  </a:lnTo>
                  <a:lnTo>
                    <a:pt x="3267" y="1536"/>
                  </a:lnTo>
                  <a:lnTo>
                    <a:pt x="3285" y="1607"/>
                  </a:lnTo>
                  <a:lnTo>
                    <a:pt x="3282" y="1677"/>
                  </a:lnTo>
                  <a:lnTo>
                    <a:pt x="3283" y="1747"/>
                  </a:lnTo>
                  <a:lnTo>
                    <a:pt x="3285" y="1816"/>
                  </a:lnTo>
                  <a:lnTo>
                    <a:pt x="3285" y="1887"/>
                  </a:lnTo>
                  <a:lnTo>
                    <a:pt x="3279" y="1954"/>
                  </a:lnTo>
                  <a:lnTo>
                    <a:pt x="3269" y="2022"/>
                  </a:lnTo>
                  <a:lnTo>
                    <a:pt x="3250" y="2087"/>
                  </a:lnTo>
                  <a:lnTo>
                    <a:pt x="3221" y="2151"/>
                  </a:lnTo>
                  <a:lnTo>
                    <a:pt x="3235" y="2158"/>
                  </a:lnTo>
                  <a:lnTo>
                    <a:pt x="3251" y="2166"/>
                  </a:lnTo>
                  <a:lnTo>
                    <a:pt x="3268" y="2173"/>
                  </a:lnTo>
                  <a:lnTo>
                    <a:pt x="3286" y="2183"/>
                  </a:lnTo>
                  <a:lnTo>
                    <a:pt x="3300" y="2192"/>
                  </a:lnTo>
                  <a:lnTo>
                    <a:pt x="3314" y="2206"/>
                  </a:lnTo>
                  <a:lnTo>
                    <a:pt x="3325" y="2222"/>
                  </a:lnTo>
                  <a:lnTo>
                    <a:pt x="3334" y="2243"/>
                  </a:lnTo>
                  <a:lnTo>
                    <a:pt x="3334" y="2266"/>
                  </a:lnTo>
                  <a:lnTo>
                    <a:pt x="3331" y="2291"/>
                  </a:lnTo>
                  <a:lnTo>
                    <a:pt x="3324" y="2315"/>
                  </a:lnTo>
                  <a:lnTo>
                    <a:pt x="3315" y="2340"/>
                  </a:lnTo>
                  <a:lnTo>
                    <a:pt x="3303" y="2361"/>
                  </a:lnTo>
                  <a:lnTo>
                    <a:pt x="3288" y="2383"/>
                  </a:lnTo>
                  <a:lnTo>
                    <a:pt x="3269" y="2403"/>
                  </a:lnTo>
                  <a:lnTo>
                    <a:pt x="3250" y="2421"/>
                  </a:lnTo>
                  <a:lnTo>
                    <a:pt x="3190" y="2443"/>
                  </a:lnTo>
                  <a:lnTo>
                    <a:pt x="3129" y="2431"/>
                  </a:lnTo>
                  <a:lnTo>
                    <a:pt x="3069" y="2429"/>
                  </a:lnTo>
                  <a:lnTo>
                    <a:pt x="3010" y="2434"/>
                  </a:lnTo>
                  <a:lnTo>
                    <a:pt x="2952" y="2446"/>
                  </a:lnTo>
                  <a:lnTo>
                    <a:pt x="2893" y="2460"/>
                  </a:lnTo>
                  <a:lnTo>
                    <a:pt x="2835" y="2478"/>
                  </a:lnTo>
                  <a:lnTo>
                    <a:pt x="2777" y="2496"/>
                  </a:lnTo>
                  <a:lnTo>
                    <a:pt x="2723" y="2513"/>
                  </a:lnTo>
                  <a:lnTo>
                    <a:pt x="2637" y="2560"/>
                  </a:lnTo>
                  <a:lnTo>
                    <a:pt x="2773" y="2599"/>
                  </a:lnTo>
                  <a:lnTo>
                    <a:pt x="2918" y="2619"/>
                  </a:lnTo>
                  <a:lnTo>
                    <a:pt x="3063" y="2624"/>
                  </a:lnTo>
                  <a:lnTo>
                    <a:pt x="3210" y="2630"/>
                  </a:lnTo>
                  <a:lnTo>
                    <a:pt x="3350" y="2641"/>
                  </a:lnTo>
                  <a:lnTo>
                    <a:pt x="3488" y="2670"/>
                  </a:lnTo>
                  <a:lnTo>
                    <a:pt x="3618" y="2728"/>
                  </a:lnTo>
                  <a:lnTo>
                    <a:pt x="3738" y="2822"/>
                  </a:lnTo>
                  <a:lnTo>
                    <a:pt x="3777" y="2860"/>
                  </a:lnTo>
                  <a:lnTo>
                    <a:pt x="3812" y="2903"/>
                  </a:lnTo>
                  <a:lnTo>
                    <a:pt x="3842" y="2948"/>
                  </a:lnTo>
                  <a:lnTo>
                    <a:pt x="3869" y="2995"/>
                  </a:lnTo>
                  <a:lnTo>
                    <a:pt x="3894" y="3041"/>
                  </a:lnTo>
                  <a:lnTo>
                    <a:pt x="3919" y="3088"/>
                  </a:lnTo>
                  <a:lnTo>
                    <a:pt x="3945" y="3133"/>
                  </a:lnTo>
                  <a:lnTo>
                    <a:pt x="3977" y="3179"/>
                  </a:lnTo>
                  <a:lnTo>
                    <a:pt x="4032" y="3334"/>
                  </a:lnTo>
                  <a:lnTo>
                    <a:pt x="4068" y="3498"/>
                  </a:lnTo>
                  <a:lnTo>
                    <a:pt x="4088" y="3665"/>
                  </a:lnTo>
                  <a:lnTo>
                    <a:pt x="4093" y="3838"/>
                  </a:lnTo>
                  <a:lnTo>
                    <a:pt x="4085" y="4010"/>
                  </a:lnTo>
                  <a:lnTo>
                    <a:pt x="4065" y="4181"/>
                  </a:lnTo>
                  <a:lnTo>
                    <a:pt x="4037" y="4348"/>
                  </a:lnTo>
                  <a:lnTo>
                    <a:pt x="4004" y="4511"/>
                  </a:lnTo>
                  <a:lnTo>
                    <a:pt x="3984" y="4541"/>
                  </a:lnTo>
                  <a:lnTo>
                    <a:pt x="3969" y="4573"/>
                  </a:lnTo>
                  <a:lnTo>
                    <a:pt x="3958" y="4606"/>
                  </a:lnTo>
                  <a:lnTo>
                    <a:pt x="3948" y="4641"/>
                  </a:lnTo>
                  <a:lnTo>
                    <a:pt x="3936" y="4673"/>
                  </a:lnTo>
                  <a:lnTo>
                    <a:pt x="3923" y="4706"/>
                  </a:lnTo>
                  <a:lnTo>
                    <a:pt x="3906" y="4737"/>
                  </a:lnTo>
                  <a:lnTo>
                    <a:pt x="3887" y="4768"/>
                  </a:lnTo>
                  <a:lnTo>
                    <a:pt x="3863" y="4814"/>
                  </a:lnTo>
                  <a:lnTo>
                    <a:pt x="3838" y="4861"/>
                  </a:lnTo>
                  <a:lnTo>
                    <a:pt x="3812" y="4907"/>
                  </a:lnTo>
                  <a:lnTo>
                    <a:pt x="3787" y="4954"/>
                  </a:lnTo>
                  <a:lnTo>
                    <a:pt x="3759" y="4999"/>
                  </a:lnTo>
                  <a:lnTo>
                    <a:pt x="3732" y="5045"/>
                  </a:lnTo>
                  <a:lnTo>
                    <a:pt x="3706" y="5090"/>
                  </a:lnTo>
                  <a:lnTo>
                    <a:pt x="3682" y="5134"/>
                  </a:lnTo>
                  <a:lnTo>
                    <a:pt x="3650" y="5166"/>
                  </a:lnTo>
                  <a:lnTo>
                    <a:pt x="3621" y="5202"/>
                  </a:lnTo>
                  <a:lnTo>
                    <a:pt x="3590" y="5240"/>
                  </a:lnTo>
                  <a:lnTo>
                    <a:pt x="3561" y="5279"/>
                  </a:lnTo>
                  <a:lnTo>
                    <a:pt x="3527" y="5317"/>
                  </a:lnTo>
                  <a:lnTo>
                    <a:pt x="3495" y="5354"/>
                  </a:lnTo>
                  <a:lnTo>
                    <a:pt x="3460" y="5391"/>
                  </a:lnTo>
                  <a:lnTo>
                    <a:pt x="3424" y="5425"/>
                  </a:lnTo>
                  <a:lnTo>
                    <a:pt x="3402" y="5453"/>
                  </a:lnTo>
                  <a:lnTo>
                    <a:pt x="3378" y="5483"/>
                  </a:lnTo>
                  <a:lnTo>
                    <a:pt x="3350" y="5509"/>
                  </a:lnTo>
                  <a:lnTo>
                    <a:pt x="3324" y="5535"/>
                  </a:lnTo>
                  <a:lnTo>
                    <a:pt x="3293" y="5559"/>
                  </a:lnTo>
                  <a:lnTo>
                    <a:pt x="3264" y="5583"/>
                  </a:lnTo>
                  <a:lnTo>
                    <a:pt x="3235" y="5604"/>
                  </a:lnTo>
                  <a:lnTo>
                    <a:pt x="3207" y="5626"/>
                  </a:lnTo>
                  <a:lnTo>
                    <a:pt x="3198" y="5648"/>
                  </a:lnTo>
                  <a:lnTo>
                    <a:pt x="3119" y="5705"/>
                  </a:lnTo>
                  <a:lnTo>
                    <a:pt x="3044" y="5763"/>
                  </a:lnTo>
                  <a:lnTo>
                    <a:pt x="2967" y="5818"/>
                  </a:lnTo>
                  <a:lnTo>
                    <a:pt x="2893" y="5877"/>
                  </a:lnTo>
                  <a:lnTo>
                    <a:pt x="2818" y="5934"/>
                  </a:lnTo>
                  <a:lnTo>
                    <a:pt x="2747" y="5994"/>
                  </a:lnTo>
                  <a:lnTo>
                    <a:pt x="2676" y="6055"/>
                  </a:lnTo>
                  <a:lnTo>
                    <a:pt x="2606" y="6122"/>
                  </a:lnTo>
                  <a:lnTo>
                    <a:pt x="2592" y="6125"/>
                  </a:lnTo>
                  <a:lnTo>
                    <a:pt x="2581" y="6132"/>
                  </a:lnTo>
                  <a:lnTo>
                    <a:pt x="2568" y="6140"/>
                  </a:lnTo>
                  <a:lnTo>
                    <a:pt x="2559" y="6149"/>
                  </a:lnTo>
                  <a:lnTo>
                    <a:pt x="2548" y="6156"/>
                  </a:lnTo>
                  <a:lnTo>
                    <a:pt x="2536" y="6164"/>
                  </a:lnTo>
                  <a:lnTo>
                    <a:pt x="2522" y="6170"/>
                  </a:lnTo>
                  <a:lnTo>
                    <a:pt x="2510" y="6175"/>
                  </a:lnTo>
                  <a:lnTo>
                    <a:pt x="2449" y="6193"/>
                  </a:lnTo>
                  <a:lnTo>
                    <a:pt x="2386" y="6211"/>
                  </a:lnTo>
                  <a:lnTo>
                    <a:pt x="2319" y="6227"/>
                  </a:lnTo>
                  <a:lnTo>
                    <a:pt x="2253" y="6239"/>
                  </a:lnTo>
                  <a:lnTo>
                    <a:pt x="2185" y="6243"/>
                  </a:lnTo>
                  <a:lnTo>
                    <a:pt x="2118" y="6241"/>
                  </a:lnTo>
                  <a:lnTo>
                    <a:pt x="2053" y="6227"/>
                  </a:lnTo>
                  <a:lnTo>
                    <a:pt x="1991" y="6202"/>
                  </a:lnTo>
                  <a:lnTo>
                    <a:pt x="1989" y="6206"/>
                  </a:lnTo>
                  <a:lnTo>
                    <a:pt x="1990" y="6210"/>
                  </a:lnTo>
                  <a:lnTo>
                    <a:pt x="1989" y="6210"/>
                  </a:lnTo>
                  <a:lnTo>
                    <a:pt x="1983" y="6210"/>
                  </a:lnTo>
                  <a:lnTo>
                    <a:pt x="1982" y="6207"/>
                  </a:lnTo>
                  <a:lnTo>
                    <a:pt x="1987" y="6202"/>
                  </a:lnTo>
                  <a:lnTo>
                    <a:pt x="1975" y="6193"/>
                  </a:lnTo>
                  <a:lnTo>
                    <a:pt x="1962" y="6189"/>
                  </a:lnTo>
                  <a:lnTo>
                    <a:pt x="1950" y="6185"/>
                  </a:lnTo>
                  <a:lnTo>
                    <a:pt x="1938" y="6182"/>
                  </a:lnTo>
                  <a:lnTo>
                    <a:pt x="1925" y="6178"/>
                  </a:lnTo>
                  <a:lnTo>
                    <a:pt x="1912" y="6176"/>
                  </a:lnTo>
                  <a:lnTo>
                    <a:pt x="1899" y="6172"/>
                  </a:lnTo>
                  <a:lnTo>
                    <a:pt x="1887" y="6171"/>
                  </a:lnTo>
                  <a:lnTo>
                    <a:pt x="1887" y="6161"/>
                  </a:lnTo>
                  <a:lnTo>
                    <a:pt x="1872" y="6154"/>
                  </a:lnTo>
                  <a:lnTo>
                    <a:pt x="1858" y="6149"/>
                  </a:lnTo>
                  <a:lnTo>
                    <a:pt x="1842" y="6140"/>
                  </a:lnTo>
                  <a:lnTo>
                    <a:pt x="1828" y="6136"/>
                  </a:lnTo>
                  <a:lnTo>
                    <a:pt x="1813" y="6131"/>
                  </a:lnTo>
                  <a:lnTo>
                    <a:pt x="1799" y="6129"/>
                  </a:lnTo>
                  <a:lnTo>
                    <a:pt x="1787" y="6131"/>
                  </a:lnTo>
                  <a:lnTo>
                    <a:pt x="1774" y="6136"/>
                  </a:lnTo>
                  <a:lnTo>
                    <a:pt x="1741" y="6108"/>
                  </a:lnTo>
                  <a:lnTo>
                    <a:pt x="1706" y="6090"/>
                  </a:lnTo>
                  <a:lnTo>
                    <a:pt x="1667" y="6078"/>
                  </a:lnTo>
                  <a:lnTo>
                    <a:pt x="1629" y="6069"/>
                  </a:lnTo>
                  <a:lnTo>
                    <a:pt x="1587" y="6062"/>
                  </a:lnTo>
                  <a:lnTo>
                    <a:pt x="1547" y="6058"/>
                  </a:lnTo>
                  <a:lnTo>
                    <a:pt x="1505" y="6052"/>
                  </a:lnTo>
                  <a:lnTo>
                    <a:pt x="1465" y="6048"/>
                  </a:lnTo>
                  <a:lnTo>
                    <a:pt x="1410" y="6050"/>
                  </a:lnTo>
                  <a:lnTo>
                    <a:pt x="1361" y="6059"/>
                  </a:lnTo>
                  <a:lnTo>
                    <a:pt x="1313" y="6073"/>
                  </a:lnTo>
                  <a:lnTo>
                    <a:pt x="1267" y="6091"/>
                  </a:lnTo>
                  <a:lnTo>
                    <a:pt x="1219" y="6105"/>
                  </a:lnTo>
                  <a:lnTo>
                    <a:pt x="1172" y="6117"/>
                  </a:lnTo>
                  <a:lnTo>
                    <a:pt x="1123" y="6118"/>
                  </a:lnTo>
                  <a:lnTo>
                    <a:pt x="1073" y="6110"/>
                  </a:lnTo>
                  <a:lnTo>
                    <a:pt x="928" y="6018"/>
                  </a:lnTo>
                  <a:lnTo>
                    <a:pt x="804" y="5909"/>
                  </a:lnTo>
                  <a:lnTo>
                    <a:pt x="698" y="5785"/>
                  </a:lnTo>
                  <a:lnTo>
                    <a:pt x="606" y="5650"/>
                  </a:lnTo>
                  <a:lnTo>
                    <a:pt x="522" y="5506"/>
                  </a:lnTo>
                  <a:lnTo>
                    <a:pt x="447" y="5360"/>
                  </a:lnTo>
                  <a:lnTo>
                    <a:pt x="376" y="5214"/>
                  </a:lnTo>
                  <a:lnTo>
                    <a:pt x="306" y="5073"/>
                  </a:lnTo>
                  <a:lnTo>
                    <a:pt x="238" y="4890"/>
                  </a:lnTo>
                  <a:lnTo>
                    <a:pt x="174" y="4708"/>
                  </a:lnTo>
                  <a:lnTo>
                    <a:pt x="114" y="4520"/>
                  </a:lnTo>
                  <a:lnTo>
                    <a:pt x="64" y="4331"/>
                  </a:lnTo>
                  <a:lnTo>
                    <a:pt x="25" y="4139"/>
                  </a:lnTo>
                  <a:lnTo>
                    <a:pt x="3" y="3943"/>
                  </a:lnTo>
                  <a:lnTo>
                    <a:pt x="0" y="3743"/>
                  </a:lnTo>
                  <a:lnTo>
                    <a:pt x="19" y="3540"/>
                  </a:lnTo>
                  <a:lnTo>
                    <a:pt x="33" y="3419"/>
                  </a:lnTo>
                  <a:lnTo>
                    <a:pt x="55" y="3303"/>
                  </a:lnTo>
                  <a:lnTo>
                    <a:pt x="85" y="3190"/>
                  </a:lnTo>
                  <a:lnTo>
                    <a:pt x="122" y="3080"/>
                  </a:lnTo>
                  <a:lnTo>
                    <a:pt x="163" y="2970"/>
                  </a:lnTo>
                  <a:lnTo>
                    <a:pt x="212" y="2864"/>
                  </a:lnTo>
                  <a:lnTo>
                    <a:pt x="265" y="2758"/>
                  </a:lnTo>
                  <a:lnTo>
                    <a:pt x="323" y="2657"/>
                  </a:lnTo>
                  <a:lnTo>
                    <a:pt x="439" y="2526"/>
                  </a:lnTo>
                  <a:lnTo>
                    <a:pt x="568" y="2413"/>
                  </a:lnTo>
                  <a:lnTo>
                    <a:pt x="709" y="2316"/>
                  </a:lnTo>
                  <a:lnTo>
                    <a:pt x="860" y="2243"/>
                  </a:lnTo>
                  <a:lnTo>
                    <a:pt x="1016" y="2188"/>
                  </a:lnTo>
                  <a:lnTo>
                    <a:pt x="1182" y="2158"/>
                  </a:lnTo>
                  <a:lnTo>
                    <a:pt x="1353" y="2151"/>
                  </a:lnTo>
                  <a:lnTo>
                    <a:pt x="1530" y="2173"/>
                  </a:lnTo>
                  <a:lnTo>
                    <a:pt x="1604" y="2188"/>
                  </a:lnTo>
                  <a:lnTo>
                    <a:pt x="1678" y="2209"/>
                  </a:lnTo>
                  <a:lnTo>
                    <a:pt x="1749" y="2230"/>
                  </a:lnTo>
                  <a:lnTo>
                    <a:pt x="1821" y="2257"/>
                  </a:lnTo>
                  <a:lnTo>
                    <a:pt x="1890" y="2282"/>
                  </a:lnTo>
                  <a:lnTo>
                    <a:pt x="1959" y="2311"/>
                  </a:lnTo>
                  <a:lnTo>
                    <a:pt x="2028" y="2340"/>
                  </a:lnTo>
                  <a:lnTo>
                    <a:pt x="2096" y="2374"/>
                  </a:lnTo>
                  <a:lnTo>
                    <a:pt x="2118" y="2379"/>
                  </a:lnTo>
                  <a:lnTo>
                    <a:pt x="2142" y="2386"/>
                  </a:lnTo>
                  <a:lnTo>
                    <a:pt x="2164" y="2393"/>
                  </a:lnTo>
                  <a:lnTo>
                    <a:pt x="2188" y="2401"/>
                  </a:lnTo>
                  <a:lnTo>
                    <a:pt x="2210" y="2408"/>
                  </a:lnTo>
                  <a:lnTo>
                    <a:pt x="2234" y="2417"/>
                  </a:lnTo>
                  <a:lnTo>
                    <a:pt x="2258" y="2425"/>
                  </a:lnTo>
                  <a:lnTo>
                    <a:pt x="2284" y="2434"/>
                  </a:lnTo>
                  <a:lnTo>
                    <a:pt x="2308" y="2438"/>
                  </a:lnTo>
                  <a:lnTo>
                    <a:pt x="2333" y="2443"/>
                  </a:lnTo>
                  <a:lnTo>
                    <a:pt x="2358" y="2447"/>
                  </a:lnTo>
                  <a:lnTo>
                    <a:pt x="2384" y="2452"/>
                  </a:lnTo>
                  <a:lnTo>
                    <a:pt x="2408" y="2456"/>
                  </a:lnTo>
                  <a:lnTo>
                    <a:pt x="2433" y="2461"/>
                  </a:lnTo>
                  <a:lnTo>
                    <a:pt x="2457" y="2470"/>
                  </a:lnTo>
                  <a:lnTo>
                    <a:pt x="2479" y="2482"/>
                  </a:lnTo>
                  <a:lnTo>
                    <a:pt x="2495" y="2473"/>
                  </a:lnTo>
                  <a:lnTo>
                    <a:pt x="2511" y="2463"/>
                  </a:lnTo>
                  <a:lnTo>
                    <a:pt x="2528" y="2450"/>
                  </a:lnTo>
                  <a:lnTo>
                    <a:pt x="2545" y="2438"/>
                  </a:lnTo>
                  <a:lnTo>
                    <a:pt x="2561" y="2424"/>
                  </a:lnTo>
                  <a:lnTo>
                    <a:pt x="2578" y="2411"/>
                  </a:lnTo>
                  <a:lnTo>
                    <a:pt x="2596" y="2397"/>
                  </a:lnTo>
                  <a:lnTo>
                    <a:pt x="2614" y="2386"/>
                  </a:lnTo>
                  <a:lnTo>
                    <a:pt x="2648" y="2364"/>
                  </a:lnTo>
                  <a:lnTo>
                    <a:pt x="2684" y="2347"/>
                  </a:lnTo>
                  <a:lnTo>
                    <a:pt x="2722" y="2330"/>
                  </a:lnTo>
                  <a:lnTo>
                    <a:pt x="2759" y="2315"/>
                  </a:lnTo>
                  <a:lnTo>
                    <a:pt x="2797" y="2298"/>
                  </a:lnTo>
                  <a:lnTo>
                    <a:pt x="2835" y="2283"/>
                  </a:lnTo>
                  <a:lnTo>
                    <a:pt x="2872" y="2266"/>
                  </a:lnTo>
                  <a:lnTo>
                    <a:pt x="2911" y="2251"/>
                  </a:lnTo>
                  <a:lnTo>
                    <a:pt x="2888" y="2248"/>
                  </a:lnTo>
                  <a:lnTo>
                    <a:pt x="2865" y="2245"/>
                  </a:lnTo>
                  <a:lnTo>
                    <a:pt x="2842" y="2241"/>
                  </a:lnTo>
                  <a:lnTo>
                    <a:pt x="2819" y="2241"/>
                  </a:lnTo>
                  <a:lnTo>
                    <a:pt x="2797" y="2238"/>
                  </a:lnTo>
                  <a:lnTo>
                    <a:pt x="2775" y="2240"/>
                  </a:lnTo>
                  <a:lnTo>
                    <a:pt x="2754" y="2243"/>
                  </a:lnTo>
                  <a:lnTo>
                    <a:pt x="2733" y="2251"/>
                  </a:lnTo>
                  <a:lnTo>
                    <a:pt x="2720" y="2248"/>
                  </a:lnTo>
                  <a:lnTo>
                    <a:pt x="2708" y="2248"/>
                  </a:lnTo>
                  <a:lnTo>
                    <a:pt x="2692" y="2248"/>
                  </a:lnTo>
                  <a:lnTo>
                    <a:pt x="2680" y="2250"/>
                  </a:lnTo>
                  <a:lnTo>
                    <a:pt x="2667" y="2247"/>
                  </a:lnTo>
                  <a:lnTo>
                    <a:pt x="2658" y="2241"/>
                  </a:lnTo>
                  <a:lnTo>
                    <a:pt x="2651" y="2231"/>
                  </a:lnTo>
                  <a:lnTo>
                    <a:pt x="2649" y="2216"/>
                  </a:lnTo>
                  <a:lnTo>
                    <a:pt x="2649" y="2212"/>
                  </a:lnTo>
                  <a:lnTo>
                    <a:pt x="2624" y="2212"/>
                  </a:lnTo>
                  <a:lnTo>
                    <a:pt x="2600" y="2215"/>
                  </a:lnTo>
                  <a:lnTo>
                    <a:pt x="2574" y="2216"/>
                  </a:lnTo>
                  <a:lnTo>
                    <a:pt x="2549" y="2219"/>
                  </a:lnTo>
                  <a:lnTo>
                    <a:pt x="2522" y="2219"/>
                  </a:lnTo>
                  <a:lnTo>
                    <a:pt x="2496" y="2219"/>
                  </a:lnTo>
                  <a:lnTo>
                    <a:pt x="2471" y="2215"/>
                  </a:lnTo>
                  <a:lnTo>
                    <a:pt x="2449" y="2208"/>
                  </a:lnTo>
                  <a:lnTo>
                    <a:pt x="2444" y="2142"/>
                  </a:lnTo>
                  <a:lnTo>
                    <a:pt x="2418" y="2144"/>
                  </a:lnTo>
                  <a:lnTo>
                    <a:pt x="2391" y="2146"/>
                  </a:lnTo>
                  <a:lnTo>
                    <a:pt x="2364" y="2148"/>
                  </a:lnTo>
                  <a:lnTo>
                    <a:pt x="2336" y="2149"/>
                  </a:lnTo>
                  <a:lnTo>
                    <a:pt x="2306" y="2148"/>
                  </a:lnTo>
                  <a:lnTo>
                    <a:pt x="2280" y="2146"/>
                  </a:lnTo>
                  <a:lnTo>
                    <a:pt x="2255" y="2142"/>
                  </a:lnTo>
                  <a:lnTo>
                    <a:pt x="2231" y="2138"/>
                  </a:lnTo>
                  <a:lnTo>
                    <a:pt x="2220" y="2130"/>
                  </a:lnTo>
                  <a:lnTo>
                    <a:pt x="2214" y="2121"/>
                  </a:lnTo>
                  <a:lnTo>
                    <a:pt x="2212" y="2110"/>
                  </a:lnTo>
                  <a:lnTo>
                    <a:pt x="2214" y="2100"/>
                  </a:lnTo>
                  <a:lnTo>
                    <a:pt x="2216" y="2089"/>
                  </a:lnTo>
                  <a:lnTo>
                    <a:pt x="2220" y="2080"/>
                  </a:lnTo>
                  <a:lnTo>
                    <a:pt x="2223" y="2068"/>
                  </a:lnTo>
                  <a:lnTo>
                    <a:pt x="2227" y="2060"/>
                  </a:lnTo>
                  <a:lnTo>
                    <a:pt x="2203" y="2055"/>
                  </a:lnTo>
                  <a:lnTo>
                    <a:pt x="2181" y="2052"/>
                  </a:lnTo>
                  <a:lnTo>
                    <a:pt x="2157" y="2049"/>
                  </a:lnTo>
                  <a:lnTo>
                    <a:pt x="2135" y="2048"/>
                  </a:lnTo>
                  <a:lnTo>
                    <a:pt x="2111" y="2045"/>
                  </a:lnTo>
                  <a:lnTo>
                    <a:pt x="2089" y="2043"/>
                  </a:lnTo>
                  <a:lnTo>
                    <a:pt x="2068" y="2041"/>
                  </a:lnTo>
                  <a:lnTo>
                    <a:pt x="2049" y="2038"/>
                  </a:lnTo>
                  <a:lnTo>
                    <a:pt x="2040" y="2025"/>
                  </a:lnTo>
                  <a:lnTo>
                    <a:pt x="2039" y="2014"/>
                  </a:lnTo>
                  <a:lnTo>
                    <a:pt x="2043" y="2002"/>
                  </a:lnTo>
                  <a:lnTo>
                    <a:pt x="2053" y="1995"/>
                  </a:lnTo>
                  <a:lnTo>
                    <a:pt x="2065" y="1981"/>
                  </a:lnTo>
                  <a:lnTo>
                    <a:pt x="2036" y="1974"/>
                  </a:lnTo>
                  <a:lnTo>
                    <a:pt x="2007" y="1967"/>
                  </a:lnTo>
                  <a:lnTo>
                    <a:pt x="1977" y="1958"/>
                  </a:lnTo>
                  <a:lnTo>
                    <a:pt x="1950" y="1951"/>
                  </a:lnTo>
                  <a:lnTo>
                    <a:pt x="1920" y="1943"/>
                  </a:lnTo>
                  <a:lnTo>
                    <a:pt x="1892" y="1936"/>
                  </a:lnTo>
                  <a:lnTo>
                    <a:pt x="1863" y="1928"/>
                  </a:lnTo>
                  <a:lnTo>
                    <a:pt x="1835" y="1921"/>
                  </a:lnTo>
                  <a:lnTo>
                    <a:pt x="1828" y="1912"/>
                  </a:lnTo>
                  <a:lnTo>
                    <a:pt x="1827" y="1905"/>
                  </a:lnTo>
                  <a:lnTo>
                    <a:pt x="1827" y="1897"/>
                  </a:lnTo>
                  <a:lnTo>
                    <a:pt x="1828" y="1890"/>
                  </a:lnTo>
                  <a:lnTo>
                    <a:pt x="1830" y="1882"/>
                  </a:lnTo>
                  <a:lnTo>
                    <a:pt x="1831" y="1873"/>
                  </a:lnTo>
                  <a:lnTo>
                    <a:pt x="1831" y="1864"/>
                  </a:lnTo>
                  <a:lnTo>
                    <a:pt x="1831" y="1855"/>
                  </a:lnTo>
                  <a:lnTo>
                    <a:pt x="1800" y="1851"/>
                  </a:lnTo>
                  <a:lnTo>
                    <a:pt x="1771" y="1844"/>
                  </a:lnTo>
                  <a:lnTo>
                    <a:pt x="1743" y="1834"/>
                  </a:lnTo>
                  <a:lnTo>
                    <a:pt x="1715" y="1823"/>
                  </a:lnTo>
                  <a:lnTo>
                    <a:pt x="1688" y="1809"/>
                  </a:lnTo>
                  <a:lnTo>
                    <a:pt x="1661" y="1794"/>
                  </a:lnTo>
                  <a:lnTo>
                    <a:pt x="1636" y="1779"/>
                  </a:lnTo>
                  <a:lnTo>
                    <a:pt x="1612" y="1763"/>
                  </a:lnTo>
                  <a:lnTo>
                    <a:pt x="1610" y="1752"/>
                  </a:lnTo>
                  <a:lnTo>
                    <a:pt x="1610" y="1744"/>
                  </a:lnTo>
                  <a:lnTo>
                    <a:pt x="1612" y="1737"/>
                  </a:lnTo>
                  <a:lnTo>
                    <a:pt x="1616" y="1730"/>
                  </a:lnTo>
                  <a:lnTo>
                    <a:pt x="1619" y="1723"/>
                  </a:lnTo>
                  <a:lnTo>
                    <a:pt x="1623" y="1716"/>
                  </a:lnTo>
                  <a:lnTo>
                    <a:pt x="1626" y="1709"/>
                  </a:lnTo>
                  <a:lnTo>
                    <a:pt x="1630" y="1702"/>
                  </a:lnTo>
                  <a:lnTo>
                    <a:pt x="1604" y="1689"/>
                  </a:lnTo>
                  <a:lnTo>
                    <a:pt x="1577" y="1681"/>
                  </a:lnTo>
                  <a:lnTo>
                    <a:pt x="1550" y="1673"/>
                  </a:lnTo>
                  <a:lnTo>
                    <a:pt x="1523" y="1667"/>
                  </a:lnTo>
                  <a:lnTo>
                    <a:pt x="1495" y="1657"/>
                  </a:lnTo>
                  <a:lnTo>
                    <a:pt x="1470" y="1649"/>
                  </a:lnTo>
                  <a:lnTo>
                    <a:pt x="1445" y="1636"/>
                  </a:lnTo>
                  <a:lnTo>
                    <a:pt x="1426" y="1620"/>
                  </a:lnTo>
                  <a:lnTo>
                    <a:pt x="1424" y="1609"/>
                  </a:lnTo>
                  <a:lnTo>
                    <a:pt x="1428" y="1600"/>
                  </a:lnTo>
                  <a:lnTo>
                    <a:pt x="1433" y="1592"/>
                  </a:lnTo>
                  <a:lnTo>
                    <a:pt x="1439" y="1584"/>
                  </a:lnTo>
                  <a:lnTo>
                    <a:pt x="1444" y="1575"/>
                  </a:lnTo>
                  <a:lnTo>
                    <a:pt x="1445" y="1567"/>
                  </a:lnTo>
                  <a:lnTo>
                    <a:pt x="1439" y="1560"/>
                  </a:lnTo>
                  <a:lnTo>
                    <a:pt x="1430" y="1554"/>
                  </a:lnTo>
                  <a:lnTo>
                    <a:pt x="1426" y="1558"/>
                  </a:lnTo>
                  <a:lnTo>
                    <a:pt x="1405" y="1550"/>
                  </a:lnTo>
                  <a:lnTo>
                    <a:pt x="1387" y="1542"/>
                  </a:lnTo>
                  <a:lnTo>
                    <a:pt x="1370" y="1531"/>
                  </a:lnTo>
                  <a:lnTo>
                    <a:pt x="1353" y="1519"/>
                  </a:lnTo>
                  <a:lnTo>
                    <a:pt x="1336" y="1505"/>
                  </a:lnTo>
                  <a:lnTo>
                    <a:pt x="1320" y="1493"/>
                  </a:lnTo>
                  <a:lnTo>
                    <a:pt x="1304" y="1480"/>
                  </a:lnTo>
                  <a:lnTo>
                    <a:pt x="1290" y="1468"/>
                  </a:lnTo>
                  <a:lnTo>
                    <a:pt x="1288" y="1455"/>
                  </a:lnTo>
                  <a:lnTo>
                    <a:pt x="1290" y="1446"/>
                  </a:lnTo>
                  <a:lnTo>
                    <a:pt x="1293" y="1434"/>
                  </a:lnTo>
                  <a:lnTo>
                    <a:pt x="1299" y="1426"/>
                  </a:lnTo>
                  <a:lnTo>
                    <a:pt x="1302" y="1416"/>
                  </a:lnTo>
                  <a:lnTo>
                    <a:pt x="1304" y="1407"/>
                  </a:lnTo>
                  <a:lnTo>
                    <a:pt x="1303" y="1397"/>
                  </a:lnTo>
                  <a:lnTo>
                    <a:pt x="1299" y="1388"/>
                  </a:lnTo>
                  <a:lnTo>
                    <a:pt x="1276" y="1372"/>
                  </a:lnTo>
                  <a:lnTo>
                    <a:pt x="1256" y="1356"/>
                  </a:lnTo>
                  <a:lnTo>
                    <a:pt x="1235" y="1340"/>
                  </a:lnTo>
                  <a:lnTo>
                    <a:pt x="1214" y="1324"/>
                  </a:lnTo>
                  <a:lnTo>
                    <a:pt x="1193" y="1306"/>
                  </a:lnTo>
                  <a:lnTo>
                    <a:pt x="1173" y="1289"/>
                  </a:lnTo>
                  <a:lnTo>
                    <a:pt x="1155" y="1270"/>
                  </a:lnTo>
                  <a:lnTo>
                    <a:pt x="1143" y="1249"/>
                  </a:lnTo>
                  <a:lnTo>
                    <a:pt x="1166" y="1225"/>
                  </a:lnTo>
                  <a:lnTo>
                    <a:pt x="1173" y="1204"/>
                  </a:lnTo>
                  <a:lnTo>
                    <a:pt x="1168" y="1184"/>
                  </a:lnTo>
                  <a:lnTo>
                    <a:pt x="1154" y="1164"/>
                  </a:lnTo>
                  <a:lnTo>
                    <a:pt x="1133" y="1145"/>
                  </a:lnTo>
                  <a:lnTo>
                    <a:pt x="1113" y="1125"/>
                  </a:lnTo>
                  <a:lnTo>
                    <a:pt x="1097" y="1104"/>
                  </a:lnTo>
                  <a:lnTo>
                    <a:pt x="1090" y="1085"/>
                  </a:lnTo>
                  <a:lnTo>
                    <a:pt x="1081" y="1064"/>
                  </a:lnTo>
                  <a:lnTo>
                    <a:pt x="1072" y="1043"/>
                  </a:lnTo>
                  <a:lnTo>
                    <a:pt x="1059" y="1022"/>
                  </a:lnTo>
                  <a:lnTo>
                    <a:pt x="1049" y="1001"/>
                  </a:lnTo>
                  <a:lnTo>
                    <a:pt x="1042" y="979"/>
                  </a:lnTo>
                  <a:lnTo>
                    <a:pt x="1044" y="958"/>
                  </a:lnTo>
                  <a:lnTo>
                    <a:pt x="1052" y="937"/>
                  </a:lnTo>
                  <a:lnTo>
                    <a:pt x="1073" y="919"/>
                  </a:lnTo>
                  <a:lnTo>
                    <a:pt x="1059" y="890"/>
                  </a:lnTo>
                  <a:lnTo>
                    <a:pt x="1045" y="862"/>
                  </a:lnTo>
                  <a:lnTo>
                    <a:pt x="1033" y="834"/>
                  </a:lnTo>
                  <a:lnTo>
                    <a:pt x="1020" y="806"/>
                  </a:lnTo>
                  <a:lnTo>
                    <a:pt x="1007" y="777"/>
                  </a:lnTo>
                  <a:lnTo>
                    <a:pt x="999" y="747"/>
                  </a:lnTo>
                  <a:lnTo>
                    <a:pt x="991" y="717"/>
                  </a:lnTo>
                  <a:lnTo>
                    <a:pt x="985" y="687"/>
                  </a:lnTo>
                  <a:lnTo>
                    <a:pt x="989" y="681"/>
                  </a:lnTo>
                  <a:lnTo>
                    <a:pt x="995" y="678"/>
                  </a:lnTo>
                  <a:lnTo>
                    <a:pt x="1000" y="676"/>
                  </a:lnTo>
                  <a:lnTo>
                    <a:pt x="1007" y="679"/>
                  </a:lnTo>
                  <a:lnTo>
                    <a:pt x="1019" y="683"/>
                  </a:lnTo>
                  <a:lnTo>
                    <a:pt x="1030" y="687"/>
                  </a:lnTo>
                  <a:lnTo>
                    <a:pt x="1021" y="658"/>
                  </a:lnTo>
                  <a:lnTo>
                    <a:pt x="1013" y="629"/>
                  </a:lnTo>
                  <a:lnTo>
                    <a:pt x="1003" y="601"/>
                  </a:lnTo>
                  <a:lnTo>
                    <a:pt x="993" y="575"/>
                  </a:lnTo>
                  <a:lnTo>
                    <a:pt x="982" y="545"/>
                  </a:lnTo>
                  <a:lnTo>
                    <a:pt x="973" y="517"/>
                  </a:lnTo>
                  <a:lnTo>
                    <a:pt x="964" y="490"/>
                  </a:lnTo>
                  <a:lnTo>
                    <a:pt x="960" y="462"/>
                  </a:lnTo>
                  <a:lnTo>
                    <a:pt x="966" y="455"/>
                  </a:lnTo>
                  <a:lnTo>
                    <a:pt x="973" y="452"/>
                  </a:lnTo>
                  <a:lnTo>
                    <a:pt x="981" y="451"/>
                  </a:lnTo>
                  <a:lnTo>
                    <a:pt x="991" y="451"/>
                  </a:lnTo>
                  <a:lnTo>
                    <a:pt x="999" y="449"/>
                  </a:lnTo>
                  <a:lnTo>
                    <a:pt x="1007" y="449"/>
                  </a:lnTo>
                  <a:lnTo>
                    <a:pt x="1016" y="448"/>
                  </a:lnTo>
                  <a:lnTo>
                    <a:pt x="1026" y="444"/>
                  </a:lnTo>
                  <a:lnTo>
                    <a:pt x="1007" y="414"/>
                  </a:lnTo>
                  <a:lnTo>
                    <a:pt x="993" y="385"/>
                  </a:lnTo>
                  <a:lnTo>
                    <a:pt x="981" y="356"/>
                  </a:lnTo>
                  <a:lnTo>
                    <a:pt x="973" y="327"/>
                  </a:lnTo>
                  <a:lnTo>
                    <a:pt x="964" y="295"/>
                  </a:lnTo>
                  <a:lnTo>
                    <a:pt x="959" y="264"/>
                  </a:lnTo>
                  <a:lnTo>
                    <a:pt x="953" y="232"/>
                  </a:lnTo>
                  <a:lnTo>
                    <a:pt x="950" y="200"/>
                  </a:lnTo>
                  <a:lnTo>
                    <a:pt x="952" y="191"/>
                  </a:lnTo>
                  <a:lnTo>
                    <a:pt x="953" y="183"/>
                  </a:lnTo>
                  <a:lnTo>
                    <a:pt x="950" y="172"/>
                  </a:lnTo>
                  <a:lnTo>
                    <a:pt x="949" y="164"/>
                  </a:lnTo>
                  <a:lnTo>
                    <a:pt x="947" y="154"/>
                  </a:lnTo>
                  <a:lnTo>
                    <a:pt x="950" y="147"/>
                  </a:lnTo>
                  <a:lnTo>
                    <a:pt x="956" y="143"/>
                  </a:lnTo>
                  <a:lnTo>
                    <a:pt x="968" y="144"/>
                  </a:lnTo>
                  <a:lnTo>
                    <a:pt x="975" y="148"/>
                  </a:lnTo>
                  <a:lnTo>
                    <a:pt x="982" y="154"/>
                  </a:lnTo>
                  <a:lnTo>
                    <a:pt x="989" y="159"/>
                  </a:lnTo>
                  <a:lnTo>
                    <a:pt x="996" y="168"/>
                  </a:lnTo>
                  <a:lnTo>
                    <a:pt x="1002" y="173"/>
                  </a:lnTo>
                  <a:lnTo>
                    <a:pt x="1009" y="179"/>
                  </a:lnTo>
                  <a:lnTo>
                    <a:pt x="1017" y="184"/>
                  </a:lnTo>
                  <a:lnTo>
                    <a:pt x="1026" y="191"/>
                  </a:lnTo>
                  <a:lnTo>
                    <a:pt x="1026" y="172"/>
                  </a:lnTo>
                  <a:lnTo>
                    <a:pt x="1027" y="154"/>
                  </a:lnTo>
                  <a:lnTo>
                    <a:pt x="1027" y="134"/>
                  </a:lnTo>
                  <a:lnTo>
                    <a:pt x="1030" y="115"/>
                  </a:lnTo>
                  <a:lnTo>
                    <a:pt x="1030" y="95"/>
                  </a:lnTo>
                  <a:lnTo>
                    <a:pt x="1031" y="77"/>
                  </a:lnTo>
                  <a:lnTo>
                    <a:pt x="1031" y="59"/>
                  </a:lnTo>
                  <a:lnTo>
                    <a:pt x="1030" y="44"/>
                  </a:lnTo>
                  <a:lnTo>
                    <a:pt x="1044" y="34"/>
                  </a:lnTo>
                  <a:lnTo>
                    <a:pt x="1058" y="33"/>
                  </a:lnTo>
                  <a:lnTo>
                    <a:pt x="1072" y="34"/>
                  </a:lnTo>
                  <a:lnTo>
                    <a:pt x="1085" y="41"/>
                  </a:lnTo>
                  <a:lnTo>
                    <a:pt x="1099" y="46"/>
                  </a:lnTo>
                  <a:lnTo>
                    <a:pt x="1115" y="55"/>
                  </a:lnTo>
                  <a:lnTo>
                    <a:pt x="1130" y="60"/>
                  </a:lnTo>
                  <a:lnTo>
                    <a:pt x="1147" y="65"/>
                  </a:lnTo>
                  <a:lnTo>
                    <a:pt x="1162" y="66"/>
                  </a:lnTo>
                  <a:lnTo>
                    <a:pt x="1179" y="67"/>
                  </a:lnTo>
                  <a:lnTo>
                    <a:pt x="1197" y="66"/>
                  </a:lnTo>
                  <a:lnTo>
                    <a:pt x="1215" y="66"/>
                  </a:lnTo>
                  <a:lnTo>
                    <a:pt x="1230" y="60"/>
                  </a:lnTo>
                  <a:lnTo>
                    <a:pt x="1244" y="52"/>
                  </a:lnTo>
                  <a:lnTo>
                    <a:pt x="1254" y="38"/>
                  </a:lnTo>
                  <a:lnTo>
                    <a:pt x="1260" y="21"/>
                  </a:lnTo>
                  <a:lnTo>
                    <a:pt x="1297" y="7"/>
                  </a:lnTo>
                  <a:lnTo>
                    <a:pt x="1336" y="12"/>
                  </a:lnTo>
                  <a:lnTo>
                    <a:pt x="1373" y="24"/>
                  </a:lnTo>
                  <a:lnTo>
                    <a:pt x="1410" y="42"/>
                  </a:lnTo>
                  <a:lnTo>
                    <a:pt x="1444" y="53"/>
                  </a:lnTo>
                  <a:lnTo>
                    <a:pt x="1476" y="56"/>
                  </a:lnTo>
                  <a:lnTo>
                    <a:pt x="1505" y="40"/>
                  </a:lnTo>
                  <a:lnTo>
                    <a:pt x="1530" y="0"/>
                  </a:lnTo>
                  <a:lnTo>
                    <a:pt x="1558" y="0"/>
                  </a:lnTo>
                  <a:lnTo>
                    <a:pt x="1586" y="6"/>
                  </a:lnTo>
                  <a:lnTo>
                    <a:pt x="1611" y="12"/>
                  </a:lnTo>
                  <a:lnTo>
                    <a:pt x="1637" y="20"/>
                  </a:lnTo>
                  <a:lnTo>
                    <a:pt x="1662" y="27"/>
                  </a:lnTo>
                  <a:lnTo>
                    <a:pt x="1688" y="35"/>
                  </a:lnTo>
                  <a:lnTo>
                    <a:pt x="1713" y="44"/>
                  </a:lnTo>
                  <a:lnTo>
                    <a:pt x="1739" y="52"/>
                  </a:lnTo>
                  <a:close/>
                </a:path>
              </a:pathLst>
            </a:custGeom>
            <a:blipFill>
              <a:blip r:embed="rId14" cstate="print"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grpSp>
          <p:nvGrpSpPr>
            <p:cNvPr id="103" name="Grupa 73"/>
            <p:cNvGrpSpPr/>
            <p:nvPr/>
          </p:nvGrpSpPr>
          <p:grpSpPr>
            <a:xfrm>
              <a:off x="5286380" y="0"/>
              <a:ext cx="1892193" cy="2309910"/>
              <a:chOff x="921270" y="1484408"/>
              <a:chExt cx="1892193" cy="2309910"/>
            </a:xfrm>
          </p:grpSpPr>
          <p:sp>
            <p:nvSpPr>
              <p:cNvPr id="105" name="Dowolny kształt 104"/>
              <p:cNvSpPr/>
              <p:nvPr/>
            </p:nvSpPr>
            <p:spPr>
              <a:xfrm>
                <a:off x="935421" y="1521372"/>
                <a:ext cx="1770993" cy="1655380"/>
              </a:xfrm>
              <a:custGeom>
                <a:avLst/>
                <a:gdLst>
                  <a:gd name="connsiteX0" fmla="*/ 57807 w 1770993"/>
                  <a:gd name="connsiteY0" fmla="*/ 55180 h 1655380"/>
                  <a:gd name="connsiteX1" fmla="*/ 420413 w 1770993"/>
                  <a:gd name="connsiteY1" fmla="*/ 7883 h 1655380"/>
                  <a:gd name="connsiteX2" fmla="*/ 735724 w 1770993"/>
                  <a:gd name="connsiteY2" fmla="*/ 39414 h 1655380"/>
                  <a:gd name="connsiteX3" fmla="*/ 1145627 w 1770993"/>
                  <a:gd name="connsiteY3" fmla="*/ 244366 h 1655380"/>
                  <a:gd name="connsiteX4" fmla="*/ 1492469 w 1770993"/>
                  <a:gd name="connsiteY4" fmla="*/ 480849 h 1655380"/>
                  <a:gd name="connsiteX5" fmla="*/ 1587062 w 1770993"/>
                  <a:gd name="connsiteY5" fmla="*/ 701566 h 1655380"/>
                  <a:gd name="connsiteX6" fmla="*/ 1744717 w 1770993"/>
                  <a:gd name="connsiteY6" fmla="*/ 985345 h 1655380"/>
                  <a:gd name="connsiteX7" fmla="*/ 1744717 w 1770993"/>
                  <a:gd name="connsiteY7" fmla="*/ 1253359 h 1655380"/>
                  <a:gd name="connsiteX8" fmla="*/ 1713186 w 1770993"/>
                  <a:gd name="connsiteY8" fmla="*/ 1568669 h 1655380"/>
                  <a:gd name="connsiteX9" fmla="*/ 1713186 w 1770993"/>
                  <a:gd name="connsiteY9" fmla="*/ 1631731 h 1655380"/>
                  <a:gd name="connsiteX10" fmla="*/ 1508234 w 1770993"/>
                  <a:gd name="connsiteY10" fmla="*/ 1647497 h 1655380"/>
                  <a:gd name="connsiteX11" fmla="*/ 972207 w 1770993"/>
                  <a:gd name="connsiteY11" fmla="*/ 1584435 h 1655380"/>
                  <a:gd name="connsiteX12" fmla="*/ 704193 w 1770993"/>
                  <a:gd name="connsiteY12" fmla="*/ 1379483 h 1655380"/>
                  <a:gd name="connsiteX13" fmla="*/ 483476 w 1770993"/>
                  <a:gd name="connsiteY13" fmla="*/ 1221828 h 1655380"/>
                  <a:gd name="connsiteX14" fmla="*/ 278524 w 1770993"/>
                  <a:gd name="connsiteY14" fmla="*/ 1032642 h 1655380"/>
                  <a:gd name="connsiteX15" fmla="*/ 152400 w 1770993"/>
                  <a:gd name="connsiteY15" fmla="*/ 811925 h 1655380"/>
                  <a:gd name="connsiteX16" fmla="*/ 73572 w 1770993"/>
                  <a:gd name="connsiteY16" fmla="*/ 512380 h 1655380"/>
                  <a:gd name="connsiteX17" fmla="*/ 73572 w 1770993"/>
                  <a:gd name="connsiteY17" fmla="*/ 307428 h 1655380"/>
                  <a:gd name="connsiteX18" fmla="*/ 57807 w 1770993"/>
                  <a:gd name="connsiteY18" fmla="*/ 55180 h 165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70993" h="1655380">
                    <a:moveTo>
                      <a:pt x="57807" y="55180"/>
                    </a:moveTo>
                    <a:cubicBezTo>
                      <a:pt x="115614" y="5256"/>
                      <a:pt x="307427" y="10511"/>
                      <a:pt x="420413" y="7883"/>
                    </a:cubicBezTo>
                    <a:cubicBezTo>
                      <a:pt x="533399" y="5255"/>
                      <a:pt x="614855" y="0"/>
                      <a:pt x="735724" y="39414"/>
                    </a:cubicBezTo>
                    <a:cubicBezTo>
                      <a:pt x="856593" y="78828"/>
                      <a:pt x="1019503" y="170794"/>
                      <a:pt x="1145627" y="244366"/>
                    </a:cubicBezTo>
                    <a:cubicBezTo>
                      <a:pt x="1271751" y="317939"/>
                      <a:pt x="1418897" y="404649"/>
                      <a:pt x="1492469" y="480849"/>
                    </a:cubicBezTo>
                    <a:cubicBezTo>
                      <a:pt x="1566041" y="557049"/>
                      <a:pt x="1545021" y="617483"/>
                      <a:pt x="1587062" y="701566"/>
                    </a:cubicBezTo>
                    <a:cubicBezTo>
                      <a:pt x="1629103" y="785649"/>
                      <a:pt x="1718441" y="893380"/>
                      <a:pt x="1744717" y="985345"/>
                    </a:cubicBezTo>
                    <a:cubicBezTo>
                      <a:pt x="1770993" y="1077310"/>
                      <a:pt x="1749972" y="1156138"/>
                      <a:pt x="1744717" y="1253359"/>
                    </a:cubicBezTo>
                    <a:cubicBezTo>
                      <a:pt x="1739462" y="1350580"/>
                      <a:pt x="1718441" y="1505607"/>
                      <a:pt x="1713186" y="1568669"/>
                    </a:cubicBezTo>
                    <a:cubicBezTo>
                      <a:pt x="1707931" y="1631731"/>
                      <a:pt x="1747345" y="1618593"/>
                      <a:pt x="1713186" y="1631731"/>
                    </a:cubicBezTo>
                    <a:cubicBezTo>
                      <a:pt x="1679027" y="1644869"/>
                      <a:pt x="1631731" y="1655380"/>
                      <a:pt x="1508234" y="1647497"/>
                    </a:cubicBezTo>
                    <a:cubicBezTo>
                      <a:pt x="1384738" y="1639614"/>
                      <a:pt x="1106214" y="1629104"/>
                      <a:pt x="972207" y="1584435"/>
                    </a:cubicBezTo>
                    <a:cubicBezTo>
                      <a:pt x="838200" y="1539766"/>
                      <a:pt x="785648" y="1439917"/>
                      <a:pt x="704193" y="1379483"/>
                    </a:cubicBezTo>
                    <a:cubicBezTo>
                      <a:pt x="622738" y="1319049"/>
                      <a:pt x="554421" y="1279635"/>
                      <a:pt x="483476" y="1221828"/>
                    </a:cubicBezTo>
                    <a:cubicBezTo>
                      <a:pt x="412531" y="1164021"/>
                      <a:pt x="333703" y="1100959"/>
                      <a:pt x="278524" y="1032642"/>
                    </a:cubicBezTo>
                    <a:cubicBezTo>
                      <a:pt x="223345" y="964325"/>
                      <a:pt x="186559" y="898635"/>
                      <a:pt x="152400" y="811925"/>
                    </a:cubicBezTo>
                    <a:cubicBezTo>
                      <a:pt x="118241" y="725215"/>
                      <a:pt x="86710" y="596463"/>
                      <a:pt x="73572" y="512380"/>
                    </a:cubicBezTo>
                    <a:cubicBezTo>
                      <a:pt x="60434" y="428297"/>
                      <a:pt x="70944" y="386256"/>
                      <a:pt x="73572" y="307428"/>
                    </a:cubicBezTo>
                    <a:cubicBezTo>
                      <a:pt x="76200" y="228600"/>
                      <a:pt x="0" y="105104"/>
                      <a:pt x="57807" y="5518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grpSp>
            <p:nvGrpSpPr>
              <p:cNvPr id="106" name="Grupa 71"/>
              <p:cNvGrpSpPr/>
              <p:nvPr/>
            </p:nvGrpSpPr>
            <p:grpSpPr>
              <a:xfrm>
                <a:off x="921270" y="1484408"/>
                <a:ext cx="1892193" cy="2309910"/>
                <a:chOff x="5283320" y="15766"/>
                <a:chExt cx="1892193" cy="2309910"/>
              </a:xfrm>
            </p:grpSpPr>
            <p:sp>
              <p:nvSpPr>
                <p:cNvPr id="107" name="Freeform 32"/>
                <p:cNvSpPr>
                  <a:spLocks/>
                </p:cNvSpPr>
                <p:nvPr/>
              </p:nvSpPr>
              <p:spPr bwMode="auto">
                <a:xfrm>
                  <a:off x="5597645" y="34816"/>
                  <a:ext cx="82550" cy="100012"/>
                </a:xfrm>
                <a:custGeom>
                  <a:avLst/>
                  <a:gdLst/>
                  <a:ahLst/>
                  <a:cxnLst>
                    <a:cxn ang="0">
                      <a:pos x="87" y="44"/>
                    </a:cxn>
                    <a:cxn ang="0">
                      <a:pos x="105" y="126"/>
                    </a:cxn>
                    <a:cxn ang="0">
                      <a:pos x="91" y="117"/>
                    </a:cxn>
                    <a:cxn ang="0">
                      <a:pos x="77" y="106"/>
                    </a:cxn>
                    <a:cxn ang="0">
                      <a:pos x="63" y="89"/>
                    </a:cxn>
                    <a:cxn ang="0">
                      <a:pos x="51" y="73"/>
                    </a:cxn>
                    <a:cxn ang="0">
                      <a:pos x="37" y="54"/>
                    </a:cxn>
                    <a:cxn ang="0">
                      <a:pos x="24" y="34"/>
                    </a:cxn>
                    <a:cxn ang="0">
                      <a:pos x="11" y="16"/>
                    </a:cxn>
                    <a:cxn ang="0">
                      <a:pos x="0" y="0"/>
                    </a:cxn>
                    <a:cxn ang="0">
                      <a:pos x="11" y="1"/>
                    </a:cxn>
                    <a:cxn ang="0">
                      <a:pos x="24" y="7"/>
                    </a:cxn>
                    <a:cxn ang="0">
                      <a:pos x="35" y="11"/>
                    </a:cxn>
                    <a:cxn ang="0">
                      <a:pos x="48" y="18"/>
                    </a:cxn>
                    <a:cxn ang="0">
                      <a:pos x="57" y="25"/>
                    </a:cxn>
                    <a:cxn ang="0">
                      <a:pos x="69" y="32"/>
                    </a:cxn>
                    <a:cxn ang="0">
                      <a:pos x="77" y="37"/>
                    </a:cxn>
                    <a:cxn ang="0">
                      <a:pos x="87" y="44"/>
                    </a:cxn>
                  </a:cxnLst>
                  <a:rect l="0" t="0" r="r" b="b"/>
                  <a:pathLst>
                    <a:path w="105" h="126">
                      <a:moveTo>
                        <a:pt x="87" y="44"/>
                      </a:moveTo>
                      <a:lnTo>
                        <a:pt x="105" y="126"/>
                      </a:lnTo>
                      <a:lnTo>
                        <a:pt x="91" y="117"/>
                      </a:lnTo>
                      <a:lnTo>
                        <a:pt x="77" y="106"/>
                      </a:lnTo>
                      <a:lnTo>
                        <a:pt x="63" y="89"/>
                      </a:lnTo>
                      <a:lnTo>
                        <a:pt x="51" y="73"/>
                      </a:lnTo>
                      <a:lnTo>
                        <a:pt x="37" y="54"/>
                      </a:lnTo>
                      <a:lnTo>
                        <a:pt x="24" y="34"/>
                      </a:lnTo>
                      <a:lnTo>
                        <a:pt x="11" y="16"/>
                      </a:lnTo>
                      <a:lnTo>
                        <a:pt x="0" y="0"/>
                      </a:lnTo>
                      <a:lnTo>
                        <a:pt x="11" y="1"/>
                      </a:lnTo>
                      <a:lnTo>
                        <a:pt x="24" y="7"/>
                      </a:lnTo>
                      <a:lnTo>
                        <a:pt x="35" y="11"/>
                      </a:lnTo>
                      <a:lnTo>
                        <a:pt x="48" y="18"/>
                      </a:lnTo>
                      <a:lnTo>
                        <a:pt x="57" y="25"/>
                      </a:lnTo>
                      <a:lnTo>
                        <a:pt x="69" y="32"/>
                      </a:lnTo>
                      <a:lnTo>
                        <a:pt x="77" y="37"/>
                      </a:lnTo>
                      <a:lnTo>
                        <a:pt x="87" y="4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08" name="Freeform 33"/>
                <p:cNvSpPr>
                  <a:spLocks/>
                </p:cNvSpPr>
                <p:nvPr/>
              </p:nvSpPr>
              <p:spPr bwMode="auto">
                <a:xfrm>
                  <a:off x="5283320" y="66566"/>
                  <a:ext cx="763588" cy="546100"/>
                </a:xfrm>
                <a:custGeom>
                  <a:avLst/>
                  <a:gdLst/>
                  <a:ahLst/>
                  <a:cxnLst>
                    <a:cxn ang="0">
                      <a:pos x="963" y="617"/>
                    </a:cxn>
                    <a:cxn ang="0">
                      <a:pos x="852" y="619"/>
                    </a:cxn>
                    <a:cxn ang="0">
                      <a:pos x="740" y="634"/>
                    </a:cxn>
                    <a:cxn ang="0">
                      <a:pos x="629" y="655"/>
                    </a:cxn>
                    <a:cxn ang="0">
                      <a:pos x="517" y="676"/>
                    </a:cxn>
                    <a:cxn ang="0">
                      <a:pos x="404" y="687"/>
                    </a:cxn>
                    <a:cxn ang="0">
                      <a:pos x="297" y="686"/>
                    </a:cxn>
                    <a:cxn ang="0">
                      <a:pos x="190" y="663"/>
                    </a:cxn>
                    <a:cxn ang="0">
                      <a:pos x="88" y="613"/>
                    </a:cxn>
                    <a:cxn ang="0">
                      <a:pos x="82" y="585"/>
                    </a:cxn>
                    <a:cxn ang="0">
                      <a:pos x="75" y="559"/>
                    </a:cxn>
                    <a:cxn ang="0">
                      <a:pos x="64" y="531"/>
                    </a:cxn>
                    <a:cxn ang="0">
                      <a:pos x="54" y="503"/>
                    </a:cxn>
                    <a:cxn ang="0">
                      <a:pos x="42" y="474"/>
                    </a:cxn>
                    <a:cxn ang="0">
                      <a:pos x="31" y="445"/>
                    </a:cxn>
                    <a:cxn ang="0">
                      <a:pos x="18" y="415"/>
                    </a:cxn>
                    <a:cxn ang="0">
                      <a:pos x="10" y="387"/>
                    </a:cxn>
                    <a:cxn ang="0">
                      <a:pos x="10" y="373"/>
                    </a:cxn>
                    <a:cxn ang="0">
                      <a:pos x="17" y="376"/>
                    </a:cxn>
                    <a:cxn ang="0">
                      <a:pos x="25" y="378"/>
                    </a:cxn>
                    <a:cxn ang="0">
                      <a:pos x="34" y="375"/>
                    </a:cxn>
                    <a:cxn ang="0">
                      <a:pos x="42" y="373"/>
                    </a:cxn>
                    <a:cxn ang="0">
                      <a:pos x="50" y="368"/>
                    </a:cxn>
                    <a:cxn ang="0">
                      <a:pos x="59" y="364"/>
                    </a:cxn>
                    <a:cxn ang="0">
                      <a:pos x="67" y="360"/>
                    </a:cxn>
                    <a:cxn ang="0">
                      <a:pos x="75" y="357"/>
                    </a:cxn>
                    <a:cxn ang="0">
                      <a:pos x="59" y="325"/>
                    </a:cxn>
                    <a:cxn ang="0">
                      <a:pos x="46" y="294"/>
                    </a:cxn>
                    <a:cxn ang="0">
                      <a:pos x="32" y="262"/>
                    </a:cxn>
                    <a:cxn ang="0">
                      <a:pos x="22" y="231"/>
                    </a:cxn>
                    <a:cxn ang="0">
                      <a:pos x="13" y="199"/>
                    </a:cxn>
                    <a:cxn ang="0">
                      <a:pos x="6" y="167"/>
                    </a:cxn>
                    <a:cxn ang="0">
                      <a:pos x="0" y="132"/>
                    </a:cxn>
                    <a:cxn ang="0">
                      <a:pos x="0" y="99"/>
                    </a:cxn>
                    <a:cxn ang="0">
                      <a:pos x="8" y="100"/>
                    </a:cxn>
                    <a:cxn ang="0">
                      <a:pos x="18" y="107"/>
                    </a:cxn>
                    <a:cxn ang="0">
                      <a:pos x="28" y="116"/>
                    </a:cxn>
                    <a:cxn ang="0">
                      <a:pos x="38" y="127"/>
                    </a:cxn>
                    <a:cxn ang="0">
                      <a:pos x="46" y="134"/>
                    </a:cxn>
                    <a:cxn ang="0">
                      <a:pos x="57" y="137"/>
                    </a:cxn>
                    <a:cxn ang="0">
                      <a:pos x="67" y="135"/>
                    </a:cxn>
                    <a:cxn ang="0">
                      <a:pos x="80" y="125"/>
                    </a:cxn>
                    <a:cxn ang="0">
                      <a:pos x="84" y="0"/>
                    </a:cxn>
                    <a:cxn ang="0">
                      <a:pos x="163" y="113"/>
                    </a:cxn>
                    <a:cxn ang="0">
                      <a:pos x="258" y="210"/>
                    </a:cxn>
                    <a:cxn ang="0">
                      <a:pos x="364" y="295"/>
                    </a:cxn>
                    <a:cxn ang="0">
                      <a:pos x="478" y="372"/>
                    </a:cxn>
                    <a:cxn ang="0">
                      <a:pos x="597" y="438"/>
                    </a:cxn>
                    <a:cxn ang="0">
                      <a:pos x="719" y="500"/>
                    </a:cxn>
                    <a:cxn ang="0">
                      <a:pos x="842" y="559"/>
                    </a:cxn>
                    <a:cxn ang="0">
                      <a:pos x="963" y="617"/>
                    </a:cxn>
                  </a:cxnLst>
                  <a:rect l="0" t="0" r="r" b="b"/>
                  <a:pathLst>
                    <a:path w="963" h="687">
                      <a:moveTo>
                        <a:pt x="963" y="617"/>
                      </a:moveTo>
                      <a:lnTo>
                        <a:pt x="852" y="619"/>
                      </a:lnTo>
                      <a:lnTo>
                        <a:pt x="740" y="634"/>
                      </a:lnTo>
                      <a:lnTo>
                        <a:pt x="629" y="655"/>
                      </a:lnTo>
                      <a:lnTo>
                        <a:pt x="517" y="676"/>
                      </a:lnTo>
                      <a:lnTo>
                        <a:pt x="404" y="687"/>
                      </a:lnTo>
                      <a:lnTo>
                        <a:pt x="297" y="686"/>
                      </a:lnTo>
                      <a:lnTo>
                        <a:pt x="190" y="663"/>
                      </a:lnTo>
                      <a:lnTo>
                        <a:pt x="88" y="613"/>
                      </a:lnTo>
                      <a:lnTo>
                        <a:pt x="82" y="585"/>
                      </a:lnTo>
                      <a:lnTo>
                        <a:pt x="75" y="559"/>
                      </a:lnTo>
                      <a:lnTo>
                        <a:pt x="64" y="531"/>
                      </a:lnTo>
                      <a:lnTo>
                        <a:pt x="54" y="503"/>
                      </a:lnTo>
                      <a:lnTo>
                        <a:pt x="42" y="474"/>
                      </a:lnTo>
                      <a:lnTo>
                        <a:pt x="31" y="445"/>
                      </a:lnTo>
                      <a:lnTo>
                        <a:pt x="18" y="415"/>
                      </a:lnTo>
                      <a:lnTo>
                        <a:pt x="10" y="387"/>
                      </a:lnTo>
                      <a:lnTo>
                        <a:pt x="10" y="373"/>
                      </a:lnTo>
                      <a:lnTo>
                        <a:pt x="17" y="376"/>
                      </a:lnTo>
                      <a:lnTo>
                        <a:pt x="25" y="378"/>
                      </a:lnTo>
                      <a:lnTo>
                        <a:pt x="34" y="375"/>
                      </a:lnTo>
                      <a:lnTo>
                        <a:pt x="42" y="373"/>
                      </a:lnTo>
                      <a:lnTo>
                        <a:pt x="50" y="368"/>
                      </a:lnTo>
                      <a:lnTo>
                        <a:pt x="59" y="364"/>
                      </a:lnTo>
                      <a:lnTo>
                        <a:pt x="67" y="360"/>
                      </a:lnTo>
                      <a:lnTo>
                        <a:pt x="75" y="357"/>
                      </a:lnTo>
                      <a:lnTo>
                        <a:pt x="59" y="325"/>
                      </a:lnTo>
                      <a:lnTo>
                        <a:pt x="46" y="294"/>
                      </a:lnTo>
                      <a:lnTo>
                        <a:pt x="32" y="262"/>
                      </a:lnTo>
                      <a:lnTo>
                        <a:pt x="22" y="231"/>
                      </a:lnTo>
                      <a:lnTo>
                        <a:pt x="13" y="199"/>
                      </a:lnTo>
                      <a:lnTo>
                        <a:pt x="6" y="167"/>
                      </a:lnTo>
                      <a:lnTo>
                        <a:pt x="0" y="132"/>
                      </a:lnTo>
                      <a:lnTo>
                        <a:pt x="0" y="99"/>
                      </a:lnTo>
                      <a:lnTo>
                        <a:pt x="8" y="100"/>
                      </a:lnTo>
                      <a:lnTo>
                        <a:pt x="18" y="107"/>
                      </a:lnTo>
                      <a:lnTo>
                        <a:pt x="28" y="116"/>
                      </a:lnTo>
                      <a:lnTo>
                        <a:pt x="38" y="127"/>
                      </a:lnTo>
                      <a:lnTo>
                        <a:pt x="46" y="134"/>
                      </a:lnTo>
                      <a:lnTo>
                        <a:pt x="57" y="137"/>
                      </a:lnTo>
                      <a:lnTo>
                        <a:pt x="67" y="135"/>
                      </a:lnTo>
                      <a:lnTo>
                        <a:pt x="80" y="125"/>
                      </a:lnTo>
                      <a:lnTo>
                        <a:pt x="84" y="0"/>
                      </a:lnTo>
                      <a:lnTo>
                        <a:pt x="163" y="113"/>
                      </a:lnTo>
                      <a:lnTo>
                        <a:pt x="258" y="210"/>
                      </a:lnTo>
                      <a:lnTo>
                        <a:pt x="364" y="295"/>
                      </a:lnTo>
                      <a:lnTo>
                        <a:pt x="478" y="372"/>
                      </a:lnTo>
                      <a:lnTo>
                        <a:pt x="597" y="438"/>
                      </a:lnTo>
                      <a:lnTo>
                        <a:pt x="719" y="500"/>
                      </a:lnTo>
                      <a:lnTo>
                        <a:pt x="842" y="559"/>
                      </a:lnTo>
                      <a:lnTo>
                        <a:pt x="963" y="61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09" name="Freeform 34"/>
                <p:cNvSpPr>
                  <a:spLocks/>
                </p:cNvSpPr>
                <p:nvPr/>
              </p:nvSpPr>
              <p:spPr bwMode="auto">
                <a:xfrm>
                  <a:off x="6099295" y="169754"/>
                  <a:ext cx="293688" cy="528637"/>
                </a:xfrm>
                <a:custGeom>
                  <a:avLst/>
                  <a:gdLst/>
                  <a:ahLst/>
                  <a:cxnLst>
                    <a:cxn ang="0">
                      <a:pos x="47" y="53"/>
                    </a:cxn>
                    <a:cxn ang="0">
                      <a:pos x="61" y="64"/>
                    </a:cxn>
                    <a:cxn ang="0">
                      <a:pos x="76" y="78"/>
                    </a:cxn>
                    <a:cxn ang="0">
                      <a:pos x="93" y="90"/>
                    </a:cxn>
                    <a:cxn ang="0">
                      <a:pos x="110" y="104"/>
                    </a:cxn>
                    <a:cxn ang="0">
                      <a:pos x="127" y="114"/>
                    </a:cxn>
                    <a:cxn ang="0">
                      <a:pos x="146" y="122"/>
                    </a:cxn>
                    <a:cxn ang="0">
                      <a:pos x="166" y="126"/>
                    </a:cxn>
                    <a:cxn ang="0">
                      <a:pos x="186" y="126"/>
                    </a:cxn>
                    <a:cxn ang="0">
                      <a:pos x="213" y="100"/>
                    </a:cxn>
                    <a:cxn ang="0">
                      <a:pos x="214" y="139"/>
                    </a:cxn>
                    <a:cxn ang="0">
                      <a:pos x="228" y="175"/>
                    </a:cxn>
                    <a:cxn ang="0">
                      <a:pos x="249" y="209"/>
                    </a:cxn>
                    <a:cxn ang="0">
                      <a:pos x="274" y="243"/>
                    </a:cxn>
                    <a:cxn ang="0">
                      <a:pos x="297" y="277"/>
                    </a:cxn>
                    <a:cxn ang="0">
                      <a:pos x="317" y="313"/>
                    </a:cxn>
                    <a:cxn ang="0">
                      <a:pos x="331" y="352"/>
                    </a:cxn>
                    <a:cxn ang="0">
                      <a:pos x="336" y="397"/>
                    </a:cxn>
                    <a:cxn ang="0">
                      <a:pos x="340" y="430"/>
                    </a:cxn>
                    <a:cxn ang="0">
                      <a:pos x="344" y="465"/>
                    </a:cxn>
                    <a:cxn ang="0">
                      <a:pos x="345" y="497"/>
                    </a:cxn>
                    <a:cxn ang="0">
                      <a:pos x="348" y="531"/>
                    </a:cxn>
                    <a:cxn ang="0">
                      <a:pos x="350" y="563"/>
                    </a:cxn>
                    <a:cxn ang="0">
                      <a:pos x="354" y="596"/>
                    </a:cxn>
                    <a:cxn ang="0">
                      <a:pos x="359" y="629"/>
                    </a:cxn>
                    <a:cxn ang="0">
                      <a:pos x="370" y="666"/>
                    </a:cxn>
                    <a:cxn ang="0">
                      <a:pos x="358" y="662"/>
                    </a:cxn>
                    <a:cxn ang="0">
                      <a:pos x="347" y="656"/>
                    </a:cxn>
                    <a:cxn ang="0">
                      <a:pos x="336" y="649"/>
                    </a:cxn>
                    <a:cxn ang="0">
                      <a:pos x="326" y="642"/>
                    </a:cxn>
                    <a:cxn ang="0">
                      <a:pos x="315" y="632"/>
                    </a:cxn>
                    <a:cxn ang="0">
                      <a:pos x="306" y="624"/>
                    </a:cxn>
                    <a:cxn ang="0">
                      <a:pos x="295" y="616"/>
                    </a:cxn>
                    <a:cxn ang="0">
                      <a:pos x="287" y="610"/>
                    </a:cxn>
                    <a:cxn ang="0">
                      <a:pos x="304" y="567"/>
                    </a:cxn>
                    <a:cxn ang="0">
                      <a:pos x="312" y="525"/>
                    </a:cxn>
                    <a:cxn ang="0">
                      <a:pos x="312" y="482"/>
                    </a:cxn>
                    <a:cxn ang="0">
                      <a:pos x="306" y="440"/>
                    </a:cxn>
                    <a:cxn ang="0">
                      <a:pos x="295" y="398"/>
                    </a:cxn>
                    <a:cxn ang="0">
                      <a:pos x="283" y="356"/>
                    </a:cxn>
                    <a:cxn ang="0">
                      <a:pos x="269" y="316"/>
                    </a:cxn>
                    <a:cxn ang="0">
                      <a:pos x="256" y="278"/>
                    </a:cxn>
                    <a:cxn ang="0">
                      <a:pos x="224" y="246"/>
                    </a:cxn>
                    <a:cxn ang="0">
                      <a:pos x="189" y="214"/>
                    </a:cxn>
                    <a:cxn ang="0">
                      <a:pos x="152" y="181"/>
                    </a:cxn>
                    <a:cxn ang="0">
                      <a:pos x="115" y="149"/>
                    </a:cxn>
                    <a:cxn ang="0">
                      <a:pos x="79" y="112"/>
                    </a:cxn>
                    <a:cxn ang="0">
                      <a:pos x="48" y="76"/>
                    </a:cxn>
                    <a:cxn ang="0">
                      <a:pos x="19" y="39"/>
                    </a:cxn>
                    <a:cxn ang="0">
                      <a:pos x="0" y="0"/>
                    </a:cxn>
                    <a:cxn ang="0">
                      <a:pos x="8" y="11"/>
                    </a:cxn>
                    <a:cxn ang="0">
                      <a:pos x="19" y="26"/>
                    </a:cxn>
                    <a:cxn ang="0">
                      <a:pos x="25" y="33"/>
                    </a:cxn>
                    <a:cxn ang="0">
                      <a:pos x="32" y="40"/>
                    </a:cxn>
                    <a:cxn ang="0">
                      <a:pos x="39" y="46"/>
                    </a:cxn>
                    <a:cxn ang="0">
                      <a:pos x="47" y="53"/>
                    </a:cxn>
                  </a:cxnLst>
                  <a:rect l="0" t="0" r="r" b="b"/>
                  <a:pathLst>
                    <a:path w="370" h="666">
                      <a:moveTo>
                        <a:pt x="47" y="53"/>
                      </a:moveTo>
                      <a:lnTo>
                        <a:pt x="61" y="64"/>
                      </a:lnTo>
                      <a:lnTo>
                        <a:pt x="76" y="78"/>
                      </a:lnTo>
                      <a:lnTo>
                        <a:pt x="93" y="90"/>
                      </a:lnTo>
                      <a:lnTo>
                        <a:pt x="110" y="104"/>
                      </a:lnTo>
                      <a:lnTo>
                        <a:pt x="127" y="114"/>
                      </a:lnTo>
                      <a:lnTo>
                        <a:pt x="146" y="122"/>
                      </a:lnTo>
                      <a:lnTo>
                        <a:pt x="166" y="126"/>
                      </a:lnTo>
                      <a:lnTo>
                        <a:pt x="186" y="126"/>
                      </a:lnTo>
                      <a:lnTo>
                        <a:pt x="213" y="100"/>
                      </a:lnTo>
                      <a:lnTo>
                        <a:pt x="214" y="139"/>
                      </a:lnTo>
                      <a:lnTo>
                        <a:pt x="228" y="175"/>
                      </a:lnTo>
                      <a:lnTo>
                        <a:pt x="249" y="209"/>
                      </a:lnTo>
                      <a:lnTo>
                        <a:pt x="274" y="243"/>
                      </a:lnTo>
                      <a:lnTo>
                        <a:pt x="297" y="277"/>
                      </a:lnTo>
                      <a:lnTo>
                        <a:pt x="317" y="313"/>
                      </a:lnTo>
                      <a:lnTo>
                        <a:pt x="331" y="352"/>
                      </a:lnTo>
                      <a:lnTo>
                        <a:pt x="336" y="397"/>
                      </a:lnTo>
                      <a:lnTo>
                        <a:pt x="340" y="430"/>
                      </a:lnTo>
                      <a:lnTo>
                        <a:pt x="344" y="465"/>
                      </a:lnTo>
                      <a:lnTo>
                        <a:pt x="345" y="497"/>
                      </a:lnTo>
                      <a:lnTo>
                        <a:pt x="348" y="531"/>
                      </a:lnTo>
                      <a:lnTo>
                        <a:pt x="350" y="563"/>
                      </a:lnTo>
                      <a:lnTo>
                        <a:pt x="354" y="596"/>
                      </a:lnTo>
                      <a:lnTo>
                        <a:pt x="359" y="629"/>
                      </a:lnTo>
                      <a:lnTo>
                        <a:pt x="370" y="666"/>
                      </a:lnTo>
                      <a:lnTo>
                        <a:pt x="358" y="662"/>
                      </a:lnTo>
                      <a:lnTo>
                        <a:pt x="347" y="656"/>
                      </a:lnTo>
                      <a:lnTo>
                        <a:pt x="336" y="649"/>
                      </a:lnTo>
                      <a:lnTo>
                        <a:pt x="326" y="642"/>
                      </a:lnTo>
                      <a:lnTo>
                        <a:pt x="315" y="632"/>
                      </a:lnTo>
                      <a:lnTo>
                        <a:pt x="306" y="624"/>
                      </a:lnTo>
                      <a:lnTo>
                        <a:pt x="295" y="616"/>
                      </a:lnTo>
                      <a:lnTo>
                        <a:pt x="287" y="610"/>
                      </a:lnTo>
                      <a:lnTo>
                        <a:pt x="304" y="567"/>
                      </a:lnTo>
                      <a:lnTo>
                        <a:pt x="312" y="525"/>
                      </a:lnTo>
                      <a:lnTo>
                        <a:pt x="312" y="482"/>
                      </a:lnTo>
                      <a:lnTo>
                        <a:pt x="306" y="440"/>
                      </a:lnTo>
                      <a:lnTo>
                        <a:pt x="295" y="398"/>
                      </a:lnTo>
                      <a:lnTo>
                        <a:pt x="283" y="356"/>
                      </a:lnTo>
                      <a:lnTo>
                        <a:pt x="269" y="316"/>
                      </a:lnTo>
                      <a:lnTo>
                        <a:pt x="256" y="278"/>
                      </a:lnTo>
                      <a:lnTo>
                        <a:pt x="224" y="246"/>
                      </a:lnTo>
                      <a:lnTo>
                        <a:pt x="189" y="214"/>
                      </a:lnTo>
                      <a:lnTo>
                        <a:pt x="152" y="181"/>
                      </a:lnTo>
                      <a:lnTo>
                        <a:pt x="115" y="149"/>
                      </a:lnTo>
                      <a:lnTo>
                        <a:pt x="79" y="112"/>
                      </a:lnTo>
                      <a:lnTo>
                        <a:pt x="48" y="76"/>
                      </a:lnTo>
                      <a:lnTo>
                        <a:pt x="19" y="39"/>
                      </a:lnTo>
                      <a:lnTo>
                        <a:pt x="0" y="0"/>
                      </a:lnTo>
                      <a:lnTo>
                        <a:pt x="8" y="11"/>
                      </a:lnTo>
                      <a:lnTo>
                        <a:pt x="19" y="26"/>
                      </a:lnTo>
                      <a:lnTo>
                        <a:pt x="25" y="33"/>
                      </a:lnTo>
                      <a:lnTo>
                        <a:pt x="32" y="40"/>
                      </a:lnTo>
                      <a:lnTo>
                        <a:pt x="39" y="46"/>
                      </a:lnTo>
                      <a:lnTo>
                        <a:pt x="47" y="53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10" name="Freeform 35"/>
                <p:cNvSpPr>
                  <a:spLocks/>
                </p:cNvSpPr>
                <p:nvPr/>
              </p:nvSpPr>
              <p:spPr bwMode="auto">
                <a:xfrm>
                  <a:off x="6300907" y="184041"/>
                  <a:ext cx="347663" cy="719137"/>
                </a:xfrm>
                <a:custGeom>
                  <a:avLst/>
                  <a:gdLst/>
                  <a:ahLst/>
                  <a:cxnLst>
                    <a:cxn ang="0">
                      <a:pos x="177" y="146"/>
                    </a:cxn>
                    <a:cxn ang="0">
                      <a:pos x="228" y="232"/>
                    </a:cxn>
                    <a:cxn ang="0">
                      <a:pos x="276" y="320"/>
                    </a:cxn>
                    <a:cxn ang="0">
                      <a:pos x="325" y="405"/>
                    </a:cxn>
                    <a:cxn ang="0">
                      <a:pos x="360" y="462"/>
                    </a:cxn>
                    <a:cxn ang="0">
                      <a:pos x="374" y="497"/>
                    </a:cxn>
                    <a:cxn ang="0">
                      <a:pos x="385" y="532"/>
                    </a:cxn>
                    <a:cxn ang="0">
                      <a:pos x="400" y="567"/>
                    </a:cxn>
                    <a:cxn ang="0">
                      <a:pos x="412" y="598"/>
                    </a:cxn>
                    <a:cxn ang="0">
                      <a:pos x="414" y="627"/>
                    </a:cxn>
                    <a:cxn ang="0">
                      <a:pos x="423" y="659"/>
                    </a:cxn>
                    <a:cxn ang="0">
                      <a:pos x="432" y="690"/>
                    </a:cxn>
                    <a:cxn ang="0">
                      <a:pos x="431" y="715"/>
                    </a:cxn>
                    <a:cxn ang="0">
                      <a:pos x="435" y="738"/>
                    </a:cxn>
                    <a:cxn ang="0">
                      <a:pos x="438" y="773"/>
                    </a:cxn>
                    <a:cxn ang="0">
                      <a:pos x="430" y="815"/>
                    </a:cxn>
                    <a:cxn ang="0">
                      <a:pos x="417" y="853"/>
                    </a:cxn>
                    <a:cxn ang="0">
                      <a:pos x="398" y="887"/>
                    </a:cxn>
                    <a:cxn ang="0">
                      <a:pos x="374" y="905"/>
                    </a:cxn>
                    <a:cxn ang="0">
                      <a:pos x="299" y="822"/>
                    </a:cxn>
                    <a:cxn ang="0">
                      <a:pos x="221" y="747"/>
                    </a:cxn>
                    <a:cxn ang="0">
                      <a:pos x="161" y="663"/>
                    </a:cxn>
                    <a:cxn ang="0">
                      <a:pos x="138" y="561"/>
                    </a:cxn>
                    <a:cxn ang="0">
                      <a:pos x="129" y="443"/>
                    </a:cxn>
                    <a:cxn ang="0">
                      <a:pos x="110" y="330"/>
                    </a:cxn>
                    <a:cxn ang="0">
                      <a:pos x="70" y="223"/>
                    </a:cxn>
                    <a:cxn ang="0">
                      <a:pos x="3" y="125"/>
                    </a:cxn>
                    <a:cxn ang="0">
                      <a:pos x="2" y="90"/>
                    </a:cxn>
                    <a:cxn ang="0">
                      <a:pos x="2" y="58"/>
                    </a:cxn>
                    <a:cxn ang="0">
                      <a:pos x="5" y="29"/>
                    </a:cxn>
                    <a:cxn ang="0">
                      <a:pos x="17" y="0"/>
                    </a:cxn>
                    <a:cxn ang="0">
                      <a:pos x="152" y="104"/>
                    </a:cxn>
                  </a:cxnLst>
                  <a:rect l="0" t="0" r="r" b="b"/>
                  <a:pathLst>
                    <a:path w="439" h="905">
                      <a:moveTo>
                        <a:pt x="152" y="104"/>
                      </a:moveTo>
                      <a:lnTo>
                        <a:pt x="177" y="146"/>
                      </a:lnTo>
                      <a:lnTo>
                        <a:pt x="204" y="189"/>
                      </a:lnTo>
                      <a:lnTo>
                        <a:pt x="228" y="232"/>
                      </a:lnTo>
                      <a:lnTo>
                        <a:pt x="253" y="277"/>
                      </a:lnTo>
                      <a:lnTo>
                        <a:pt x="276" y="320"/>
                      </a:lnTo>
                      <a:lnTo>
                        <a:pt x="300" y="363"/>
                      </a:lnTo>
                      <a:lnTo>
                        <a:pt x="325" y="405"/>
                      </a:lnTo>
                      <a:lnTo>
                        <a:pt x="352" y="448"/>
                      </a:lnTo>
                      <a:lnTo>
                        <a:pt x="360" y="462"/>
                      </a:lnTo>
                      <a:lnTo>
                        <a:pt x="368" y="479"/>
                      </a:lnTo>
                      <a:lnTo>
                        <a:pt x="374" y="497"/>
                      </a:lnTo>
                      <a:lnTo>
                        <a:pt x="379" y="515"/>
                      </a:lnTo>
                      <a:lnTo>
                        <a:pt x="385" y="532"/>
                      </a:lnTo>
                      <a:lnTo>
                        <a:pt x="392" y="550"/>
                      </a:lnTo>
                      <a:lnTo>
                        <a:pt x="400" y="567"/>
                      </a:lnTo>
                      <a:lnTo>
                        <a:pt x="413" y="584"/>
                      </a:lnTo>
                      <a:lnTo>
                        <a:pt x="412" y="598"/>
                      </a:lnTo>
                      <a:lnTo>
                        <a:pt x="412" y="613"/>
                      </a:lnTo>
                      <a:lnTo>
                        <a:pt x="414" y="627"/>
                      </a:lnTo>
                      <a:lnTo>
                        <a:pt x="418" y="644"/>
                      </a:lnTo>
                      <a:lnTo>
                        <a:pt x="423" y="659"/>
                      </a:lnTo>
                      <a:lnTo>
                        <a:pt x="428" y="674"/>
                      </a:lnTo>
                      <a:lnTo>
                        <a:pt x="432" y="690"/>
                      </a:lnTo>
                      <a:lnTo>
                        <a:pt x="439" y="705"/>
                      </a:lnTo>
                      <a:lnTo>
                        <a:pt x="431" y="715"/>
                      </a:lnTo>
                      <a:lnTo>
                        <a:pt x="432" y="726"/>
                      </a:lnTo>
                      <a:lnTo>
                        <a:pt x="435" y="738"/>
                      </a:lnTo>
                      <a:lnTo>
                        <a:pt x="439" y="752"/>
                      </a:lnTo>
                      <a:lnTo>
                        <a:pt x="438" y="773"/>
                      </a:lnTo>
                      <a:lnTo>
                        <a:pt x="435" y="795"/>
                      </a:lnTo>
                      <a:lnTo>
                        <a:pt x="430" y="815"/>
                      </a:lnTo>
                      <a:lnTo>
                        <a:pt x="425" y="834"/>
                      </a:lnTo>
                      <a:lnTo>
                        <a:pt x="417" y="853"/>
                      </a:lnTo>
                      <a:lnTo>
                        <a:pt x="409" y="871"/>
                      </a:lnTo>
                      <a:lnTo>
                        <a:pt x="398" y="887"/>
                      </a:lnTo>
                      <a:lnTo>
                        <a:pt x="386" y="905"/>
                      </a:lnTo>
                      <a:lnTo>
                        <a:pt x="374" y="905"/>
                      </a:lnTo>
                      <a:lnTo>
                        <a:pt x="338" y="861"/>
                      </a:lnTo>
                      <a:lnTo>
                        <a:pt x="299" y="822"/>
                      </a:lnTo>
                      <a:lnTo>
                        <a:pt x="258" y="784"/>
                      </a:lnTo>
                      <a:lnTo>
                        <a:pt x="221" y="747"/>
                      </a:lnTo>
                      <a:lnTo>
                        <a:pt x="186" y="706"/>
                      </a:lnTo>
                      <a:lnTo>
                        <a:pt x="161" y="663"/>
                      </a:lnTo>
                      <a:lnTo>
                        <a:pt x="143" y="616"/>
                      </a:lnTo>
                      <a:lnTo>
                        <a:pt x="138" y="561"/>
                      </a:lnTo>
                      <a:lnTo>
                        <a:pt x="133" y="501"/>
                      </a:lnTo>
                      <a:lnTo>
                        <a:pt x="129" y="443"/>
                      </a:lnTo>
                      <a:lnTo>
                        <a:pt x="120" y="384"/>
                      </a:lnTo>
                      <a:lnTo>
                        <a:pt x="110" y="330"/>
                      </a:lnTo>
                      <a:lnTo>
                        <a:pt x="92" y="274"/>
                      </a:lnTo>
                      <a:lnTo>
                        <a:pt x="70" y="223"/>
                      </a:lnTo>
                      <a:lnTo>
                        <a:pt x="41" y="171"/>
                      </a:lnTo>
                      <a:lnTo>
                        <a:pt x="3" y="125"/>
                      </a:lnTo>
                      <a:lnTo>
                        <a:pt x="2" y="107"/>
                      </a:lnTo>
                      <a:lnTo>
                        <a:pt x="2" y="90"/>
                      </a:lnTo>
                      <a:lnTo>
                        <a:pt x="0" y="74"/>
                      </a:lnTo>
                      <a:lnTo>
                        <a:pt x="2" y="58"/>
                      </a:lnTo>
                      <a:lnTo>
                        <a:pt x="2" y="43"/>
                      </a:lnTo>
                      <a:lnTo>
                        <a:pt x="5" y="29"/>
                      </a:lnTo>
                      <a:lnTo>
                        <a:pt x="9" y="14"/>
                      </a:lnTo>
                      <a:lnTo>
                        <a:pt x="17" y="0"/>
                      </a:lnTo>
                      <a:lnTo>
                        <a:pt x="152" y="86"/>
                      </a:lnTo>
                      <a:lnTo>
                        <a:pt x="152" y="10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11" name="Freeform 36"/>
                <p:cNvSpPr>
                  <a:spLocks/>
                </p:cNvSpPr>
                <p:nvPr/>
              </p:nvSpPr>
              <p:spPr bwMode="auto">
                <a:xfrm>
                  <a:off x="6443782" y="260241"/>
                  <a:ext cx="301625" cy="735012"/>
                </a:xfrm>
                <a:custGeom>
                  <a:avLst/>
                  <a:gdLst/>
                  <a:ahLst/>
                  <a:cxnLst>
                    <a:cxn ang="0">
                      <a:pos x="231" y="365"/>
                    </a:cxn>
                    <a:cxn ang="0">
                      <a:pos x="236" y="372"/>
                    </a:cxn>
                    <a:cxn ang="0">
                      <a:pos x="245" y="380"/>
                    </a:cxn>
                    <a:cxn ang="0">
                      <a:pos x="253" y="386"/>
                    </a:cxn>
                    <a:cxn ang="0">
                      <a:pos x="262" y="393"/>
                    </a:cxn>
                    <a:cxn ang="0">
                      <a:pos x="270" y="397"/>
                    </a:cxn>
                    <a:cxn ang="0">
                      <a:pos x="280" y="401"/>
                    </a:cxn>
                    <a:cxn ang="0">
                      <a:pos x="289" y="404"/>
                    </a:cxn>
                    <a:cxn ang="0">
                      <a:pos x="301" y="408"/>
                    </a:cxn>
                    <a:cxn ang="0">
                      <a:pos x="317" y="397"/>
                    </a:cxn>
                    <a:cxn ang="0">
                      <a:pos x="331" y="383"/>
                    </a:cxn>
                    <a:cxn ang="0">
                      <a:pos x="341" y="366"/>
                    </a:cxn>
                    <a:cxn ang="0">
                      <a:pos x="349" y="348"/>
                    </a:cxn>
                    <a:cxn ang="0">
                      <a:pos x="354" y="327"/>
                    </a:cxn>
                    <a:cxn ang="0">
                      <a:pos x="359" y="306"/>
                    </a:cxn>
                    <a:cxn ang="0">
                      <a:pos x="362" y="284"/>
                    </a:cxn>
                    <a:cxn ang="0">
                      <a:pos x="366" y="265"/>
                    </a:cxn>
                    <a:cxn ang="0">
                      <a:pos x="379" y="283"/>
                    </a:cxn>
                    <a:cxn ang="0">
                      <a:pos x="356" y="354"/>
                    </a:cxn>
                    <a:cxn ang="0">
                      <a:pos x="342" y="429"/>
                    </a:cxn>
                    <a:cxn ang="0">
                      <a:pos x="334" y="504"/>
                    </a:cxn>
                    <a:cxn ang="0">
                      <a:pos x="331" y="582"/>
                    </a:cxn>
                    <a:cxn ang="0">
                      <a:pos x="326" y="660"/>
                    </a:cxn>
                    <a:cxn ang="0">
                      <a:pos x="322" y="738"/>
                    </a:cxn>
                    <a:cxn ang="0">
                      <a:pos x="313" y="815"/>
                    </a:cxn>
                    <a:cxn ang="0">
                      <a:pos x="301" y="892"/>
                    </a:cxn>
                    <a:cxn ang="0">
                      <a:pos x="303" y="899"/>
                    </a:cxn>
                    <a:cxn ang="0">
                      <a:pos x="305" y="907"/>
                    </a:cxn>
                    <a:cxn ang="0">
                      <a:pos x="305" y="915"/>
                    </a:cxn>
                    <a:cxn ang="0">
                      <a:pos x="305" y="927"/>
                    </a:cxn>
                    <a:cxn ang="0">
                      <a:pos x="227" y="844"/>
                    </a:cxn>
                    <a:cxn ang="0">
                      <a:pos x="259" y="780"/>
                    </a:cxn>
                    <a:cxn ang="0">
                      <a:pos x="278" y="712"/>
                    </a:cxn>
                    <a:cxn ang="0">
                      <a:pos x="282" y="639"/>
                    </a:cxn>
                    <a:cxn ang="0">
                      <a:pos x="277" y="568"/>
                    </a:cxn>
                    <a:cxn ang="0">
                      <a:pos x="260" y="495"/>
                    </a:cxn>
                    <a:cxn ang="0">
                      <a:pos x="238" y="425"/>
                    </a:cxn>
                    <a:cxn ang="0">
                      <a:pos x="210" y="359"/>
                    </a:cxn>
                    <a:cxn ang="0">
                      <a:pos x="179" y="299"/>
                    </a:cxn>
                    <a:cxn ang="0">
                      <a:pos x="153" y="262"/>
                    </a:cxn>
                    <a:cxn ang="0">
                      <a:pos x="131" y="224"/>
                    </a:cxn>
                    <a:cxn ang="0">
                      <a:pos x="108" y="187"/>
                    </a:cxn>
                    <a:cxn ang="0">
                      <a:pos x="87" y="149"/>
                    </a:cxn>
                    <a:cxn ang="0">
                      <a:pos x="65" y="110"/>
                    </a:cxn>
                    <a:cxn ang="0">
                      <a:pos x="44" y="72"/>
                    </a:cxn>
                    <a:cxn ang="0">
                      <a:pos x="22" y="35"/>
                    </a:cxn>
                    <a:cxn ang="0">
                      <a:pos x="0" y="0"/>
                    </a:cxn>
                    <a:cxn ang="0">
                      <a:pos x="43" y="36"/>
                    </a:cxn>
                    <a:cxn ang="0">
                      <a:pos x="83" y="77"/>
                    </a:cxn>
                    <a:cxn ang="0">
                      <a:pos x="117" y="118"/>
                    </a:cxn>
                    <a:cxn ang="0">
                      <a:pos x="147" y="166"/>
                    </a:cxn>
                    <a:cxn ang="0">
                      <a:pos x="172" y="212"/>
                    </a:cxn>
                    <a:cxn ang="0">
                      <a:pos x="195" y="262"/>
                    </a:cxn>
                    <a:cxn ang="0">
                      <a:pos x="214" y="312"/>
                    </a:cxn>
                    <a:cxn ang="0">
                      <a:pos x="231" y="365"/>
                    </a:cxn>
                  </a:cxnLst>
                  <a:rect l="0" t="0" r="r" b="b"/>
                  <a:pathLst>
                    <a:path w="379" h="927">
                      <a:moveTo>
                        <a:pt x="231" y="365"/>
                      </a:moveTo>
                      <a:lnTo>
                        <a:pt x="236" y="372"/>
                      </a:lnTo>
                      <a:lnTo>
                        <a:pt x="245" y="380"/>
                      </a:lnTo>
                      <a:lnTo>
                        <a:pt x="253" y="386"/>
                      </a:lnTo>
                      <a:lnTo>
                        <a:pt x="262" y="393"/>
                      </a:lnTo>
                      <a:lnTo>
                        <a:pt x="270" y="397"/>
                      </a:lnTo>
                      <a:lnTo>
                        <a:pt x="280" y="401"/>
                      </a:lnTo>
                      <a:lnTo>
                        <a:pt x="289" y="404"/>
                      </a:lnTo>
                      <a:lnTo>
                        <a:pt x="301" y="408"/>
                      </a:lnTo>
                      <a:lnTo>
                        <a:pt x="317" y="397"/>
                      </a:lnTo>
                      <a:lnTo>
                        <a:pt x="331" y="383"/>
                      </a:lnTo>
                      <a:lnTo>
                        <a:pt x="341" y="366"/>
                      </a:lnTo>
                      <a:lnTo>
                        <a:pt x="349" y="348"/>
                      </a:lnTo>
                      <a:lnTo>
                        <a:pt x="354" y="327"/>
                      </a:lnTo>
                      <a:lnTo>
                        <a:pt x="359" y="306"/>
                      </a:lnTo>
                      <a:lnTo>
                        <a:pt x="362" y="284"/>
                      </a:lnTo>
                      <a:lnTo>
                        <a:pt x="366" y="265"/>
                      </a:lnTo>
                      <a:lnTo>
                        <a:pt x="379" y="283"/>
                      </a:lnTo>
                      <a:lnTo>
                        <a:pt x="356" y="354"/>
                      </a:lnTo>
                      <a:lnTo>
                        <a:pt x="342" y="429"/>
                      </a:lnTo>
                      <a:lnTo>
                        <a:pt x="334" y="504"/>
                      </a:lnTo>
                      <a:lnTo>
                        <a:pt x="331" y="582"/>
                      </a:lnTo>
                      <a:lnTo>
                        <a:pt x="326" y="660"/>
                      </a:lnTo>
                      <a:lnTo>
                        <a:pt x="322" y="738"/>
                      </a:lnTo>
                      <a:lnTo>
                        <a:pt x="313" y="815"/>
                      </a:lnTo>
                      <a:lnTo>
                        <a:pt x="301" y="892"/>
                      </a:lnTo>
                      <a:lnTo>
                        <a:pt x="303" y="899"/>
                      </a:lnTo>
                      <a:lnTo>
                        <a:pt x="305" y="907"/>
                      </a:lnTo>
                      <a:lnTo>
                        <a:pt x="305" y="915"/>
                      </a:lnTo>
                      <a:lnTo>
                        <a:pt x="305" y="927"/>
                      </a:lnTo>
                      <a:lnTo>
                        <a:pt x="227" y="844"/>
                      </a:lnTo>
                      <a:lnTo>
                        <a:pt x="259" y="780"/>
                      </a:lnTo>
                      <a:lnTo>
                        <a:pt x="278" y="712"/>
                      </a:lnTo>
                      <a:lnTo>
                        <a:pt x="282" y="639"/>
                      </a:lnTo>
                      <a:lnTo>
                        <a:pt x="277" y="568"/>
                      </a:lnTo>
                      <a:lnTo>
                        <a:pt x="260" y="495"/>
                      </a:lnTo>
                      <a:lnTo>
                        <a:pt x="238" y="425"/>
                      </a:lnTo>
                      <a:lnTo>
                        <a:pt x="210" y="359"/>
                      </a:lnTo>
                      <a:lnTo>
                        <a:pt x="179" y="299"/>
                      </a:lnTo>
                      <a:lnTo>
                        <a:pt x="153" y="262"/>
                      </a:lnTo>
                      <a:lnTo>
                        <a:pt x="131" y="224"/>
                      </a:lnTo>
                      <a:lnTo>
                        <a:pt x="108" y="187"/>
                      </a:lnTo>
                      <a:lnTo>
                        <a:pt x="87" y="149"/>
                      </a:lnTo>
                      <a:lnTo>
                        <a:pt x="65" y="110"/>
                      </a:lnTo>
                      <a:lnTo>
                        <a:pt x="44" y="72"/>
                      </a:lnTo>
                      <a:lnTo>
                        <a:pt x="22" y="35"/>
                      </a:lnTo>
                      <a:lnTo>
                        <a:pt x="0" y="0"/>
                      </a:lnTo>
                      <a:lnTo>
                        <a:pt x="43" y="36"/>
                      </a:lnTo>
                      <a:lnTo>
                        <a:pt x="83" y="77"/>
                      </a:lnTo>
                      <a:lnTo>
                        <a:pt x="117" y="118"/>
                      </a:lnTo>
                      <a:lnTo>
                        <a:pt x="147" y="166"/>
                      </a:lnTo>
                      <a:lnTo>
                        <a:pt x="172" y="212"/>
                      </a:lnTo>
                      <a:lnTo>
                        <a:pt x="195" y="262"/>
                      </a:lnTo>
                      <a:lnTo>
                        <a:pt x="214" y="312"/>
                      </a:lnTo>
                      <a:lnTo>
                        <a:pt x="231" y="365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12" name="Freeform 37"/>
                <p:cNvSpPr>
                  <a:spLocks/>
                </p:cNvSpPr>
                <p:nvPr/>
              </p:nvSpPr>
              <p:spPr bwMode="auto">
                <a:xfrm>
                  <a:off x="6008807" y="504716"/>
                  <a:ext cx="982663" cy="1217612"/>
                </a:xfrm>
                <a:custGeom>
                  <a:avLst/>
                  <a:gdLst/>
                  <a:ahLst/>
                  <a:cxnLst>
                    <a:cxn ang="0">
                      <a:pos x="752" y="560"/>
                    </a:cxn>
                    <a:cxn ang="0">
                      <a:pos x="780" y="584"/>
                    </a:cxn>
                    <a:cxn ang="0">
                      <a:pos x="805" y="616"/>
                    </a:cxn>
                    <a:cxn ang="0">
                      <a:pos x="829" y="646"/>
                    </a:cxn>
                    <a:cxn ang="0">
                      <a:pos x="915" y="758"/>
                    </a:cxn>
                    <a:cxn ang="0">
                      <a:pos x="1035" y="964"/>
                    </a:cxn>
                    <a:cxn ang="0">
                      <a:pos x="1132" y="1179"/>
                    </a:cxn>
                    <a:cxn ang="0">
                      <a:pos x="1205" y="1403"/>
                    </a:cxn>
                    <a:cxn ang="0">
                      <a:pos x="1228" y="1526"/>
                    </a:cxn>
                    <a:cxn ang="0">
                      <a:pos x="1204" y="1534"/>
                    </a:cxn>
                    <a:cxn ang="0">
                      <a:pos x="1186" y="1509"/>
                    </a:cxn>
                    <a:cxn ang="0">
                      <a:pos x="1175" y="1463"/>
                    </a:cxn>
                    <a:cxn ang="0">
                      <a:pos x="1161" y="1417"/>
                    </a:cxn>
                    <a:cxn ang="0">
                      <a:pos x="1150" y="1372"/>
                    </a:cxn>
                    <a:cxn ang="0">
                      <a:pos x="1108" y="1233"/>
                    </a:cxn>
                    <a:cxn ang="0">
                      <a:pos x="1005" y="1012"/>
                    </a:cxn>
                    <a:cxn ang="0">
                      <a:pos x="872" y="805"/>
                    </a:cxn>
                    <a:cxn ang="0">
                      <a:pos x="723" y="607"/>
                    </a:cxn>
                    <a:cxn ang="0">
                      <a:pos x="651" y="499"/>
                    </a:cxn>
                    <a:cxn ang="0">
                      <a:pos x="647" y="488"/>
                    </a:cxn>
                    <a:cxn ang="0">
                      <a:pos x="631" y="481"/>
                    </a:cxn>
                    <a:cxn ang="0">
                      <a:pos x="614" y="475"/>
                    </a:cxn>
                    <a:cxn ang="0">
                      <a:pos x="601" y="458"/>
                    </a:cxn>
                    <a:cxn ang="0">
                      <a:pos x="580" y="433"/>
                    </a:cxn>
                    <a:cxn ang="0">
                      <a:pos x="559" y="407"/>
                    </a:cxn>
                    <a:cxn ang="0">
                      <a:pos x="542" y="380"/>
                    </a:cxn>
                    <a:cxn ang="0">
                      <a:pos x="502" y="338"/>
                    </a:cxn>
                    <a:cxn ang="0">
                      <a:pos x="435" y="281"/>
                    </a:cxn>
                    <a:cxn ang="0">
                      <a:pos x="369" y="224"/>
                    </a:cxn>
                    <a:cxn ang="0">
                      <a:pos x="299" y="174"/>
                    </a:cxn>
                    <a:cxn ang="0">
                      <a:pos x="228" y="134"/>
                    </a:cxn>
                    <a:cxn ang="0">
                      <a:pos x="163" y="89"/>
                    </a:cxn>
                    <a:cxn ang="0">
                      <a:pos x="97" y="47"/>
                    </a:cxn>
                    <a:cxn ang="0">
                      <a:pos x="32" y="12"/>
                    </a:cxn>
                    <a:cxn ang="0">
                      <a:pos x="99" y="47"/>
                    </a:cxn>
                    <a:cxn ang="0">
                      <a:pos x="298" y="160"/>
                    </a:cxn>
                    <a:cxn ang="0">
                      <a:pos x="486" y="298"/>
                    </a:cxn>
                    <a:cxn ang="0">
                      <a:pos x="656" y="460"/>
                    </a:cxn>
                  </a:cxnLst>
                  <a:rect l="0" t="0" r="r" b="b"/>
                  <a:pathLst>
                    <a:path w="1236" h="1534">
                      <a:moveTo>
                        <a:pt x="736" y="553"/>
                      </a:moveTo>
                      <a:lnTo>
                        <a:pt x="752" y="560"/>
                      </a:lnTo>
                      <a:lnTo>
                        <a:pt x="768" y="571"/>
                      </a:lnTo>
                      <a:lnTo>
                        <a:pt x="780" y="584"/>
                      </a:lnTo>
                      <a:lnTo>
                        <a:pt x="794" y="600"/>
                      </a:lnTo>
                      <a:lnTo>
                        <a:pt x="805" y="616"/>
                      </a:lnTo>
                      <a:lnTo>
                        <a:pt x="817" y="631"/>
                      </a:lnTo>
                      <a:lnTo>
                        <a:pt x="829" y="646"/>
                      </a:lnTo>
                      <a:lnTo>
                        <a:pt x="844" y="662"/>
                      </a:lnTo>
                      <a:lnTo>
                        <a:pt x="915" y="758"/>
                      </a:lnTo>
                      <a:lnTo>
                        <a:pt x="980" y="860"/>
                      </a:lnTo>
                      <a:lnTo>
                        <a:pt x="1035" y="964"/>
                      </a:lnTo>
                      <a:lnTo>
                        <a:pt x="1087" y="1071"/>
                      </a:lnTo>
                      <a:lnTo>
                        <a:pt x="1132" y="1179"/>
                      </a:lnTo>
                      <a:lnTo>
                        <a:pt x="1171" y="1292"/>
                      </a:lnTo>
                      <a:lnTo>
                        <a:pt x="1205" y="1403"/>
                      </a:lnTo>
                      <a:lnTo>
                        <a:pt x="1236" y="1520"/>
                      </a:lnTo>
                      <a:lnTo>
                        <a:pt x="1228" y="1526"/>
                      </a:lnTo>
                      <a:lnTo>
                        <a:pt x="1217" y="1531"/>
                      </a:lnTo>
                      <a:lnTo>
                        <a:pt x="1204" y="1534"/>
                      </a:lnTo>
                      <a:lnTo>
                        <a:pt x="1193" y="1533"/>
                      </a:lnTo>
                      <a:lnTo>
                        <a:pt x="1186" y="1509"/>
                      </a:lnTo>
                      <a:lnTo>
                        <a:pt x="1180" y="1487"/>
                      </a:lnTo>
                      <a:lnTo>
                        <a:pt x="1175" y="1463"/>
                      </a:lnTo>
                      <a:lnTo>
                        <a:pt x="1169" y="1441"/>
                      </a:lnTo>
                      <a:lnTo>
                        <a:pt x="1161" y="1417"/>
                      </a:lnTo>
                      <a:lnTo>
                        <a:pt x="1155" y="1395"/>
                      </a:lnTo>
                      <a:lnTo>
                        <a:pt x="1150" y="1372"/>
                      </a:lnTo>
                      <a:lnTo>
                        <a:pt x="1145" y="1350"/>
                      </a:lnTo>
                      <a:lnTo>
                        <a:pt x="1108" y="1233"/>
                      </a:lnTo>
                      <a:lnTo>
                        <a:pt x="1062" y="1120"/>
                      </a:lnTo>
                      <a:lnTo>
                        <a:pt x="1005" y="1012"/>
                      </a:lnTo>
                      <a:lnTo>
                        <a:pt x="942" y="908"/>
                      </a:lnTo>
                      <a:lnTo>
                        <a:pt x="872" y="805"/>
                      </a:lnTo>
                      <a:lnTo>
                        <a:pt x="798" y="706"/>
                      </a:lnTo>
                      <a:lnTo>
                        <a:pt x="723" y="607"/>
                      </a:lnTo>
                      <a:lnTo>
                        <a:pt x="648" y="510"/>
                      </a:lnTo>
                      <a:lnTo>
                        <a:pt x="651" y="499"/>
                      </a:lnTo>
                      <a:lnTo>
                        <a:pt x="651" y="493"/>
                      </a:lnTo>
                      <a:lnTo>
                        <a:pt x="647" y="488"/>
                      </a:lnTo>
                      <a:lnTo>
                        <a:pt x="640" y="485"/>
                      </a:lnTo>
                      <a:lnTo>
                        <a:pt x="631" y="481"/>
                      </a:lnTo>
                      <a:lnTo>
                        <a:pt x="623" y="479"/>
                      </a:lnTo>
                      <a:lnTo>
                        <a:pt x="614" y="475"/>
                      </a:lnTo>
                      <a:lnTo>
                        <a:pt x="609" y="471"/>
                      </a:lnTo>
                      <a:lnTo>
                        <a:pt x="601" y="458"/>
                      </a:lnTo>
                      <a:lnTo>
                        <a:pt x="591" y="446"/>
                      </a:lnTo>
                      <a:lnTo>
                        <a:pt x="580" y="433"/>
                      </a:lnTo>
                      <a:lnTo>
                        <a:pt x="570" y="421"/>
                      </a:lnTo>
                      <a:lnTo>
                        <a:pt x="559" y="407"/>
                      </a:lnTo>
                      <a:lnTo>
                        <a:pt x="550" y="394"/>
                      </a:lnTo>
                      <a:lnTo>
                        <a:pt x="542" y="380"/>
                      </a:lnTo>
                      <a:lnTo>
                        <a:pt x="539" y="366"/>
                      </a:lnTo>
                      <a:lnTo>
                        <a:pt x="502" y="338"/>
                      </a:lnTo>
                      <a:lnTo>
                        <a:pt x="468" y="311"/>
                      </a:lnTo>
                      <a:lnTo>
                        <a:pt x="435" y="281"/>
                      </a:lnTo>
                      <a:lnTo>
                        <a:pt x="404" y="253"/>
                      </a:lnTo>
                      <a:lnTo>
                        <a:pt x="369" y="224"/>
                      </a:lnTo>
                      <a:lnTo>
                        <a:pt x="336" y="198"/>
                      </a:lnTo>
                      <a:lnTo>
                        <a:pt x="299" y="174"/>
                      </a:lnTo>
                      <a:lnTo>
                        <a:pt x="260" y="157"/>
                      </a:lnTo>
                      <a:lnTo>
                        <a:pt x="228" y="134"/>
                      </a:lnTo>
                      <a:lnTo>
                        <a:pt x="196" y="111"/>
                      </a:lnTo>
                      <a:lnTo>
                        <a:pt x="163" y="89"/>
                      </a:lnTo>
                      <a:lnTo>
                        <a:pt x="131" y="68"/>
                      </a:lnTo>
                      <a:lnTo>
                        <a:pt x="97" y="47"/>
                      </a:lnTo>
                      <a:lnTo>
                        <a:pt x="65" y="29"/>
                      </a:lnTo>
                      <a:lnTo>
                        <a:pt x="32" y="12"/>
                      </a:lnTo>
                      <a:lnTo>
                        <a:pt x="0" y="0"/>
                      </a:lnTo>
                      <a:lnTo>
                        <a:pt x="99" y="47"/>
                      </a:lnTo>
                      <a:lnTo>
                        <a:pt x="199" y="102"/>
                      </a:lnTo>
                      <a:lnTo>
                        <a:pt x="298" y="160"/>
                      </a:lnTo>
                      <a:lnTo>
                        <a:pt x="394" y="227"/>
                      </a:lnTo>
                      <a:lnTo>
                        <a:pt x="486" y="298"/>
                      </a:lnTo>
                      <a:lnTo>
                        <a:pt x="574" y="376"/>
                      </a:lnTo>
                      <a:lnTo>
                        <a:pt x="656" y="460"/>
                      </a:lnTo>
                      <a:lnTo>
                        <a:pt x="736" y="553"/>
                      </a:lnTo>
                      <a:close/>
                    </a:path>
                  </a:pathLst>
                </a:custGeom>
                <a:solidFill>
                  <a:srgbClr val="99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13" name="Freeform 38"/>
                <p:cNvSpPr>
                  <a:spLocks/>
                </p:cNvSpPr>
                <p:nvPr/>
              </p:nvSpPr>
              <p:spPr bwMode="auto">
                <a:xfrm>
                  <a:off x="5694482" y="15766"/>
                  <a:ext cx="623888" cy="617537"/>
                </a:xfrm>
                <a:custGeom>
                  <a:avLst/>
                  <a:gdLst/>
                  <a:ahLst/>
                  <a:cxnLst>
                    <a:cxn ang="0">
                      <a:pos x="309" y="19"/>
                    </a:cxn>
                    <a:cxn ang="0">
                      <a:pos x="344" y="18"/>
                    </a:cxn>
                    <a:cxn ang="0">
                      <a:pos x="370" y="28"/>
                    </a:cxn>
                    <a:cxn ang="0">
                      <a:pos x="390" y="44"/>
                    </a:cxn>
                    <a:cxn ang="0">
                      <a:pos x="407" y="68"/>
                    </a:cxn>
                    <a:cxn ang="0">
                      <a:pos x="418" y="95"/>
                    </a:cxn>
                    <a:cxn ang="0">
                      <a:pos x="429" y="123"/>
                    </a:cxn>
                    <a:cxn ang="0">
                      <a:pos x="441" y="150"/>
                    </a:cxn>
                    <a:cxn ang="0">
                      <a:pos x="457" y="177"/>
                    </a:cxn>
                    <a:cxn ang="0">
                      <a:pos x="482" y="217"/>
                    </a:cxn>
                    <a:cxn ang="0">
                      <a:pos x="511" y="258"/>
                    </a:cxn>
                    <a:cxn ang="0">
                      <a:pos x="542" y="295"/>
                    </a:cxn>
                    <a:cxn ang="0">
                      <a:pos x="575" y="334"/>
                    </a:cxn>
                    <a:cxn ang="0">
                      <a:pos x="607" y="371"/>
                    </a:cxn>
                    <a:cxn ang="0">
                      <a:pos x="645" y="405"/>
                    </a:cxn>
                    <a:cxn ang="0">
                      <a:pos x="681" y="437"/>
                    </a:cxn>
                    <a:cxn ang="0">
                      <a:pos x="723" y="468"/>
                    </a:cxn>
                    <a:cxn ang="0">
                      <a:pos x="738" y="503"/>
                    </a:cxn>
                    <a:cxn ang="0">
                      <a:pos x="755" y="541"/>
                    </a:cxn>
                    <a:cxn ang="0">
                      <a:pos x="769" y="578"/>
                    </a:cxn>
                    <a:cxn ang="0">
                      <a:pos x="780" y="619"/>
                    </a:cxn>
                    <a:cxn ang="0">
                      <a:pos x="784" y="659"/>
                    </a:cxn>
                    <a:cxn ang="0">
                      <a:pos x="786" y="699"/>
                    </a:cxn>
                    <a:cxn ang="0">
                      <a:pos x="779" y="738"/>
                    </a:cxn>
                    <a:cxn ang="0">
                      <a:pos x="766" y="777"/>
                    </a:cxn>
                    <a:cxn ang="0">
                      <a:pos x="699" y="736"/>
                    </a:cxn>
                    <a:cxn ang="0">
                      <a:pos x="632" y="698"/>
                    </a:cxn>
                    <a:cxn ang="0">
                      <a:pos x="564" y="660"/>
                    </a:cxn>
                    <a:cxn ang="0">
                      <a:pos x="496" y="626"/>
                    </a:cxn>
                    <a:cxn ang="0">
                      <a:pos x="425" y="591"/>
                    </a:cxn>
                    <a:cxn ang="0">
                      <a:pos x="355" y="559"/>
                    </a:cxn>
                    <a:cxn ang="0">
                      <a:pos x="284" y="528"/>
                    </a:cxn>
                    <a:cxn ang="0">
                      <a:pos x="213" y="499"/>
                    </a:cxn>
                    <a:cxn ang="0">
                      <a:pos x="182" y="446"/>
                    </a:cxn>
                    <a:cxn ang="0">
                      <a:pos x="149" y="394"/>
                    </a:cxn>
                    <a:cxn ang="0">
                      <a:pos x="112" y="343"/>
                    </a:cxn>
                    <a:cxn ang="0">
                      <a:pos x="78" y="291"/>
                    </a:cxn>
                    <a:cxn ang="0">
                      <a:pos x="46" y="235"/>
                    </a:cxn>
                    <a:cxn ang="0">
                      <a:pos x="21" y="178"/>
                    </a:cxn>
                    <a:cxn ang="0">
                      <a:pos x="4" y="118"/>
                    </a:cxn>
                    <a:cxn ang="0">
                      <a:pos x="0" y="54"/>
                    </a:cxn>
                    <a:cxn ang="0">
                      <a:pos x="11" y="25"/>
                    </a:cxn>
                    <a:cxn ang="0">
                      <a:pos x="26" y="8"/>
                    </a:cxn>
                    <a:cxn ang="0">
                      <a:pos x="46" y="0"/>
                    </a:cxn>
                    <a:cxn ang="0">
                      <a:pos x="71" y="0"/>
                    </a:cxn>
                    <a:cxn ang="0">
                      <a:pos x="94" y="3"/>
                    </a:cxn>
                    <a:cxn ang="0">
                      <a:pos x="119" y="10"/>
                    </a:cxn>
                    <a:cxn ang="0">
                      <a:pos x="143" y="17"/>
                    </a:cxn>
                    <a:cxn ang="0">
                      <a:pos x="165" y="24"/>
                    </a:cxn>
                    <a:cxn ang="0">
                      <a:pos x="231" y="50"/>
                    </a:cxn>
                    <a:cxn ang="0">
                      <a:pos x="309" y="19"/>
                    </a:cxn>
                  </a:cxnLst>
                  <a:rect l="0" t="0" r="r" b="b"/>
                  <a:pathLst>
                    <a:path w="786" h="777">
                      <a:moveTo>
                        <a:pt x="309" y="19"/>
                      </a:moveTo>
                      <a:lnTo>
                        <a:pt x="344" y="18"/>
                      </a:lnTo>
                      <a:lnTo>
                        <a:pt x="370" y="28"/>
                      </a:lnTo>
                      <a:lnTo>
                        <a:pt x="390" y="44"/>
                      </a:lnTo>
                      <a:lnTo>
                        <a:pt x="407" y="68"/>
                      </a:lnTo>
                      <a:lnTo>
                        <a:pt x="418" y="95"/>
                      </a:lnTo>
                      <a:lnTo>
                        <a:pt x="429" y="123"/>
                      </a:lnTo>
                      <a:lnTo>
                        <a:pt x="441" y="150"/>
                      </a:lnTo>
                      <a:lnTo>
                        <a:pt x="457" y="177"/>
                      </a:lnTo>
                      <a:lnTo>
                        <a:pt x="482" y="217"/>
                      </a:lnTo>
                      <a:lnTo>
                        <a:pt x="511" y="258"/>
                      </a:lnTo>
                      <a:lnTo>
                        <a:pt x="542" y="295"/>
                      </a:lnTo>
                      <a:lnTo>
                        <a:pt x="575" y="334"/>
                      </a:lnTo>
                      <a:lnTo>
                        <a:pt x="607" y="371"/>
                      </a:lnTo>
                      <a:lnTo>
                        <a:pt x="645" y="405"/>
                      </a:lnTo>
                      <a:lnTo>
                        <a:pt x="681" y="437"/>
                      </a:lnTo>
                      <a:lnTo>
                        <a:pt x="723" y="468"/>
                      </a:lnTo>
                      <a:lnTo>
                        <a:pt x="738" y="503"/>
                      </a:lnTo>
                      <a:lnTo>
                        <a:pt x="755" y="541"/>
                      </a:lnTo>
                      <a:lnTo>
                        <a:pt x="769" y="578"/>
                      </a:lnTo>
                      <a:lnTo>
                        <a:pt x="780" y="619"/>
                      </a:lnTo>
                      <a:lnTo>
                        <a:pt x="784" y="659"/>
                      </a:lnTo>
                      <a:lnTo>
                        <a:pt x="786" y="699"/>
                      </a:lnTo>
                      <a:lnTo>
                        <a:pt x="779" y="738"/>
                      </a:lnTo>
                      <a:lnTo>
                        <a:pt x="766" y="777"/>
                      </a:lnTo>
                      <a:lnTo>
                        <a:pt x="699" y="736"/>
                      </a:lnTo>
                      <a:lnTo>
                        <a:pt x="632" y="698"/>
                      </a:lnTo>
                      <a:lnTo>
                        <a:pt x="564" y="660"/>
                      </a:lnTo>
                      <a:lnTo>
                        <a:pt x="496" y="626"/>
                      </a:lnTo>
                      <a:lnTo>
                        <a:pt x="425" y="591"/>
                      </a:lnTo>
                      <a:lnTo>
                        <a:pt x="355" y="559"/>
                      </a:lnTo>
                      <a:lnTo>
                        <a:pt x="284" y="528"/>
                      </a:lnTo>
                      <a:lnTo>
                        <a:pt x="213" y="499"/>
                      </a:lnTo>
                      <a:lnTo>
                        <a:pt x="182" y="446"/>
                      </a:lnTo>
                      <a:lnTo>
                        <a:pt x="149" y="394"/>
                      </a:lnTo>
                      <a:lnTo>
                        <a:pt x="112" y="343"/>
                      </a:lnTo>
                      <a:lnTo>
                        <a:pt x="78" y="291"/>
                      </a:lnTo>
                      <a:lnTo>
                        <a:pt x="46" y="235"/>
                      </a:lnTo>
                      <a:lnTo>
                        <a:pt x="21" y="178"/>
                      </a:lnTo>
                      <a:lnTo>
                        <a:pt x="4" y="118"/>
                      </a:lnTo>
                      <a:lnTo>
                        <a:pt x="0" y="54"/>
                      </a:lnTo>
                      <a:lnTo>
                        <a:pt x="11" y="25"/>
                      </a:lnTo>
                      <a:lnTo>
                        <a:pt x="26" y="8"/>
                      </a:lnTo>
                      <a:lnTo>
                        <a:pt x="46" y="0"/>
                      </a:lnTo>
                      <a:lnTo>
                        <a:pt x="71" y="0"/>
                      </a:lnTo>
                      <a:lnTo>
                        <a:pt x="94" y="3"/>
                      </a:lnTo>
                      <a:lnTo>
                        <a:pt x="119" y="10"/>
                      </a:lnTo>
                      <a:lnTo>
                        <a:pt x="143" y="17"/>
                      </a:lnTo>
                      <a:lnTo>
                        <a:pt x="165" y="24"/>
                      </a:lnTo>
                      <a:lnTo>
                        <a:pt x="231" y="50"/>
                      </a:lnTo>
                      <a:lnTo>
                        <a:pt x="309" y="1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14" name="Freeform 39"/>
                <p:cNvSpPr>
                  <a:spLocks/>
                </p:cNvSpPr>
                <p:nvPr/>
              </p:nvSpPr>
              <p:spPr bwMode="auto">
                <a:xfrm>
                  <a:off x="5370632" y="23704"/>
                  <a:ext cx="396875" cy="350837"/>
                </a:xfrm>
                <a:custGeom>
                  <a:avLst/>
                  <a:gdLst/>
                  <a:ahLst/>
                  <a:cxnLst>
                    <a:cxn ang="0">
                      <a:pos x="343" y="153"/>
                    </a:cxn>
                    <a:cxn ang="0">
                      <a:pos x="372" y="179"/>
                    </a:cxn>
                    <a:cxn ang="0">
                      <a:pos x="400" y="210"/>
                    </a:cxn>
                    <a:cxn ang="0">
                      <a:pos x="425" y="244"/>
                    </a:cxn>
                    <a:cxn ang="0">
                      <a:pos x="449" y="280"/>
                    </a:cxn>
                    <a:cxn ang="0">
                      <a:pos x="467" y="316"/>
                    </a:cxn>
                    <a:cxn ang="0">
                      <a:pos x="482" y="356"/>
                    </a:cxn>
                    <a:cxn ang="0">
                      <a:pos x="494" y="398"/>
                    </a:cxn>
                    <a:cxn ang="0">
                      <a:pos x="501" y="441"/>
                    </a:cxn>
                    <a:cxn ang="0">
                      <a:pos x="425" y="412"/>
                    </a:cxn>
                    <a:cxn ang="0">
                      <a:pos x="354" y="376"/>
                    </a:cxn>
                    <a:cxn ang="0">
                      <a:pos x="286" y="329"/>
                    </a:cxn>
                    <a:cxn ang="0">
                      <a:pos x="222" y="277"/>
                    </a:cxn>
                    <a:cxn ang="0">
                      <a:pos x="159" y="218"/>
                    </a:cxn>
                    <a:cxn ang="0">
                      <a:pos x="102" y="159"/>
                    </a:cxn>
                    <a:cxn ang="0">
                      <a:pos x="49" y="97"/>
                    </a:cxn>
                    <a:cxn ang="0">
                      <a:pos x="0" y="36"/>
                    </a:cxn>
                    <a:cxn ang="0">
                      <a:pos x="23" y="36"/>
                    </a:cxn>
                    <a:cxn ang="0">
                      <a:pos x="48" y="40"/>
                    </a:cxn>
                    <a:cxn ang="0">
                      <a:pos x="75" y="46"/>
                    </a:cxn>
                    <a:cxn ang="0">
                      <a:pos x="103" y="50"/>
                    </a:cxn>
                    <a:cxn ang="0">
                      <a:pos x="130" y="50"/>
                    </a:cxn>
                    <a:cxn ang="0">
                      <a:pos x="154" y="46"/>
                    </a:cxn>
                    <a:cxn ang="0">
                      <a:pos x="172" y="32"/>
                    </a:cxn>
                    <a:cxn ang="0">
                      <a:pos x="187" y="9"/>
                    </a:cxn>
                    <a:cxn ang="0">
                      <a:pos x="190" y="1"/>
                    </a:cxn>
                    <a:cxn ang="0">
                      <a:pos x="201" y="0"/>
                    </a:cxn>
                    <a:cxn ang="0">
                      <a:pos x="212" y="1"/>
                    </a:cxn>
                    <a:cxn ang="0">
                      <a:pos x="222" y="9"/>
                    </a:cxn>
                    <a:cxn ang="0">
                      <a:pos x="239" y="23"/>
                    </a:cxn>
                    <a:cxn ang="0">
                      <a:pos x="255" y="40"/>
                    </a:cxn>
                    <a:cxn ang="0">
                      <a:pos x="269" y="57"/>
                    </a:cxn>
                    <a:cxn ang="0">
                      <a:pos x="285" y="76"/>
                    </a:cxn>
                    <a:cxn ang="0">
                      <a:pos x="298" y="93"/>
                    </a:cxn>
                    <a:cxn ang="0">
                      <a:pos x="312" y="113"/>
                    </a:cxn>
                    <a:cxn ang="0">
                      <a:pos x="326" y="132"/>
                    </a:cxn>
                    <a:cxn ang="0">
                      <a:pos x="343" y="153"/>
                    </a:cxn>
                  </a:cxnLst>
                  <a:rect l="0" t="0" r="r" b="b"/>
                  <a:pathLst>
                    <a:path w="501" h="441">
                      <a:moveTo>
                        <a:pt x="343" y="153"/>
                      </a:moveTo>
                      <a:lnTo>
                        <a:pt x="372" y="179"/>
                      </a:lnTo>
                      <a:lnTo>
                        <a:pt x="400" y="210"/>
                      </a:lnTo>
                      <a:lnTo>
                        <a:pt x="425" y="244"/>
                      </a:lnTo>
                      <a:lnTo>
                        <a:pt x="449" y="280"/>
                      </a:lnTo>
                      <a:lnTo>
                        <a:pt x="467" y="316"/>
                      </a:lnTo>
                      <a:lnTo>
                        <a:pt x="482" y="356"/>
                      </a:lnTo>
                      <a:lnTo>
                        <a:pt x="494" y="398"/>
                      </a:lnTo>
                      <a:lnTo>
                        <a:pt x="501" y="441"/>
                      </a:lnTo>
                      <a:lnTo>
                        <a:pt x="425" y="412"/>
                      </a:lnTo>
                      <a:lnTo>
                        <a:pt x="354" y="376"/>
                      </a:lnTo>
                      <a:lnTo>
                        <a:pt x="286" y="329"/>
                      </a:lnTo>
                      <a:lnTo>
                        <a:pt x="222" y="277"/>
                      </a:lnTo>
                      <a:lnTo>
                        <a:pt x="159" y="218"/>
                      </a:lnTo>
                      <a:lnTo>
                        <a:pt x="102" y="159"/>
                      </a:lnTo>
                      <a:lnTo>
                        <a:pt x="49" y="97"/>
                      </a:lnTo>
                      <a:lnTo>
                        <a:pt x="0" y="36"/>
                      </a:lnTo>
                      <a:lnTo>
                        <a:pt x="23" y="36"/>
                      </a:lnTo>
                      <a:lnTo>
                        <a:pt x="48" y="40"/>
                      </a:lnTo>
                      <a:lnTo>
                        <a:pt x="75" y="46"/>
                      </a:lnTo>
                      <a:lnTo>
                        <a:pt x="103" y="50"/>
                      </a:lnTo>
                      <a:lnTo>
                        <a:pt x="130" y="50"/>
                      </a:lnTo>
                      <a:lnTo>
                        <a:pt x="154" y="46"/>
                      </a:lnTo>
                      <a:lnTo>
                        <a:pt x="172" y="32"/>
                      </a:lnTo>
                      <a:lnTo>
                        <a:pt x="187" y="9"/>
                      </a:lnTo>
                      <a:lnTo>
                        <a:pt x="190" y="1"/>
                      </a:lnTo>
                      <a:lnTo>
                        <a:pt x="201" y="0"/>
                      </a:lnTo>
                      <a:lnTo>
                        <a:pt x="212" y="1"/>
                      </a:lnTo>
                      <a:lnTo>
                        <a:pt x="222" y="9"/>
                      </a:lnTo>
                      <a:lnTo>
                        <a:pt x="239" y="23"/>
                      </a:lnTo>
                      <a:lnTo>
                        <a:pt x="255" y="40"/>
                      </a:lnTo>
                      <a:lnTo>
                        <a:pt x="269" y="57"/>
                      </a:lnTo>
                      <a:lnTo>
                        <a:pt x="285" y="76"/>
                      </a:lnTo>
                      <a:lnTo>
                        <a:pt x="298" y="93"/>
                      </a:lnTo>
                      <a:lnTo>
                        <a:pt x="312" y="113"/>
                      </a:lnTo>
                      <a:lnTo>
                        <a:pt x="326" y="132"/>
                      </a:lnTo>
                      <a:lnTo>
                        <a:pt x="343" y="153"/>
                      </a:lnTo>
                      <a:close/>
                    </a:path>
                  </a:pathLst>
                </a:custGeom>
                <a:solidFill>
                  <a:srgbClr val="B8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15" name="Freeform 40"/>
                <p:cNvSpPr>
                  <a:spLocks/>
                </p:cNvSpPr>
                <p:nvPr/>
              </p:nvSpPr>
              <p:spPr bwMode="auto">
                <a:xfrm>
                  <a:off x="6081832" y="93554"/>
                  <a:ext cx="171450" cy="146050"/>
                </a:xfrm>
                <a:custGeom>
                  <a:avLst/>
                  <a:gdLst/>
                  <a:ahLst/>
                  <a:cxnLst>
                    <a:cxn ang="0">
                      <a:pos x="144" y="39"/>
                    </a:cxn>
                    <a:cxn ang="0">
                      <a:pos x="155" y="39"/>
                    </a:cxn>
                    <a:cxn ang="0">
                      <a:pos x="165" y="42"/>
                    </a:cxn>
                    <a:cxn ang="0">
                      <a:pos x="173" y="44"/>
                    </a:cxn>
                    <a:cxn ang="0">
                      <a:pos x="183" y="49"/>
                    </a:cxn>
                    <a:cxn ang="0">
                      <a:pos x="190" y="53"/>
                    </a:cxn>
                    <a:cxn ang="0">
                      <a:pos x="198" y="60"/>
                    </a:cxn>
                    <a:cxn ang="0">
                      <a:pos x="205" y="65"/>
                    </a:cxn>
                    <a:cxn ang="0">
                      <a:pos x="214" y="74"/>
                    </a:cxn>
                    <a:cxn ang="0">
                      <a:pos x="215" y="88"/>
                    </a:cxn>
                    <a:cxn ang="0">
                      <a:pos x="218" y="103"/>
                    </a:cxn>
                    <a:cxn ang="0">
                      <a:pos x="218" y="117"/>
                    </a:cxn>
                    <a:cxn ang="0">
                      <a:pos x="218" y="131"/>
                    </a:cxn>
                    <a:cxn ang="0">
                      <a:pos x="215" y="143"/>
                    </a:cxn>
                    <a:cxn ang="0">
                      <a:pos x="211" y="156"/>
                    </a:cxn>
                    <a:cxn ang="0">
                      <a:pos x="204" y="168"/>
                    </a:cxn>
                    <a:cxn ang="0">
                      <a:pos x="197" y="182"/>
                    </a:cxn>
                    <a:cxn ang="0">
                      <a:pos x="163" y="171"/>
                    </a:cxn>
                    <a:cxn ang="0">
                      <a:pos x="134" y="156"/>
                    </a:cxn>
                    <a:cxn ang="0">
                      <a:pos x="105" y="135"/>
                    </a:cxn>
                    <a:cxn ang="0">
                      <a:pos x="80" y="111"/>
                    </a:cxn>
                    <a:cxn ang="0">
                      <a:pos x="55" y="83"/>
                    </a:cxn>
                    <a:cxn ang="0">
                      <a:pos x="34" y="56"/>
                    </a:cxn>
                    <a:cxn ang="0">
                      <a:pos x="16" y="28"/>
                    </a:cxn>
                    <a:cxn ang="0">
                      <a:pos x="0" y="0"/>
                    </a:cxn>
                    <a:cxn ang="0">
                      <a:pos x="16" y="7"/>
                    </a:cxn>
                    <a:cxn ang="0">
                      <a:pos x="32" y="18"/>
                    </a:cxn>
                    <a:cxn ang="0">
                      <a:pos x="49" y="29"/>
                    </a:cxn>
                    <a:cxn ang="0">
                      <a:pos x="67" y="40"/>
                    </a:cxn>
                    <a:cxn ang="0">
                      <a:pos x="84" y="46"/>
                    </a:cxn>
                    <a:cxn ang="0">
                      <a:pos x="104" y="50"/>
                    </a:cxn>
                    <a:cxn ang="0">
                      <a:pos x="123" y="47"/>
                    </a:cxn>
                    <a:cxn ang="0">
                      <a:pos x="144" y="39"/>
                    </a:cxn>
                  </a:cxnLst>
                  <a:rect l="0" t="0" r="r" b="b"/>
                  <a:pathLst>
                    <a:path w="218" h="182">
                      <a:moveTo>
                        <a:pt x="144" y="39"/>
                      </a:moveTo>
                      <a:lnTo>
                        <a:pt x="155" y="39"/>
                      </a:lnTo>
                      <a:lnTo>
                        <a:pt x="165" y="42"/>
                      </a:lnTo>
                      <a:lnTo>
                        <a:pt x="173" y="44"/>
                      </a:lnTo>
                      <a:lnTo>
                        <a:pt x="183" y="49"/>
                      </a:lnTo>
                      <a:lnTo>
                        <a:pt x="190" y="53"/>
                      </a:lnTo>
                      <a:lnTo>
                        <a:pt x="198" y="60"/>
                      </a:lnTo>
                      <a:lnTo>
                        <a:pt x="205" y="65"/>
                      </a:lnTo>
                      <a:lnTo>
                        <a:pt x="214" y="74"/>
                      </a:lnTo>
                      <a:lnTo>
                        <a:pt x="215" y="88"/>
                      </a:lnTo>
                      <a:lnTo>
                        <a:pt x="218" y="103"/>
                      </a:lnTo>
                      <a:lnTo>
                        <a:pt x="218" y="117"/>
                      </a:lnTo>
                      <a:lnTo>
                        <a:pt x="218" y="131"/>
                      </a:lnTo>
                      <a:lnTo>
                        <a:pt x="215" y="143"/>
                      </a:lnTo>
                      <a:lnTo>
                        <a:pt x="211" y="156"/>
                      </a:lnTo>
                      <a:lnTo>
                        <a:pt x="204" y="168"/>
                      </a:lnTo>
                      <a:lnTo>
                        <a:pt x="197" y="182"/>
                      </a:lnTo>
                      <a:lnTo>
                        <a:pt x="163" y="171"/>
                      </a:lnTo>
                      <a:lnTo>
                        <a:pt x="134" y="156"/>
                      </a:lnTo>
                      <a:lnTo>
                        <a:pt x="105" y="135"/>
                      </a:lnTo>
                      <a:lnTo>
                        <a:pt x="80" y="111"/>
                      </a:lnTo>
                      <a:lnTo>
                        <a:pt x="55" y="83"/>
                      </a:lnTo>
                      <a:lnTo>
                        <a:pt x="34" y="56"/>
                      </a:lnTo>
                      <a:lnTo>
                        <a:pt x="16" y="28"/>
                      </a:lnTo>
                      <a:lnTo>
                        <a:pt x="0" y="0"/>
                      </a:lnTo>
                      <a:lnTo>
                        <a:pt x="16" y="7"/>
                      </a:lnTo>
                      <a:lnTo>
                        <a:pt x="32" y="18"/>
                      </a:lnTo>
                      <a:lnTo>
                        <a:pt x="49" y="29"/>
                      </a:lnTo>
                      <a:lnTo>
                        <a:pt x="67" y="40"/>
                      </a:lnTo>
                      <a:lnTo>
                        <a:pt x="84" y="46"/>
                      </a:lnTo>
                      <a:lnTo>
                        <a:pt x="104" y="50"/>
                      </a:lnTo>
                      <a:lnTo>
                        <a:pt x="123" y="47"/>
                      </a:lnTo>
                      <a:lnTo>
                        <a:pt x="144" y="3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16" name="Freeform 41"/>
                <p:cNvSpPr>
                  <a:spLocks/>
                </p:cNvSpPr>
                <p:nvPr/>
              </p:nvSpPr>
              <p:spPr bwMode="auto">
                <a:xfrm>
                  <a:off x="6507282" y="284054"/>
                  <a:ext cx="203200" cy="273050"/>
                </a:xfrm>
                <a:custGeom>
                  <a:avLst/>
                  <a:gdLst/>
                  <a:ahLst/>
                  <a:cxnLst>
                    <a:cxn ang="0">
                      <a:pos x="252" y="197"/>
                    </a:cxn>
                    <a:cxn ang="0">
                      <a:pos x="254" y="216"/>
                    </a:cxn>
                    <a:cxn ang="0">
                      <a:pos x="255" y="236"/>
                    </a:cxn>
                    <a:cxn ang="0">
                      <a:pos x="254" y="255"/>
                    </a:cxn>
                    <a:cxn ang="0">
                      <a:pos x="252" y="275"/>
                    </a:cxn>
                    <a:cxn ang="0">
                      <a:pos x="247" y="293"/>
                    </a:cxn>
                    <a:cxn ang="0">
                      <a:pos x="241" y="311"/>
                    </a:cxn>
                    <a:cxn ang="0">
                      <a:pos x="231" y="328"/>
                    </a:cxn>
                    <a:cxn ang="0">
                      <a:pos x="222" y="344"/>
                    </a:cxn>
                    <a:cxn ang="0">
                      <a:pos x="205" y="342"/>
                    </a:cxn>
                    <a:cxn ang="0">
                      <a:pos x="194" y="336"/>
                    </a:cxn>
                    <a:cxn ang="0">
                      <a:pos x="184" y="326"/>
                    </a:cxn>
                    <a:cxn ang="0">
                      <a:pos x="180" y="315"/>
                    </a:cxn>
                    <a:cxn ang="0">
                      <a:pos x="174" y="301"/>
                    </a:cxn>
                    <a:cxn ang="0">
                      <a:pos x="170" y="287"/>
                    </a:cxn>
                    <a:cxn ang="0">
                      <a:pos x="164" y="273"/>
                    </a:cxn>
                    <a:cxn ang="0">
                      <a:pos x="160" y="262"/>
                    </a:cxn>
                    <a:cxn ang="0">
                      <a:pos x="146" y="224"/>
                    </a:cxn>
                    <a:cxn ang="0">
                      <a:pos x="132" y="191"/>
                    </a:cxn>
                    <a:cxn ang="0">
                      <a:pos x="114" y="156"/>
                    </a:cxn>
                    <a:cxn ang="0">
                      <a:pos x="96" y="124"/>
                    </a:cxn>
                    <a:cxn ang="0">
                      <a:pos x="74" y="91"/>
                    </a:cxn>
                    <a:cxn ang="0">
                      <a:pos x="50" y="60"/>
                    </a:cxn>
                    <a:cxn ang="0">
                      <a:pos x="25" y="29"/>
                    </a:cxn>
                    <a:cxn ang="0">
                      <a:pos x="0" y="0"/>
                    </a:cxn>
                    <a:cxn ang="0">
                      <a:pos x="31" y="21"/>
                    </a:cxn>
                    <a:cxn ang="0">
                      <a:pos x="63" y="43"/>
                    </a:cxn>
                    <a:cxn ang="0">
                      <a:pos x="96" y="67"/>
                    </a:cxn>
                    <a:cxn ang="0">
                      <a:pos x="130" y="92"/>
                    </a:cxn>
                    <a:cxn ang="0">
                      <a:pos x="162" y="116"/>
                    </a:cxn>
                    <a:cxn ang="0">
                      <a:pos x="194" y="142"/>
                    </a:cxn>
                    <a:cxn ang="0">
                      <a:pos x="223" y="167"/>
                    </a:cxn>
                    <a:cxn ang="0">
                      <a:pos x="252" y="197"/>
                    </a:cxn>
                  </a:cxnLst>
                  <a:rect l="0" t="0" r="r" b="b"/>
                  <a:pathLst>
                    <a:path w="255" h="344">
                      <a:moveTo>
                        <a:pt x="252" y="197"/>
                      </a:moveTo>
                      <a:lnTo>
                        <a:pt x="254" y="216"/>
                      </a:lnTo>
                      <a:lnTo>
                        <a:pt x="255" y="236"/>
                      </a:lnTo>
                      <a:lnTo>
                        <a:pt x="254" y="255"/>
                      </a:lnTo>
                      <a:lnTo>
                        <a:pt x="252" y="275"/>
                      </a:lnTo>
                      <a:lnTo>
                        <a:pt x="247" y="293"/>
                      </a:lnTo>
                      <a:lnTo>
                        <a:pt x="241" y="311"/>
                      </a:lnTo>
                      <a:lnTo>
                        <a:pt x="231" y="328"/>
                      </a:lnTo>
                      <a:lnTo>
                        <a:pt x="222" y="344"/>
                      </a:lnTo>
                      <a:lnTo>
                        <a:pt x="205" y="342"/>
                      </a:lnTo>
                      <a:lnTo>
                        <a:pt x="194" y="336"/>
                      </a:lnTo>
                      <a:lnTo>
                        <a:pt x="184" y="326"/>
                      </a:lnTo>
                      <a:lnTo>
                        <a:pt x="180" y="315"/>
                      </a:lnTo>
                      <a:lnTo>
                        <a:pt x="174" y="301"/>
                      </a:lnTo>
                      <a:lnTo>
                        <a:pt x="170" y="287"/>
                      </a:lnTo>
                      <a:lnTo>
                        <a:pt x="164" y="273"/>
                      </a:lnTo>
                      <a:lnTo>
                        <a:pt x="160" y="262"/>
                      </a:lnTo>
                      <a:lnTo>
                        <a:pt x="146" y="224"/>
                      </a:lnTo>
                      <a:lnTo>
                        <a:pt x="132" y="191"/>
                      </a:lnTo>
                      <a:lnTo>
                        <a:pt x="114" y="156"/>
                      </a:lnTo>
                      <a:lnTo>
                        <a:pt x="96" y="124"/>
                      </a:lnTo>
                      <a:lnTo>
                        <a:pt x="74" y="91"/>
                      </a:lnTo>
                      <a:lnTo>
                        <a:pt x="50" y="60"/>
                      </a:lnTo>
                      <a:lnTo>
                        <a:pt x="25" y="29"/>
                      </a:lnTo>
                      <a:lnTo>
                        <a:pt x="0" y="0"/>
                      </a:lnTo>
                      <a:lnTo>
                        <a:pt x="31" y="21"/>
                      </a:lnTo>
                      <a:lnTo>
                        <a:pt x="63" y="43"/>
                      </a:lnTo>
                      <a:lnTo>
                        <a:pt x="96" y="67"/>
                      </a:lnTo>
                      <a:lnTo>
                        <a:pt x="130" y="92"/>
                      </a:lnTo>
                      <a:lnTo>
                        <a:pt x="162" y="116"/>
                      </a:lnTo>
                      <a:lnTo>
                        <a:pt x="194" y="142"/>
                      </a:lnTo>
                      <a:lnTo>
                        <a:pt x="223" y="167"/>
                      </a:lnTo>
                      <a:lnTo>
                        <a:pt x="252" y="197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17" name="Freeform 42"/>
                <p:cNvSpPr>
                  <a:spLocks/>
                </p:cNvSpPr>
                <p:nvPr/>
              </p:nvSpPr>
              <p:spPr bwMode="auto">
                <a:xfrm>
                  <a:off x="6713657" y="519004"/>
                  <a:ext cx="261938" cy="752475"/>
                </a:xfrm>
                <a:custGeom>
                  <a:avLst/>
                  <a:gdLst/>
                  <a:ahLst/>
                  <a:cxnLst>
                    <a:cxn ang="0">
                      <a:pos x="211" y="196"/>
                    </a:cxn>
                    <a:cxn ang="0">
                      <a:pos x="315" y="348"/>
                    </a:cxn>
                    <a:cxn ang="0">
                      <a:pos x="321" y="425"/>
                    </a:cxn>
                    <a:cxn ang="0">
                      <a:pos x="328" y="507"/>
                    </a:cxn>
                    <a:cxn ang="0">
                      <a:pos x="331" y="589"/>
                    </a:cxn>
                    <a:cxn ang="0">
                      <a:pos x="331" y="672"/>
                    </a:cxn>
                    <a:cxn ang="0">
                      <a:pos x="319" y="748"/>
                    </a:cxn>
                    <a:cxn ang="0">
                      <a:pos x="297" y="822"/>
                    </a:cxn>
                    <a:cxn ang="0">
                      <a:pos x="261" y="889"/>
                    </a:cxn>
                    <a:cxn ang="0">
                      <a:pos x="207" y="949"/>
                    </a:cxn>
                    <a:cxn ang="0">
                      <a:pos x="184" y="941"/>
                    </a:cxn>
                    <a:cxn ang="0">
                      <a:pos x="165" y="903"/>
                    </a:cxn>
                    <a:cxn ang="0">
                      <a:pos x="145" y="868"/>
                    </a:cxn>
                    <a:cxn ang="0">
                      <a:pos x="124" y="833"/>
                    </a:cxn>
                    <a:cxn ang="0">
                      <a:pos x="103" y="798"/>
                    </a:cxn>
                    <a:cxn ang="0">
                      <a:pos x="81" y="764"/>
                    </a:cxn>
                    <a:cxn ang="0">
                      <a:pos x="59" y="730"/>
                    </a:cxn>
                    <a:cxn ang="0">
                      <a:pos x="36" y="695"/>
                    </a:cxn>
                    <a:cxn ang="0">
                      <a:pos x="16" y="662"/>
                    </a:cxn>
                    <a:cxn ang="0">
                      <a:pos x="3" y="602"/>
                    </a:cxn>
                    <a:cxn ang="0">
                      <a:pos x="0" y="543"/>
                    </a:cxn>
                    <a:cxn ang="0">
                      <a:pos x="2" y="483"/>
                    </a:cxn>
                    <a:cxn ang="0">
                      <a:pos x="9" y="425"/>
                    </a:cxn>
                    <a:cxn ang="0">
                      <a:pos x="16" y="364"/>
                    </a:cxn>
                    <a:cxn ang="0">
                      <a:pos x="23" y="304"/>
                    </a:cxn>
                    <a:cxn ang="0">
                      <a:pos x="27" y="242"/>
                    </a:cxn>
                    <a:cxn ang="0">
                      <a:pos x="28" y="182"/>
                    </a:cxn>
                    <a:cxn ang="0">
                      <a:pos x="27" y="156"/>
                    </a:cxn>
                    <a:cxn ang="0">
                      <a:pos x="29" y="134"/>
                    </a:cxn>
                    <a:cxn ang="0">
                      <a:pos x="35" y="110"/>
                    </a:cxn>
                    <a:cxn ang="0">
                      <a:pos x="43" y="89"/>
                    </a:cxn>
                    <a:cxn ang="0">
                      <a:pos x="50" y="67"/>
                    </a:cxn>
                    <a:cxn ang="0">
                      <a:pos x="59" y="45"/>
                    </a:cxn>
                    <a:cxn ang="0">
                      <a:pos x="64" y="22"/>
                    </a:cxn>
                    <a:cxn ang="0">
                      <a:pos x="67" y="0"/>
                    </a:cxn>
                    <a:cxn ang="0">
                      <a:pos x="78" y="25"/>
                    </a:cxn>
                    <a:cxn ang="0">
                      <a:pos x="94" y="50"/>
                    </a:cxn>
                    <a:cxn ang="0">
                      <a:pos x="109" y="74"/>
                    </a:cxn>
                    <a:cxn ang="0">
                      <a:pos x="128" y="99"/>
                    </a:cxn>
                    <a:cxn ang="0">
                      <a:pos x="147" y="123"/>
                    </a:cxn>
                    <a:cxn ang="0">
                      <a:pos x="167" y="146"/>
                    </a:cxn>
                    <a:cxn ang="0">
                      <a:pos x="188" y="171"/>
                    </a:cxn>
                    <a:cxn ang="0">
                      <a:pos x="211" y="196"/>
                    </a:cxn>
                  </a:cxnLst>
                  <a:rect l="0" t="0" r="r" b="b"/>
                  <a:pathLst>
                    <a:path w="331" h="949">
                      <a:moveTo>
                        <a:pt x="211" y="196"/>
                      </a:moveTo>
                      <a:lnTo>
                        <a:pt x="315" y="348"/>
                      </a:lnTo>
                      <a:lnTo>
                        <a:pt x="321" y="425"/>
                      </a:lnTo>
                      <a:lnTo>
                        <a:pt x="328" y="507"/>
                      </a:lnTo>
                      <a:lnTo>
                        <a:pt x="331" y="589"/>
                      </a:lnTo>
                      <a:lnTo>
                        <a:pt x="331" y="672"/>
                      </a:lnTo>
                      <a:lnTo>
                        <a:pt x="319" y="748"/>
                      </a:lnTo>
                      <a:lnTo>
                        <a:pt x="297" y="822"/>
                      </a:lnTo>
                      <a:lnTo>
                        <a:pt x="261" y="889"/>
                      </a:lnTo>
                      <a:lnTo>
                        <a:pt x="207" y="949"/>
                      </a:lnTo>
                      <a:lnTo>
                        <a:pt x="184" y="941"/>
                      </a:lnTo>
                      <a:lnTo>
                        <a:pt x="165" y="903"/>
                      </a:lnTo>
                      <a:lnTo>
                        <a:pt x="145" y="868"/>
                      </a:lnTo>
                      <a:lnTo>
                        <a:pt x="124" y="833"/>
                      </a:lnTo>
                      <a:lnTo>
                        <a:pt x="103" y="798"/>
                      </a:lnTo>
                      <a:lnTo>
                        <a:pt x="81" y="764"/>
                      </a:lnTo>
                      <a:lnTo>
                        <a:pt x="59" y="730"/>
                      </a:lnTo>
                      <a:lnTo>
                        <a:pt x="36" y="695"/>
                      </a:lnTo>
                      <a:lnTo>
                        <a:pt x="16" y="662"/>
                      </a:lnTo>
                      <a:lnTo>
                        <a:pt x="3" y="602"/>
                      </a:lnTo>
                      <a:lnTo>
                        <a:pt x="0" y="543"/>
                      </a:lnTo>
                      <a:lnTo>
                        <a:pt x="2" y="483"/>
                      </a:lnTo>
                      <a:lnTo>
                        <a:pt x="9" y="425"/>
                      </a:lnTo>
                      <a:lnTo>
                        <a:pt x="16" y="364"/>
                      </a:lnTo>
                      <a:lnTo>
                        <a:pt x="23" y="304"/>
                      </a:lnTo>
                      <a:lnTo>
                        <a:pt x="27" y="242"/>
                      </a:lnTo>
                      <a:lnTo>
                        <a:pt x="28" y="182"/>
                      </a:lnTo>
                      <a:lnTo>
                        <a:pt x="27" y="156"/>
                      </a:lnTo>
                      <a:lnTo>
                        <a:pt x="29" y="134"/>
                      </a:lnTo>
                      <a:lnTo>
                        <a:pt x="35" y="110"/>
                      </a:lnTo>
                      <a:lnTo>
                        <a:pt x="43" y="89"/>
                      </a:lnTo>
                      <a:lnTo>
                        <a:pt x="50" y="67"/>
                      </a:lnTo>
                      <a:lnTo>
                        <a:pt x="59" y="45"/>
                      </a:lnTo>
                      <a:lnTo>
                        <a:pt x="64" y="22"/>
                      </a:lnTo>
                      <a:lnTo>
                        <a:pt x="67" y="0"/>
                      </a:lnTo>
                      <a:lnTo>
                        <a:pt x="78" y="25"/>
                      </a:lnTo>
                      <a:lnTo>
                        <a:pt x="94" y="50"/>
                      </a:lnTo>
                      <a:lnTo>
                        <a:pt x="109" y="74"/>
                      </a:lnTo>
                      <a:lnTo>
                        <a:pt x="128" y="99"/>
                      </a:lnTo>
                      <a:lnTo>
                        <a:pt x="147" y="123"/>
                      </a:lnTo>
                      <a:lnTo>
                        <a:pt x="167" y="146"/>
                      </a:lnTo>
                      <a:lnTo>
                        <a:pt x="188" y="171"/>
                      </a:lnTo>
                      <a:lnTo>
                        <a:pt x="211" y="196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18" name="Freeform 43"/>
                <p:cNvSpPr>
                  <a:spLocks/>
                </p:cNvSpPr>
                <p:nvPr/>
              </p:nvSpPr>
              <p:spPr bwMode="auto">
                <a:xfrm>
                  <a:off x="5321420" y="565041"/>
                  <a:ext cx="909638" cy="306387"/>
                </a:xfrm>
                <a:custGeom>
                  <a:avLst/>
                  <a:gdLst/>
                  <a:ahLst/>
                  <a:cxnLst>
                    <a:cxn ang="0">
                      <a:pos x="1037" y="60"/>
                    </a:cxn>
                    <a:cxn ang="0">
                      <a:pos x="1146" y="134"/>
                    </a:cxn>
                    <a:cxn ang="0">
                      <a:pos x="1083" y="127"/>
                    </a:cxn>
                    <a:cxn ang="0">
                      <a:pos x="1022" y="116"/>
                    </a:cxn>
                    <a:cxn ang="0">
                      <a:pos x="956" y="102"/>
                    </a:cxn>
                    <a:cxn ang="0">
                      <a:pos x="892" y="91"/>
                    </a:cxn>
                    <a:cxn ang="0">
                      <a:pos x="825" y="81"/>
                    </a:cxn>
                    <a:cxn ang="0">
                      <a:pos x="761" y="80"/>
                    </a:cxn>
                    <a:cxn ang="0">
                      <a:pos x="697" y="85"/>
                    </a:cxn>
                    <a:cxn ang="0">
                      <a:pos x="635" y="105"/>
                    </a:cxn>
                    <a:cxn ang="0">
                      <a:pos x="596" y="116"/>
                    </a:cxn>
                    <a:cxn ang="0">
                      <a:pos x="559" y="132"/>
                    </a:cxn>
                    <a:cxn ang="0">
                      <a:pos x="520" y="152"/>
                    </a:cxn>
                    <a:cxn ang="0">
                      <a:pos x="486" y="176"/>
                    </a:cxn>
                    <a:cxn ang="0">
                      <a:pos x="453" y="202"/>
                    </a:cxn>
                    <a:cxn ang="0">
                      <a:pos x="424" y="233"/>
                    </a:cxn>
                    <a:cxn ang="0">
                      <a:pos x="400" y="268"/>
                    </a:cxn>
                    <a:cxn ang="0">
                      <a:pos x="383" y="308"/>
                    </a:cxn>
                    <a:cxn ang="0">
                      <a:pos x="371" y="318"/>
                    </a:cxn>
                    <a:cxn ang="0">
                      <a:pos x="358" y="329"/>
                    </a:cxn>
                    <a:cxn ang="0">
                      <a:pos x="344" y="339"/>
                    </a:cxn>
                    <a:cxn ang="0">
                      <a:pos x="332" y="350"/>
                    </a:cxn>
                    <a:cxn ang="0">
                      <a:pos x="316" y="360"/>
                    </a:cxn>
                    <a:cxn ang="0">
                      <a:pos x="302" y="369"/>
                    </a:cxn>
                    <a:cxn ang="0">
                      <a:pos x="288" y="378"/>
                    </a:cxn>
                    <a:cxn ang="0">
                      <a:pos x="274" y="387"/>
                    </a:cxn>
                    <a:cxn ang="0">
                      <a:pos x="302" y="362"/>
                    </a:cxn>
                    <a:cxn ang="0">
                      <a:pos x="330" y="339"/>
                    </a:cxn>
                    <a:cxn ang="0">
                      <a:pos x="354" y="312"/>
                    </a:cxn>
                    <a:cxn ang="0">
                      <a:pos x="378" y="287"/>
                    </a:cxn>
                    <a:cxn ang="0">
                      <a:pos x="396" y="258"/>
                    </a:cxn>
                    <a:cxn ang="0">
                      <a:pos x="411" y="230"/>
                    </a:cxn>
                    <a:cxn ang="0">
                      <a:pos x="421" y="199"/>
                    </a:cxn>
                    <a:cxn ang="0">
                      <a:pos x="426" y="169"/>
                    </a:cxn>
                    <a:cxn ang="0">
                      <a:pos x="414" y="151"/>
                    </a:cxn>
                    <a:cxn ang="0">
                      <a:pos x="400" y="142"/>
                    </a:cxn>
                    <a:cxn ang="0">
                      <a:pos x="385" y="137"/>
                    </a:cxn>
                    <a:cxn ang="0">
                      <a:pos x="369" y="137"/>
                    </a:cxn>
                    <a:cxn ang="0">
                      <a:pos x="351" y="137"/>
                    </a:cxn>
                    <a:cxn ang="0">
                      <a:pos x="334" y="137"/>
                    </a:cxn>
                    <a:cxn ang="0">
                      <a:pos x="316" y="137"/>
                    </a:cxn>
                    <a:cxn ang="0">
                      <a:pos x="300" y="134"/>
                    </a:cxn>
                    <a:cxn ang="0">
                      <a:pos x="261" y="117"/>
                    </a:cxn>
                    <a:cxn ang="0">
                      <a:pos x="222" y="103"/>
                    </a:cxn>
                    <a:cxn ang="0">
                      <a:pos x="181" y="91"/>
                    </a:cxn>
                    <a:cxn ang="0">
                      <a:pos x="143" y="78"/>
                    </a:cxn>
                    <a:cxn ang="0">
                      <a:pos x="103" y="61"/>
                    </a:cxn>
                    <a:cxn ang="0">
                      <a:pos x="67" y="45"/>
                    </a:cxn>
                    <a:cxn ang="0">
                      <a:pos x="31" y="24"/>
                    </a:cxn>
                    <a:cxn ang="0">
                      <a:pos x="0" y="0"/>
                    </a:cxn>
                    <a:cxn ang="0">
                      <a:pos x="121" y="67"/>
                    </a:cxn>
                    <a:cxn ang="0">
                      <a:pos x="248" y="96"/>
                    </a:cxn>
                    <a:cxn ang="0">
                      <a:pos x="376" y="93"/>
                    </a:cxn>
                    <a:cxn ang="0">
                      <a:pos x="510" y="75"/>
                    </a:cxn>
                    <a:cxn ang="0">
                      <a:pos x="641" y="49"/>
                    </a:cxn>
                    <a:cxn ang="0">
                      <a:pos x="773" y="32"/>
                    </a:cxn>
                    <a:cxn ang="0">
                      <a:pos x="906" y="31"/>
                    </a:cxn>
                    <a:cxn ang="0">
                      <a:pos x="1037" y="60"/>
                    </a:cxn>
                  </a:cxnLst>
                  <a:rect l="0" t="0" r="r" b="b"/>
                  <a:pathLst>
                    <a:path w="1146" h="387">
                      <a:moveTo>
                        <a:pt x="1037" y="60"/>
                      </a:moveTo>
                      <a:lnTo>
                        <a:pt x="1146" y="134"/>
                      </a:lnTo>
                      <a:lnTo>
                        <a:pt x="1083" y="127"/>
                      </a:lnTo>
                      <a:lnTo>
                        <a:pt x="1022" y="116"/>
                      </a:lnTo>
                      <a:lnTo>
                        <a:pt x="956" y="102"/>
                      </a:lnTo>
                      <a:lnTo>
                        <a:pt x="892" y="91"/>
                      </a:lnTo>
                      <a:lnTo>
                        <a:pt x="825" y="81"/>
                      </a:lnTo>
                      <a:lnTo>
                        <a:pt x="761" y="80"/>
                      </a:lnTo>
                      <a:lnTo>
                        <a:pt x="697" y="85"/>
                      </a:lnTo>
                      <a:lnTo>
                        <a:pt x="635" y="105"/>
                      </a:lnTo>
                      <a:lnTo>
                        <a:pt x="596" y="116"/>
                      </a:lnTo>
                      <a:lnTo>
                        <a:pt x="559" y="132"/>
                      </a:lnTo>
                      <a:lnTo>
                        <a:pt x="520" y="152"/>
                      </a:lnTo>
                      <a:lnTo>
                        <a:pt x="486" y="176"/>
                      </a:lnTo>
                      <a:lnTo>
                        <a:pt x="453" y="202"/>
                      </a:lnTo>
                      <a:lnTo>
                        <a:pt x="424" y="233"/>
                      </a:lnTo>
                      <a:lnTo>
                        <a:pt x="400" y="268"/>
                      </a:lnTo>
                      <a:lnTo>
                        <a:pt x="383" y="308"/>
                      </a:lnTo>
                      <a:lnTo>
                        <a:pt x="371" y="318"/>
                      </a:lnTo>
                      <a:lnTo>
                        <a:pt x="358" y="329"/>
                      </a:lnTo>
                      <a:lnTo>
                        <a:pt x="344" y="339"/>
                      </a:lnTo>
                      <a:lnTo>
                        <a:pt x="332" y="350"/>
                      </a:lnTo>
                      <a:lnTo>
                        <a:pt x="316" y="360"/>
                      </a:lnTo>
                      <a:lnTo>
                        <a:pt x="302" y="369"/>
                      </a:lnTo>
                      <a:lnTo>
                        <a:pt x="288" y="378"/>
                      </a:lnTo>
                      <a:lnTo>
                        <a:pt x="274" y="387"/>
                      </a:lnTo>
                      <a:lnTo>
                        <a:pt x="302" y="362"/>
                      </a:lnTo>
                      <a:lnTo>
                        <a:pt x="330" y="339"/>
                      </a:lnTo>
                      <a:lnTo>
                        <a:pt x="354" y="312"/>
                      </a:lnTo>
                      <a:lnTo>
                        <a:pt x="378" y="287"/>
                      </a:lnTo>
                      <a:lnTo>
                        <a:pt x="396" y="258"/>
                      </a:lnTo>
                      <a:lnTo>
                        <a:pt x="411" y="230"/>
                      </a:lnTo>
                      <a:lnTo>
                        <a:pt x="421" y="199"/>
                      </a:lnTo>
                      <a:lnTo>
                        <a:pt x="426" y="169"/>
                      </a:lnTo>
                      <a:lnTo>
                        <a:pt x="414" y="151"/>
                      </a:lnTo>
                      <a:lnTo>
                        <a:pt x="400" y="142"/>
                      </a:lnTo>
                      <a:lnTo>
                        <a:pt x="385" y="137"/>
                      </a:lnTo>
                      <a:lnTo>
                        <a:pt x="369" y="137"/>
                      </a:lnTo>
                      <a:lnTo>
                        <a:pt x="351" y="137"/>
                      </a:lnTo>
                      <a:lnTo>
                        <a:pt x="334" y="137"/>
                      </a:lnTo>
                      <a:lnTo>
                        <a:pt x="316" y="137"/>
                      </a:lnTo>
                      <a:lnTo>
                        <a:pt x="300" y="134"/>
                      </a:lnTo>
                      <a:lnTo>
                        <a:pt x="261" y="117"/>
                      </a:lnTo>
                      <a:lnTo>
                        <a:pt x="222" y="103"/>
                      </a:lnTo>
                      <a:lnTo>
                        <a:pt x="181" y="91"/>
                      </a:lnTo>
                      <a:lnTo>
                        <a:pt x="143" y="78"/>
                      </a:lnTo>
                      <a:lnTo>
                        <a:pt x="103" y="61"/>
                      </a:lnTo>
                      <a:lnTo>
                        <a:pt x="67" y="45"/>
                      </a:lnTo>
                      <a:lnTo>
                        <a:pt x="31" y="24"/>
                      </a:lnTo>
                      <a:lnTo>
                        <a:pt x="0" y="0"/>
                      </a:lnTo>
                      <a:lnTo>
                        <a:pt x="121" y="67"/>
                      </a:lnTo>
                      <a:lnTo>
                        <a:pt x="248" y="96"/>
                      </a:lnTo>
                      <a:lnTo>
                        <a:pt x="376" y="93"/>
                      </a:lnTo>
                      <a:lnTo>
                        <a:pt x="510" y="75"/>
                      </a:lnTo>
                      <a:lnTo>
                        <a:pt x="641" y="49"/>
                      </a:lnTo>
                      <a:lnTo>
                        <a:pt x="773" y="32"/>
                      </a:lnTo>
                      <a:lnTo>
                        <a:pt x="906" y="31"/>
                      </a:lnTo>
                      <a:lnTo>
                        <a:pt x="1037" y="60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19" name="Freeform 44"/>
                <p:cNvSpPr>
                  <a:spLocks/>
                </p:cNvSpPr>
                <p:nvPr/>
              </p:nvSpPr>
              <p:spPr bwMode="auto">
                <a:xfrm>
                  <a:off x="5330945" y="604729"/>
                  <a:ext cx="301625" cy="266700"/>
                </a:xfrm>
                <a:custGeom>
                  <a:avLst/>
                  <a:gdLst/>
                  <a:ahLst/>
                  <a:cxnLst>
                    <a:cxn ang="0">
                      <a:pos x="341" y="122"/>
                    </a:cxn>
                    <a:cxn ang="0">
                      <a:pos x="349" y="121"/>
                    </a:cxn>
                    <a:cxn ang="0">
                      <a:pos x="357" y="119"/>
                    </a:cxn>
                    <a:cxn ang="0">
                      <a:pos x="364" y="117"/>
                    </a:cxn>
                    <a:cxn ang="0">
                      <a:pos x="371" y="117"/>
                    </a:cxn>
                    <a:cxn ang="0">
                      <a:pos x="377" y="124"/>
                    </a:cxn>
                    <a:cxn ang="0">
                      <a:pos x="380" y="132"/>
                    </a:cxn>
                    <a:cxn ang="0">
                      <a:pos x="378" y="140"/>
                    </a:cxn>
                    <a:cxn ang="0">
                      <a:pos x="375" y="149"/>
                    </a:cxn>
                    <a:cxn ang="0">
                      <a:pos x="370" y="157"/>
                    </a:cxn>
                    <a:cxn ang="0">
                      <a:pos x="364" y="165"/>
                    </a:cxn>
                    <a:cxn ang="0">
                      <a:pos x="360" y="174"/>
                    </a:cxn>
                    <a:cxn ang="0">
                      <a:pos x="357" y="182"/>
                    </a:cxn>
                    <a:cxn ang="0">
                      <a:pos x="334" y="211"/>
                    </a:cxn>
                    <a:cxn ang="0">
                      <a:pos x="308" y="242"/>
                    </a:cxn>
                    <a:cxn ang="0">
                      <a:pos x="279" y="269"/>
                    </a:cxn>
                    <a:cxn ang="0">
                      <a:pos x="250" y="292"/>
                    </a:cxn>
                    <a:cxn ang="0">
                      <a:pos x="216" y="310"/>
                    </a:cxn>
                    <a:cxn ang="0">
                      <a:pos x="182" y="326"/>
                    </a:cxn>
                    <a:cxn ang="0">
                      <a:pos x="144" y="334"/>
                    </a:cxn>
                    <a:cxn ang="0">
                      <a:pos x="105" y="335"/>
                    </a:cxn>
                    <a:cxn ang="0">
                      <a:pos x="90" y="316"/>
                    </a:cxn>
                    <a:cxn ang="0">
                      <a:pos x="78" y="298"/>
                    </a:cxn>
                    <a:cxn ang="0">
                      <a:pos x="66" y="278"/>
                    </a:cxn>
                    <a:cxn ang="0">
                      <a:pos x="58" y="260"/>
                    </a:cxn>
                    <a:cxn ang="0">
                      <a:pos x="48" y="239"/>
                    </a:cxn>
                    <a:cxn ang="0">
                      <a:pos x="39" y="221"/>
                    </a:cxn>
                    <a:cxn ang="0">
                      <a:pos x="33" y="200"/>
                    </a:cxn>
                    <a:cxn ang="0">
                      <a:pos x="27" y="182"/>
                    </a:cxn>
                    <a:cxn ang="0">
                      <a:pos x="48" y="160"/>
                    </a:cxn>
                    <a:cxn ang="0">
                      <a:pos x="56" y="139"/>
                    </a:cxn>
                    <a:cxn ang="0">
                      <a:pos x="55" y="117"/>
                    </a:cxn>
                    <a:cxn ang="0">
                      <a:pos x="45" y="94"/>
                    </a:cxn>
                    <a:cxn ang="0">
                      <a:pos x="31" y="69"/>
                    </a:cxn>
                    <a:cxn ang="0">
                      <a:pos x="17" y="46"/>
                    </a:cxn>
                    <a:cxn ang="0">
                      <a:pos x="5" y="22"/>
                    </a:cxn>
                    <a:cxn ang="0">
                      <a:pos x="0" y="0"/>
                    </a:cxn>
                    <a:cxn ang="0">
                      <a:pos x="41" y="16"/>
                    </a:cxn>
                    <a:cxn ang="0">
                      <a:pos x="81" y="34"/>
                    </a:cxn>
                    <a:cxn ang="0">
                      <a:pos x="123" y="51"/>
                    </a:cxn>
                    <a:cxn ang="0">
                      <a:pos x="165" y="69"/>
                    </a:cxn>
                    <a:cxn ang="0">
                      <a:pos x="207" y="85"/>
                    </a:cxn>
                    <a:cxn ang="0">
                      <a:pos x="250" y="100"/>
                    </a:cxn>
                    <a:cxn ang="0">
                      <a:pos x="295" y="111"/>
                    </a:cxn>
                    <a:cxn ang="0">
                      <a:pos x="341" y="122"/>
                    </a:cxn>
                  </a:cxnLst>
                  <a:rect l="0" t="0" r="r" b="b"/>
                  <a:pathLst>
                    <a:path w="380" h="335">
                      <a:moveTo>
                        <a:pt x="341" y="122"/>
                      </a:moveTo>
                      <a:lnTo>
                        <a:pt x="349" y="121"/>
                      </a:lnTo>
                      <a:lnTo>
                        <a:pt x="357" y="119"/>
                      </a:lnTo>
                      <a:lnTo>
                        <a:pt x="364" y="117"/>
                      </a:lnTo>
                      <a:lnTo>
                        <a:pt x="371" y="117"/>
                      </a:lnTo>
                      <a:lnTo>
                        <a:pt x="377" y="124"/>
                      </a:lnTo>
                      <a:lnTo>
                        <a:pt x="380" y="132"/>
                      </a:lnTo>
                      <a:lnTo>
                        <a:pt x="378" y="140"/>
                      </a:lnTo>
                      <a:lnTo>
                        <a:pt x="375" y="149"/>
                      </a:lnTo>
                      <a:lnTo>
                        <a:pt x="370" y="157"/>
                      </a:lnTo>
                      <a:lnTo>
                        <a:pt x="364" y="165"/>
                      </a:lnTo>
                      <a:lnTo>
                        <a:pt x="360" y="174"/>
                      </a:lnTo>
                      <a:lnTo>
                        <a:pt x="357" y="182"/>
                      </a:lnTo>
                      <a:lnTo>
                        <a:pt x="334" y="211"/>
                      </a:lnTo>
                      <a:lnTo>
                        <a:pt x="308" y="242"/>
                      </a:lnTo>
                      <a:lnTo>
                        <a:pt x="279" y="269"/>
                      </a:lnTo>
                      <a:lnTo>
                        <a:pt x="250" y="292"/>
                      </a:lnTo>
                      <a:lnTo>
                        <a:pt x="216" y="310"/>
                      </a:lnTo>
                      <a:lnTo>
                        <a:pt x="182" y="326"/>
                      </a:lnTo>
                      <a:lnTo>
                        <a:pt x="144" y="334"/>
                      </a:lnTo>
                      <a:lnTo>
                        <a:pt x="105" y="335"/>
                      </a:lnTo>
                      <a:lnTo>
                        <a:pt x="90" y="316"/>
                      </a:lnTo>
                      <a:lnTo>
                        <a:pt x="78" y="298"/>
                      </a:lnTo>
                      <a:lnTo>
                        <a:pt x="66" y="278"/>
                      </a:lnTo>
                      <a:lnTo>
                        <a:pt x="58" y="260"/>
                      </a:lnTo>
                      <a:lnTo>
                        <a:pt x="48" y="239"/>
                      </a:lnTo>
                      <a:lnTo>
                        <a:pt x="39" y="221"/>
                      </a:lnTo>
                      <a:lnTo>
                        <a:pt x="33" y="200"/>
                      </a:lnTo>
                      <a:lnTo>
                        <a:pt x="27" y="182"/>
                      </a:lnTo>
                      <a:lnTo>
                        <a:pt x="48" y="160"/>
                      </a:lnTo>
                      <a:lnTo>
                        <a:pt x="56" y="139"/>
                      </a:lnTo>
                      <a:lnTo>
                        <a:pt x="55" y="117"/>
                      </a:lnTo>
                      <a:lnTo>
                        <a:pt x="45" y="94"/>
                      </a:lnTo>
                      <a:lnTo>
                        <a:pt x="31" y="69"/>
                      </a:lnTo>
                      <a:lnTo>
                        <a:pt x="17" y="46"/>
                      </a:lnTo>
                      <a:lnTo>
                        <a:pt x="5" y="22"/>
                      </a:lnTo>
                      <a:lnTo>
                        <a:pt x="0" y="0"/>
                      </a:lnTo>
                      <a:lnTo>
                        <a:pt x="41" y="16"/>
                      </a:lnTo>
                      <a:lnTo>
                        <a:pt x="81" y="34"/>
                      </a:lnTo>
                      <a:lnTo>
                        <a:pt x="123" y="51"/>
                      </a:lnTo>
                      <a:lnTo>
                        <a:pt x="165" y="69"/>
                      </a:lnTo>
                      <a:lnTo>
                        <a:pt x="207" y="85"/>
                      </a:lnTo>
                      <a:lnTo>
                        <a:pt x="250" y="100"/>
                      </a:lnTo>
                      <a:lnTo>
                        <a:pt x="295" y="111"/>
                      </a:lnTo>
                      <a:lnTo>
                        <a:pt x="341" y="122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20" name="Freeform 45"/>
                <p:cNvSpPr>
                  <a:spLocks/>
                </p:cNvSpPr>
                <p:nvPr/>
              </p:nvSpPr>
              <p:spPr bwMode="auto">
                <a:xfrm>
                  <a:off x="5438895" y="660291"/>
                  <a:ext cx="942975" cy="404812"/>
                </a:xfrm>
                <a:custGeom>
                  <a:avLst/>
                  <a:gdLst/>
                  <a:ahLst/>
                  <a:cxnLst>
                    <a:cxn ang="0">
                      <a:pos x="1006" y="48"/>
                    </a:cxn>
                    <a:cxn ang="0">
                      <a:pos x="1031" y="48"/>
                    </a:cxn>
                    <a:cxn ang="0">
                      <a:pos x="1056" y="56"/>
                    </a:cxn>
                    <a:cxn ang="0">
                      <a:pos x="1078" y="69"/>
                    </a:cxn>
                    <a:cxn ang="0">
                      <a:pos x="1101" y="85"/>
                    </a:cxn>
                    <a:cxn ang="0">
                      <a:pos x="1122" y="103"/>
                    </a:cxn>
                    <a:cxn ang="0">
                      <a:pos x="1144" y="123"/>
                    </a:cxn>
                    <a:cxn ang="0">
                      <a:pos x="1165" y="142"/>
                    </a:cxn>
                    <a:cxn ang="0">
                      <a:pos x="1189" y="162"/>
                    </a:cxn>
                    <a:cxn ang="0">
                      <a:pos x="1189" y="179"/>
                    </a:cxn>
                    <a:cxn ang="0">
                      <a:pos x="1115" y="184"/>
                    </a:cxn>
                    <a:cxn ang="0">
                      <a:pos x="1048" y="204"/>
                    </a:cxn>
                    <a:cxn ang="0">
                      <a:pos x="982" y="230"/>
                    </a:cxn>
                    <a:cxn ang="0">
                      <a:pos x="921" y="264"/>
                    </a:cxn>
                    <a:cxn ang="0">
                      <a:pos x="858" y="300"/>
                    </a:cxn>
                    <a:cxn ang="0">
                      <a:pos x="797" y="336"/>
                    </a:cxn>
                    <a:cxn ang="0">
                      <a:pos x="734" y="368"/>
                    </a:cxn>
                    <a:cxn ang="0">
                      <a:pos x="670" y="396"/>
                    </a:cxn>
                    <a:cxn ang="0">
                      <a:pos x="603" y="393"/>
                    </a:cxn>
                    <a:cxn ang="0">
                      <a:pos x="540" y="397"/>
                    </a:cxn>
                    <a:cxn ang="0">
                      <a:pos x="476" y="406"/>
                    </a:cxn>
                    <a:cxn ang="0">
                      <a:pos x="416" y="421"/>
                    </a:cxn>
                    <a:cxn ang="0">
                      <a:pos x="354" y="438"/>
                    </a:cxn>
                    <a:cxn ang="0">
                      <a:pos x="295" y="460"/>
                    </a:cxn>
                    <a:cxn ang="0">
                      <a:pos x="237" y="484"/>
                    </a:cxn>
                    <a:cxn ang="0">
                      <a:pos x="182" y="510"/>
                    </a:cxn>
                    <a:cxn ang="0">
                      <a:pos x="153" y="506"/>
                    </a:cxn>
                    <a:cxn ang="0">
                      <a:pos x="126" y="499"/>
                    </a:cxn>
                    <a:cxn ang="0">
                      <a:pos x="101" y="488"/>
                    </a:cxn>
                    <a:cxn ang="0">
                      <a:pos x="80" y="473"/>
                    </a:cxn>
                    <a:cxn ang="0">
                      <a:pos x="58" y="453"/>
                    </a:cxn>
                    <a:cxn ang="0">
                      <a:pos x="39" y="434"/>
                    </a:cxn>
                    <a:cxn ang="0">
                      <a:pos x="18" y="414"/>
                    </a:cxn>
                    <a:cxn ang="0">
                      <a:pos x="0" y="396"/>
                    </a:cxn>
                    <a:cxn ang="0">
                      <a:pos x="22" y="336"/>
                    </a:cxn>
                    <a:cxn ang="0">
                      <a:pos x="62" y="322"/>
                    </a:cxn>
                    <a:cxn ang="0">
                      <a:pos x="104" y="308"/>
                    </a:cxn>
                    <a:cxn ang="0">
                      <a:pos x="145" y="292"/>
                    </a:cxn>
                    <a:cxn ang="0">
                      <a:pos x="185" y="272"/>
                    </a:cxn>
                    <a:cxn ang="0">
                      <a:pos x="221" y="247"/>
                    </a:cxn>
                    <a:cxn ang="0">
                      <a:pos x="255" y="218"/>
                    </a:cxn>
                    <a:cxn ang="0">
                      <a:pos x="281" y="183"/>
                    </a:cxn>
                    <a:cxn ang="0">
                      <a:pos x="305" y="144"/>
                    </a:cxn>
                    <a:cxn ang="0">
                      <a:pos x="352" y="92"/>
                    </a:cxn>
                    <a:cxn ang="0">
                      <a:pos x="408" y="55"/>
                    </a:cxn>
                    <a:cxn ang="0">
                      <a:pos x="471" y="27"/>
                    </a:cxn>
                    <a:cxn ang="0">
                      <a:pos x="538" y="10"/>
                    </a:cxn>
                    <a:cxn ang="0">
                      <a:pos x="607" y="0"/>
                    </a:cxn>
                    <a:cxn ang="0">
                      <a:pos x="678" y="2"/>
                    </a:cxn>
                    <a:cxn ang="0">
                      <a:pos x="748" y="10"/>
                    </a:cxn>
                    <a:cxn ang="0">
                      <a:pos x="819" y="27"/>
                    </a:cxn>
                    <a:cxn ang="0">
                      <a:pos x="840" y="27"/>
                    </a:cxn>
                    <a:cxn ang="0">
                      <a:pos x="862" y="30"/>
                    </a:cxn>
                    <a:cxn ang="0">
                      <a:pos x="885" y="32"/>
                    </a:cxn>
                    <a:cxn ang="0">
                      <a:pos x="910" y="37"/>
                    </a:cxn>
                    <a:cxn ang="0">
                      <a:pos x="933" y="39"/>
                    </a:cxn>
                    <a:cxn ang="0">
                      <a:pos x="957" y="42"/>
                    </a:cxn>
                    <a:cxn ang="0">
                      <a:pos x="981" y="45"/>
                    </a:cxn>
                    <a:cxn ang="0">
                      <a:pos x="1006" y="48"/>
                    </a:cxn>
                  </a:cxnLst>
                  <a:rect l="0" t="0" r="r" b="b"/>
                  <a:pathLst>
                    <a:path w="1189" h="510">
                      <a:moveTo>
                        <a:pt x="1006" y="48"/>
                      </a:moveTo>
                      <a:lnTo>
                        <a:pt x="1031" y="48"/>
                      </a:lnTo>
                      <a:lnTo>
                        <a:pt x="1056" y="56"/>
                      </a:lnTo>
                      <a:lnTo>
                        <a:pt x="1078" y="69"/>
                      </a:lnTo>
                      <a:lnTo>
                        <a:pt x="1101" y="85"/>
                      </a:lnTo>
                      <a:lnTo>
                        <a:pt x="1122" y="103"/>
                      </a:lnTo>
                      <a:lnTo>
                        <a:pt x="1144" y="123"/>
                      </a:lnTo>
                      <a:lnTo>
                        <a:pt x="1165" y="142"/>
                      </a:lnTo>
                      <a:lnTo>
                        <a:pt x="1189" y="162"/>
                      </a:lnTo>
                      <a:lnTo>
                        <a:pt x="1189" y="179"/>
                      </a:lnTo>
                      <a:lnTo>
                        <a:pt x="1115" y="184"/>
                      </a:lnTo>
                      <a:lnTo>
                        <a:pt x="1048" y="204"/>
                      </a:lnTo>
                      <a:lnTo>
                        <a:pt x="982" y="230"/>
                      </a:lnTo>
                      <a:lnTo>
                        <a:pt x="921" y="264"/>
                      </a:lnTo>
                      <a:lnTo>
                        <a:pt x="858" y="300"/>
                      </a:lnTo>
                      <a:lnTo>
                        <a:pt x="797" y="336"/>
                      </a:lnTo>
                      <a:lnTo>
                        <a:pt x="734" y="368"/>
                      </a:lnTo>
                      <a:lnTo>
                        <a:pt x="670" y="396"/>
                      </a:lnTo>
                      <a:lnTo>
                        <a:pt x="603" y="393"/>
                      </a:lnTo>
                      <a:lnTo>
                        <a:pt x="540" y="397"/>
                      </a:lnTo>
                      <a:lnTo>
                        <a:pt x="476" y="406"/>
                      </a:lnTo>
                      <a:lnTo>
                        <a:pt x="416" y="421"/>
                      </a:lnTo>
                      <a:lnTo>
                        <a:pt x="354" y="438"/>
                      </a:lnTo>
                      <a:lnTo>
                        <a:pt x="295" y="460"/>
                      </a:lnTo>
                      <a:lnTo>
                        <a:pt x="237" y="484"/>
                      </a:lnTo>
                      <a:lnTo>
                        <a:pt x="182" y="510"/>
                      </a:lnTo>
                      <a:lnTo>
                        <a:pt x="153" y="506"/>
                      </a:lnTo>
                      <a:lnTo>
                        <a:pt x="126" y="499"/>
                      </a:lnTo>
                      <a:lnTo>
                        <a:pt x="101" y="488"/>
                      </a:lnTo>
                      <a:lnTo>
                        <a:pt x="80" y="473"/>
                      </a:lnTo>
                      <a:lnTo>
                        <a:pt x="58" y="453"/>
                      </a:lnTo>
                      <a:lnTo>
                        <a:pt x="39" y="434"/>
                      </a:lnTo>
                      <a:lnTo>
                        <a:pt x="18" y="414"/>
                      </a:lnTo>
                      <a:lnTo>
                        <a:pt x="0" y="396"/>
                      </a:lnTo>
                      <a:lnTo>
                        <a:pt x="22" y="336"/>
                      </a:lnTo>
                      <a:lnTo>
                        <a:pt x="62" y="322"/>
                      </a:lnTo>
                      <a:lnTo>
                        <a:pt x="104" y="308"/>
                      </a:lnTo>
                      <a:lnTo>
                        <a:pt x="145" y="292"/>
                      </a:lnTo>
                      <a:lnTo>
                        <a:pt x="185" y="272"/>
                      </a:lnTo>
                      <a:lnTo>
                        <a:pt x="221" y="247"/>
                      </a:lnTo>
                      <a:lnTo>
                        <a:pt x="255" y="218"/>
                      </a:lnTo>
                      <a:lnTo>
                        <a:pt x="281" y="183"/>
                      </a:lnTo>
                      <a:lnTo>
                        <a:pt x="305" y="144"/>
                      </a:lnTo>
                      <a:lnTo>
                        <a:pt x="352" y="92"/>
                      </a:lnTo>
                      <a:lnTo>
                        <a:pt x="408" y="55"/>
                      </a:lnTo>
                      <a:lnTo>
                        <a:pt x="471" y="27"/>
                      </a:lnTo>
                      <a:lnTo>
                        <a:pt x="538" y="10"/>
                      </a:lnTo>
                      <a:lnTo>
                        <a:pt x="607" y="0"/>
                      </a:lnTo>
                      <a:lnTo>
                        <a:pt x="678" y="2"/>
                      </a:lnTo>
                      <a:lnTo>
                        <a:pt x="748" y="10"/>
                      </a:lnTo>
                      <a:lnTo>
                        <a:pt x="819" y="27"/>
                      </a:lnTo>
                      <a:lnTo>
                        <a:pt x="840" y="27"/>
                      </a:lnTo>
                      <a:lnTo>
                        <a:pt x="862" y="30"/>
                      </a:lnTo>
                      <a:lnTo>
                        <a:pt x="885" y="32"/>
                      </a:lnTo>
                      <a:lnTo>
                        <a:pt x="910" y="37"/>
                      </a:lnTo>
                      <a:lnTo>
                        <a:pt x="933" y="39"/>
                      </a:lnTo>
                      <a:lnTo>
                        <a:pt x="957" y="42"/>
                      </a:lnTo>
                      <a:lnTo>
                        <a:pt x="981" y="45"/>
                      </a:lnTo>
                      <a:lnTo>
                        <a:pt x="1006" y="48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21" name="Freeform 46"/>
                <p:cNvSpPr>
                  <a:spLocks/>
                </p:cNvSpPr>
                <p:nvPr/>
              </p:nvSpPr>
              <p:spPr bwMode="auto">
                <a:xfrm>
                  <a:off x="5680195" y="823804"/>
                  <a:ext cx="771525" cy="417512"/>
                </a:xfrm>
                <a:custGeom>
                  <a:avLst/>
                  <a:gdLst/>
                  <a:ahLst/>
                  <a:cxnLst>
                    <a:cxn ang="0">
                      <a:pos x="885" y="50"/>
                    </a:cxn>
                    <a:cxn ang="0">
                      <a:pos x="716" y="84"/>
                    </a:cxn>
                    <a:cxn ang="0">
                      <a:pos x="563" y="162"/>
                    </a:cxn>
                    <a:cxn ang="0">
                      <a:pos x="440" y="283"/>
                    </a:cxn>
                    <a:cxn ang="0">
                      <a:pos x="368" y="382"/>
                    </a:cxn>
                    <a:cxn ang="0">
                      <a:pos x="323" y="425"/>
                    </a:cxn>
                    <a:cxn ang="0">
                      <a:pos x="281" y="467"/>
                    </a:cxn>
                    <a:cxn ang="0">
                      <a:pos x="235" y="507"/>
                    </a:cxn>
                    <a:cxn ang="0">
                      <a:pos x="233" y="502"/>
                    </a:cxn>
                    <a:cxn ang="0">
                      <a:pos x="286" y="454"/>
                    </a:cxn>
                    <a:cxn ang="0">
                      <a:pos x="333" y="404"/>
                    </a:cxn>
                    <a:cxn ang="0">
                      <a:pos x="359" y="347"/>
                    </a:cxn>
                    <a:cxn ang="0">
                      <a:pos x="355" y="304"/>
                    </a:cxn>
                    <a:cxn ang="0">
                      <a:pos x="343" y="287"/>
                    </a:cxn>
                    <a:cxn ang="0">
                      <a:pos x="329" y="272"/>
                    </a:cxn>
                    <a:cxn ang="0">
                      <a:pos x="313" y="259"/>
                    </a:cxn>
                    <a:cxn ang="0">
                      <a:pos x="295" y="251"/>
                    </a:cxn>
                    <a:cxn ang="0">
                      <a:pos x="274" y="248"/>
                    </a:cxn>
                    <a:cxn ang="0">
                      <a:pos x="254" y="252"/>
                    </a:cxn>
                    <a:cxn ang="0">
                      <a:pos x="237" y="262"/>
                    </a:cxn>
                    <a:cxn ang="0">
                      <a:pos x="202" y="266"/>
                    </a:cxn>
                    <a:cxn ang="0">
                      <a:pos x="148" y="268"/>
                    </a:cxn>
                    <a:cxn ang="0">
                      <a:pos x="93" y="276"/>
                    </a:cxn>
                    <a:cxn ang="0">
                      <a:pos x="40" y="286"/>
                    </a:cxn>
                    <a:cxn ang="0">
                      <a:pos x="0" y="291"/>
                    </a:cxn>
                    <a:cxn ang="0">
                      <a:pos x="125" y="241"/>
                    </a:cxn>
                    <a:cxn ang="0">
                      <a:pos x="267" y="231"/>
                    </a:cxn>
                    <a:cxn ang="0">
                      <a:pos x="407" y="216"/>
                    </a:cxn>
                    <a:cxn ang="0">
                      <a:pos x="527" y="148"/>
                    </a:cxn>
                    <a:cxn ang="0">
                      <a:pos x="613" y="88"/>
                    </a:cxn>
                    <a:cxn ang="0">
                      <a:pos x="709" y="45"/>
                    </a:cxn>
                    <a:cxn ang="0">
                      <a:pos x="811" y="14"/>
                    </a:cxn>
                    <a:cxn ang="0">
                      <a:pos x="918" y="0"/>
                    </a:cxn>
                  </a:cxnLst>
                  <a:rect l="0" t="0" r="r" b="b"/>
                  <a:pathLst>
                    <a:path w="971" h="527">
                      <a:moveTo>
                        <a:pt x="971" y="52"/>
                      </a:moveTo>
                      <a:lnTo>
                        <a:pt x="885" y="50"/>
                      </a:lnTo>
                      <a:lnTo>
                        <a:pt x="800" y="61"/>
                      </a:lnTo>
                      <a:lnTo>
                        <a:pt x="716" y="84"/>
                      </a:lnTo>
                      <a:lnTo>
                        <a:pt x="637" y="119"/>
                      </a:lnTo>
                      <a:lnTo>
                        <a:pt x="563" y="162"/>
                      </a:lnTo>
                      <a:lnTo>
                        <a:pt x="497" y="218"/>
                      </a:lnTo>
                      <a:lnTo>
                        <a:pt x="440" y="283"/>
                      </a:lnTo>
                      <a:lnTo>
                        <a:pt x="396" y="361"/>
                      </a:lnTo>
                      <a:lnTo>
                        <a:pt x="368" y="382"/>
                      </a:lnTo>
                      <a:lnTo>
                        <a:pt x="346" y="403"/>
                      </a:lnTo>
                      <a:lnTo>
                        <a:pt x="323" y="425"/>
                      </a:lnTo>
                      <a:lnTo>
                        <a:pt x="304" y="447"/>
                      </a:lnTo>
                      <a:lnTo>
                        <a:pt x="281" y="467"/>
                      </a:lnTo>
                      <a:lnTo>
                        <a:pt x="260" y="488"/>
                      </a:lnTo>
                      <a:lnTo>
                        <a:pt x="235" y="507"/>
                      </a:lnTo>
                      <a:lnTo>
                        <a:pt x="209" y="527"/>
                      </a:lnTo>
                      <a:lnTo>
                        <a:pt x="233" y="502"/>
                      </a:lnTo>
                      <a:lnTo>
                        <a:pt x="259" y="478"/>
                      </a:lnTo>
                      <a:lnTo>
                        <a:pt x="286" y="454"/>
                      </a:lnTo>
                      <a:lnTo>
                        <a:pt x="312" y="431"/>
                      </a:lnTo>
                      <a:lnTo>
                        <a:pt x="333" y="404"/>
                      </a:lnTo>
                      <a:lnTo>
                        <a:pt x="351" y="378"/>
                      </a:lnTo>
                      <a:lnTo>
                        <a:pt x="359" y="347"/>
                      </a:lnTo>
                      <a:lnTo>
                        <a:pt x="361" y="314"/>
                      </a:lnTo>
                      <a:lnTo>
                        <a:pt x="355" y="304"/>
                      </a:lnTo>
                      <a:lnTo>
                        <a:pt x="350" y="296"/>
                      </a:lnTo>
                      <a:lnTo>
                        <a:pt x="343" y="287"/>
                      </a:lnTo>
                      <a:lnTo>
                        <a:pt x="337" y="280"/>
                      </a:lnTo>
                      <a:lnTo>
                        <a:pt x="329" y="272"/>
                      </a:lnTo>
                      <a:lnTo>
                        <a:pt x="322" y="265"/>
                      </a:lnTo>
                      <a:lnTo>
                        <a:pt x="313" y="259"/>
                      </a:lnTo>
                      <a:lnTo>
                        <a:pt x="305" y="257"/>
                      </a:lnTo>
                      <a:lnTo>
                        <a:pt x="295" y="251"/>
                      </a:lnTo>
                      <a:lnTo>
                        <a:pt x="286" y="250"/>
                      </a:lnTo>
                      <a:lnTo>
                        <a:pt x="274" y="248"/>
                      </a:lnTo>
                      <a:lnTo>
                        <a:pt x="265" y="251"/>
                      </a:lnTo>
                      <a:lnTo>
                        <a:pt x="254" y="252"/>
                      </a:lnTo>
                      <a:lnTo>
                        <a:pt x="245" y="258"/>
                      </a:lnTo>
                      <a:lnTo>
                        <a:pt x="237" y="262"/>
                      </a:lnTo>
                      <a:lnTo>
                        <a:pt x="230" y="271"/>
                      </a:lnTo>
                      <a:lnTo>
                        <a:pt x="202" y="266"/>
                      </a:lnTo>
                      <a:lnTo>
                        <a:pt x="175" y="266"/>
                      </a:lnTo>
                      <a:lnTo>
                        <a:pt x="148" y="268"/>
                      </a:lnTo>
                      <a:lnTo>
                        <a:pt x="121" y="272"/>
                      </a:lnTo>
                      <a:lnTo>
                        <a:pt x="93" y="276"/>
                      </a:lnTo>
                      <a:lnTo>
                        <a:pt x="67" y="282"/>
                      </a:lnTo>
                      <a:lnTo>
                        <a:pt x="40" y="286"/>
                      </a:lnTo>
                      <a:lnTo>
                        <a:pt x="17" y="291"/>
                      </a:lnTo>
                      <a:lnTo>
                        <a:pt x="0" y="291"/>
                      </a:lnTo>
                      <a:lnTo>
                        <a:pt x="58" y="258"/>
                      </a:lnTo>
                      <a:lnTo>
                        <a:pt x="125" y="241"/>
                      </a:lnTo>
                      <a:lnTo>
                        <a:pt x="194" y="234"/>
                      </a:lnTo>
                      <a:lnTo>
                        <a:pt x="267" y="231"/>
                      </a:lnTo>
                      <a:lnTo>
                        <a:pt x="337" y="227"/>
                      </a:lnTo>
                      <a:lnTo>
                        <a:pt x="407" y="216"/>
                      </a:lnTo>
                      <a:lnTo>
                        <a:pt x="470" y="191"/>
                      </a:lnTo>
                      <a:lnTo>
                        <a:pt x="527" y="148"/>
                      </a:lnTo>
                      <a:lnTo>
                        <a:pt x="567" y="114"/>
                      </a:lnTo>
                      <a:lnTo>
                        <a:pt x="613" y="88"/>
                      </a:lnTo>
                      <a:lnTo>
                        <a:pt x="659" y="63"/>
                      </a:lnTo>
                      <a:lnTo>
                        <a:pt x="709" y="45"/>
                      </a:lnTo>
                      <a:lnTo>
                        <a:pt x="758" y="27"/>
                      </a:lnTo>
                      <a:lnTo>
                        <a:pt x="811" y="14"/>
                      </a:lnTo>
                      <a:lnTo>
                        <a:pt x="864" y="4"/>
                      </a:lnTo>
                      <a:lnTo>
                        <a:pt x="918" y="0"/>
                      </a:lnTo>
                      <a:lnTo>
                        <a:pt x="971" y="52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22" name="Freeform 47"/>
                <p:cNvSpPr>
                  <a:spLocks/>
                </p:cNvSpPr>
                <p:nvPr/>
              </p:nvSpPr>
              <p:spPr bwMode="auto">
                <a:xfrm>
                  <a:off x="6877170" y="871429"/>
                  <a:ext cx="176213" cy="514350"/>
                </a:xfrm>
                <a:custGeom>
                  <a:avLst/>
                  <a:gdLst/>
                  <a:ahLst/>
                  <a:cxnLst>
                    <a:cxn ang="0">
                      <a:pos x="174" y="179"/>
                    </a:cxn>
                    <a:cxn ang="0">
                      <a:pos x="167" y="196"/>
                    </a:cxn>
                    <a:cxn ang="0">
                      <a:pos x="161" y="218"/>
                    </a:cxn>
                    <a:cxn ang="0">
                      <a:pos x="156" y="240"/>
                    </a:cxn>
                    <a:cxn ang="0">
                      <a:pos x="153" y="265"/>
                    </a:cxn>
                    <a:cxn ang="0">
                      <a:pos x="151" y="288"/>
                    </a:cxn>
                    <a:cxn ang="0">
                      <a:pos x="156" y="311"/>
                    </a:cxn>
                    <a:cxn ang="0">
                      <a:pos x="164" y="331"/>
                    </a:cxn>
                    <a:cxn ang="0">
                      <a:pos x="178" y="349"/>
                    </a:cxn>
                    <a:cxn ang="0">
                      <a:pos x="185" y="349"/>
                    </a:cxn>
                    <a:cxn ang="0">
                      <a:pos x="192" y="350"/>
                    </a:cxn>
                    <a:cxn ang="0">
                      <a:pos x="197" y="347"/>
                    </a:cxn>
                    <a:cxn ang="0">
                      <a:pos x="203" y="345"/>
                    </a:cxn>
                    <a:cxn ang="0">
                      <a:pos x="211" y="335"/>
                    </a:cxn>
                    <a:cxn ang="0">
                      <a:pos x="221" y="327"/>
                    </a:cxn>
                    <a:cxn ang="0">
                      <a:pos x="216" y="342"/>
                    </a:cxn>
                    <a:cxn ang="0">
                      <a:pos x="209" y="360"/>
                    </a:cxn>
                    <a:cxn ang="0">
                      <a:pos x="199" y="378"/>
                    </a:cxn>
                    <a:cxn ang="0">
                      <a:pos x="188" y="398"/>
                    </a:cxn>
                    <a:cxn ang="0">
                      <a:pos x="174" y="414"/>
                    </a:cxn>
                    <a:cxn ang="0">
                      <a:pos x="158" y="432"/>
                    </a:cxn>
                    <a:cxn ang="0">
                      <a:pos x="142" y="448"/>
                    </a:cxn>
                    <a:cxn ang="0">
                      <a:pos x="126" y="462"/>
                    </a:cxn>
                    <a:cxn ang="0">
                      <a:pos x="112" y="484"/>
                    </a:cxn>
                    <a:cxn ang="0">
                      <a:pos x="100" y="506"/>
                    </a:cxn>
                    <a:cxn ang="0">
                      <a:pos x="85" y="529"/>
                    </a:cxn>
                    <a:cxn ang="0">
                      <a:pos x="72" y="552"/>
                    </a:cxn>
                    <a:cxn ang="0">
                      <a:pos x="59" y="575"/>
                    </a:cxn>
                    <a:cxn ang="0">
                      <a:pos x="51" y="600"/>
                    </a:cxn>
                    <a:cxn ang="0">
                      <a:pos x="44" y="623"/>
                    </a:cxn>
                    <a:cxn ang="0">
                      <a:pos x="43" y="648"/>
                    </a:cxn>
                    <a:cxn ang="0">
                      <a:pos x="0" y="544"/>
                    </a:cxn>
                    <a:cxn ang="0">
                      <a:pos x="30" y="513"/>
                    </a:cxn>
                    <a:cxn ang="0">
                      <a:pos x="59" y="481"/>
                    </a:cxn>
                    <a:cxn ang="0">
                      <a:pos x="82" y="448"/>
                    </a:cxn>
                    <a:cxn ang="0">
                      <a:pos x="103" y="412"/>
                    </a:cxn>
                    <a:cxn ang="0">
                      <a:pos x="117" y="373"/>
                    </a:cxn>
                    <a:cxn ang="0">
                      <a:pos x="129" y="332"/>
                    </a:cxn>
                    <a:cxn ang="0">
                      <a:pos x="137" y="290"/>
                    </a:cxn>
                    <a:cxn ang="0">
                      <a:pos x="143" y="249"/>
                    </a:cxn>
                    <a:cxn ang="0">
                      <a:pos x="142" y="216"/>
                    </a:cxn>
                    <a:cxn ang="0">
                      <a:pos x="143" y="186"/>
                    </a:cxn>
                    <a:cxn ang="0">
                      <a:pos x="146" y="154"/>
                    </a:cxn>
                    <a:cxn ang="0">
                      <a:pos x="150" y="123"/>
                    </a:cxn>
                    <a:cxn ang="0">
                      <a:pos x="151" y="91"/>
                    </a:cxn>
                    <a:cxn ang="0">
                      <a:pos x="153" y="62"/>
                    </a:cxn>
                    <a:cxn ang="0">
                      <a:pos x="151" y="30"/>
                    </a:cxn>
                    <a:cxn ang="0">
                      <a:pos x="147" y="0"/>
                    </a:cxn>
                    <a:cxn ang="0">
                      <a:pos x="156" y="21"/>
                    </a:cxn>
                    <a:cxn ang="0">
                      <a:pos x="164" y="42"/>
                    </a:cxn>
                    <a:cxn ang="0">
                      <a:pos x="171" y="63"/>
                    </a:cxn>
                    <a:cxn ang="0">
                      <a:pos x="178" y="84"/>
                    </a:cxn>
                    <a:cxn ang="0">
                      <a:pos x="181" y="105"/>
                    </a:cxn>
                    <a:cxn ang="0">
                      <a:pos x="182" y="127"/>
                    </a:cxn>
                    <a:cxn ang="0">
                      <a:pos x="179" y="151"/>
                    </a:cxn>
                    <a:cxn ang="0">
                      <a:pos x="174" y="179"/>
                    </a:cxn>
                  </a:cxnLst>
                  <a:rect l="0" t="0" r="r" b="b"/>
                  <a:pathLst>
                    <a:path w="221" h="648">
                      <a:moveTo>
                        <a:pt x="174" y="179"/>
                      </a:moveTo>
                      <a:lnTo>
                        <a:pt x="167" y="196"/>
                      </a:lnTo>
                      <a:lnTo>
                        <a:pt x="161" y="218"/>
                      </a:lnTo>
                      <a:lnTo>
                        <a:pt x="156" y="240"/>
                      </a:lnTo>
                      <a:lnTo>
                        <a:pt x="153" y="265"/>
                      </a:lnTo>
                      <a:lnTo>
                        <a:pt x="151" y="288"/>
                      </a:lnTo>
                      <a:lnTo>
                        <a:pt x="156" y="311"/>
                      </a:lnTo>
                      <a:lnTo>
                        <a:pt x="164" y="331"/>
                      </a:lnTo>
                      <a:lnTo>
                        <a:pt x="178" y="349"/>
                      </a:lnTo>
                      <a:lnTo>
                        <a:pt x="185" y="349"/>
                      </a:lnTo>
                      <a:lnTo>
                        <a:pt x="192" y="350"/>
                      </a:lnTo>
                      <a:lnTo>
                        <a:pt x="197" y="347"/>
                      </a:lnTo>
                      <a:lnTo>
                        <a:pt x="203" y="345"/>
                      </a:lnTo>
                      <a:lnTo>
                        <a:pt x="211" y="335"/>
                      </a:lnTo>
                      <a:lnTo>
                        <a:pt x="221" y="327"/>
                      </a:lnTo>
                      <a:lnTo>
                        <a:pt x="216" y="342"/>
                      </a:lnTo>
                      <a:lnTo>
                        <a:pt x="209" y="360"/>
                      </a:lnTo>
                      <a:lnTo>
                        <a:pt x="199" y="378"/>
                      </a:lnTo>
                      <a:lnTo>
                        <a:pt x="188" y="398"/>
                      </a:lnTo>
                      <a:lnTo>
                        <a:pt x="174" y="414"/>
                      </a:lnTo>
                      <a:lnTo>
                        <a:pt x="158" y="432"/>
                      </a:lnTo>
                      <a:lnTo>
                        <a:pt x="142" y="448"/>
                      </a:lnTo>
                      <a:lnTo>
                        <a:pt x="126" y="462"/>
                      </a:lnTo>
                      <a:lnTo>
                        <a:pt x="112" y="484"/>
                      </a:lnTo>
                      <a:lnTo>
                        <a:pt x="100" y="506"/>
                      </a:lnTo>
                      <a:lnTo>
                        <a:pt x="85" y="529"/>
                      </a:lnTo>
                      <a:lnTo>
                        <a:pt x="72" y="552"/>
                      </a:lnTo>
                      <a:lnTo>
                        <a:pt x="59" y="575"/>
                      </a:lnTo>
                      <a:lnTo>
                        <a:pt x="51" y="600"/>
                      </a:lnTo>
                      <a:lnTo>
                        <a:pt x="44" y="623"/>
                      </a:lnTo>
                      <a:lnTo>
                        <a:pt x="43" y="648"/>
                      </a:lnTo>
                      <a:lnTo>
                        <a:pt x="0" y="544"/>
                      </a:lnTo>
                      <a:lnTo>
                        <a:pt x="30" y="513"/>
                      </a:lnTo>
                      <a:lnTo>
                        <a:pt x="59" y="481"/>
                      </a:lnTo>
                      <a:lnTo>
                        <a:pt x="82" y="448"/>
                      </a:lnTo>
                      <a:lnTo>
                        <a:pt x="103" y="412"/>
                      </a:lnTo>
                      <a:lnTo>
                        <a:pt x="117" y="373"/>
                      </a:lnTo>
                      <a:lnTo>
                        <a:pt x="129" y="332"/>
                      </a:lnTo>
                      <a:lnTo>
                        <a:pt x="137" y="290"/>
                      </a:lnTo>
                      <a:lnTo>
                        <a:pt x="143" y="249"/>
                      </a:lnTo>
                      <a:lnTo>
                        <a:pt x="142" y="216"/>
                      </a:lnTo>
                      <a:lnTo>
                        <a:pt x="143" y="186"/>
                      </a:lnTo>
                      <a:lnTo>
                        <a:pt x="146" y="154"/>
                      </a:lnTo>
                      <a:lnTo>
                        <a:pt x="150" y="123"/>
                      </a:lnTo>
                      <a:lnTo>
                        <a:pt x="151" y="91"/>
                      </a:lnTo>
                      <a:lnTo>
                        <a:pt x="153" y="62"/>
                      </a:lnTo>
                      <a:lnTo>
                        <a:pt x="151" y="30"/>
                      </a:lnTo>
                      <a:lnTo>
                        <a:pt x="147" y="0"/>
                      </a:lnTo>
                      <a:lnTo>
                        <a:pt x="156" y="21"/>
                      </a:lnTo>
                      <a:lnTo>
                        <a:pt x="164" y="42"/>
                      </a:lnTo>
                      <a:lnTo>
                        <a:pt x="171" y="63"/>
                      </a:lnTo>
                      <a:lnTo>
                        <a:pt x="178" y="84"/>
                      </a:lnTo>
                      <a:lnTo>
                        <a:pt x="181" y="105"/>
                      </a:lnTo>
                      <a:lnTo>
                        <a:pt x="182" y="127"/>
                      </a:lnTo>
                      <a:lnTo>
                        <a:pt x="179" y="151"/>
                      </a:lnTo>
                      <a:lnTo>
                        <a:pt x="174" y="179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23" name="Freeform 48"/>
                <p:cNvSpPr>
                  <a:spLocks/>
                </p:cNvSpPr>
                <p:nvPr/>
              </p:nvSpPr>
              <p:spPr bwMode="auto">
                <a:xfrm>
                  <a:off x="5438895" y="888891"/>
                  <a:ext cx="26988" cy="111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5" y="5"/>
                    </a:cxn>
                    <a:cxn ang="0">
                      <a:pos x="15" y="5"/>
                    </a:cxn>
                    <a:cxn ang="0">
                      <a:pos x="25" y="5"/>
                    </a:cxn>
                    <a:cxn ang="0">
                      <a:pos x="34" y="0"/>
                    </a:cxn>
                    <a:cxn ang="0">
                      <a:pos x="28" y="9"/>
                    </a:cxn>
                    <a:cxn ang="0">
                      <a:pos x="21" y="13"/>
                    </a:cxn>
                    <a:cxn ang="0">
                      <a:pos x="11" y="1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34" h="14">
                      <a:moveTo>
                        <a:pt x="0" y="14"/>
                      </a:moveTo>
                      <a:lnTo>
                        <a:pt x="5" y="5"/>
                      </a:lnTo>
                      <a:lnTo>
                        <a:pt x="15" y="5"/>
                      </a:lnTo>
                      <a:lnTo>
                        <a:pt x="25" y="5"/>
                      </a:lnTo>
                      <a:lnTo>
                        <a:pt x="34" y="0"/>
                      </a:lnTo>
                      <a:lnTo>
                        <a:pt x="28" y="9"/>
                      </a:lnTo>
                      <a:lnTo>
                        <a:pt x="21" y="13"/>
                      </a:lnTo>
                      <a:lnTo>
                        <a:pt x="11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24" name="Freeform 49"/>
                <p:cNvSpPr>
                  <a:spLocks/>
                </p:cNvSpPr>
                <p:nvPr/>
              </p:nvSpPr>
              <p:spPr bwMode="auto">
                <a:xfrm>
                  <a:off x="5808782" y="893654"/>
                  <a:ext cx="804863" cy="534987"/>
                </a:xfrm>
                <a:custGeom>
                  <a:avLst/>
                  <a:gdLst/>
                  <a:ahLst/>
                  <a:cxnLst>
                    <a:cxn ang="0">
                      <a:pos x="855" y="28"/>
                    </a:cxn>
                    <a:cxn ang="0">
                      <a:pos x="881" y="59"/>
                    </a:cxn>
                    <a:cxn ang="0">
                      <a:pos x="913" y="90"/>
                    </a:cxn>
                    <a:cxn ang="0">
                      <a:pos x="944" y="120"/>
                    </a:cxn>
                    <a:cxn ang="0">
                      <a:pos x="973" y="152"/>
                    </a:cxn>
                    <a:cxn ang="0">
                      <a:pos x="995" y="184"/>
                    </a:cxn>
                    <a:cxn ang="0">
                      <a:pos x="1011" y="222"/>
                    </a:cxn>
                    <a:cxn ang="0">
                      <a:pos x="1015" y="261"/>
                    </a:cxn>
                    <a:cxn ang="0">
                      <a:pos x="1006" y="307"/>
                    </a:cxn>
                    <a:cxn ang="0">
                      <a:pos x="967" y="346"/>
                    </a:cxn>
                    <a:cxn ang="0">
                      <a:pos x="901" y="367"/>
                    </a:cxn>
                    <a:cxn ang="0">
                      <a:pos x="835" y="389"/>
                    </a:cxn>
                    <a:cxn ang="0">
                      <a:pos x="769" y="411"/>
                    </a:cxn>
                    <a:cxn ang="0">
                      <a:pos x="707" y="438"/>
                    </a:cxn>
                    <a:cxn ang="0">
                      <a:pos x="643" y="466"/>
                    </a:cxn>
                    <a:cxn ang="0">
                      <a:pos x="583" y="499"/>
                    </a:cxn>
                    <a:cxn ang="0">
                      <a:pos x="523" y="535"/>
                    </a:cxn>
                    <a:cxn ang="0">
                      <a:pos x="467" y="577"/>
                    </a:cxn>
                    <a:cxn ang="0">
                      <a:pos x="431" y="597"/>
                    </a:cxn>
                    <a:cxn ang="0">
                      <a:pos x="395" y="611"/>
                    </a:cxn>
                    <a:cxn ang="0">
                      <a:pos x="356" y="618"/>
                    </a:cxn>
                    <a:cxn ang="0">
                      <a:pos x="317" y="623"/>
                    </a:cxn>
                    <a:cxn ang="0">
                      <a:pos x="275" y="627"/>
                    </a:cxn>
                    <a:cxn ang="0">
                      <a:pos x="237" y="636"/>
                    </a:cxn>
                    <a:cxn ang="0">
                      <a:pos x="199" y="650"/>
                    </a:cxn>
                    <a:cxn ang="0">
                      <a:pos x="166" y="673"/>
                    </a:cxn>
                    <a:cxn ang="0">
                      <a:pos x="142" y="668"/>
                    </a:cxn>
                    <a:cxn ang="0">
                      <a:pos x="121" y="661"/>
                    </a:cxn>
                    <a:cxn ang="0">
                      <a:pos x="100" y="651"/>
                    </a:cxn>
                    <a:cxn ang="0">
                      <a:pos x="81" y="643"/>
                    </a:cxn>
                    <a:cxn ang="0">
                      <a:pos x="60" y="632"/>
                    </a:cxn>
                    <a:cxn ang="0">
                      <a:pos x="41" y="623"/>
                    </a:cxn>
                    <a:cxn ang="0">
                      <a:pos x="20" y="615"/>
                    </a:cxn>
                    <a:cxn ang="0">
                      <a:pos x="0" y="608"/>
                    </a:cxn>
                    <a:cxn ang="0">
                      <a:pos x="4" y="595"/>
                    </a:cxn>
                    <a:cxn ang="0">
                      <a:pos x="10" y="583"/>
                    </a:cxn>
                    <a:cxn ang="0">
                      <a:pos x="14" y="570"/>
                    </a:cxn>
                    <a:cxn ang="0">
                      <a:pos x="20" y="559"/>
                    </a:cxn>
                    <a:cxn ang="0">
                      <a:pos x="22" y="547"/>
                    </a:cxn>
                    <a:cxn ang="0">
                      <a:pos x="24" y="534"/>
                    </a:cxn>
                    <a:cxn ang="0">
                      <a:pos x="22" y="523"/>
                    </a:cxn>
                    <a:cxn ang="0">
                      <a:pos x="18" y="512"/>
                    </a:cxn>
                    <a:cxn ang="0">
                      <a:pos x="66" y="467"/>
                    </a:cxn>
                    <a:cxn ang="0">
                      <a:pos x="114" y="423"/>
                    </a:cxn>
                    <a:cxn ang="0">
                      <a:pos x="162" y="377"/>
                    </a:cxn>
                    <a:cxn ang="0">
                      <a:pos x="211" y="332"/>
                    </a:cxn>
                    <a:cxn ang="0">
                      <a:pos x="255" y="283"/>
                    </a:cxn>
                    <a:cxn ang="0">
                      <a:pos x="300" y="234"/>
                    </a:cxn>
                    <a:cxn ang="0">
                      <a:pos x="339" y="184"/>
                    </a:cxn>
                    <a:cxn ang="0">
                      <a:pos x="375" y="133"/>
                    </a:cxn>
                    <a:cxn ang="0">
                      <a:pos x="425" y="95"/>
                    </a:cxn>
                    <a:cxn ang="0">
                      <a:pos x="481" y="62"/>
                    </a:cxn>
                    <a:cxn ang="0">
                      <a:pos x="538" y="35"/>
                    </a:cxn>
                    <a:cxn ang="0">
                      <a:pos x="601" y="16"/>
                    </a:cxn>
                    <a:cxn ang="0">
                      <a:pos x="664" y="3"/>
                    </a:cxn>
                    <a:cxn ang="0">
                      <a:pos x="728" y="0"/>
                    </a:cxn>
                    <a:cxn ang="0">
                      <a:pos x="790" y="9"/>
                    </a:cxn>
                    <a:cxn ang="0">
                      <a:pos x="855" y="28"/>
                    </a:cxn>
                  </a:cxnLst>
                  <a:rect l="0" t="0" r="r" b="b"/>
                  <a:pathLst>
                    <a:path w="1015" h="673">
                      <a:moveTo>
                        <a:pt x="855" y="28"/>
                      </a:moveTo>
                      <a:lnTo>
                        <a:pt x="881" y="59"/>
                      </a:lnTo>
                      <a:lnTo>
                        <a:pt x="913" y="90"/>
                      </a:lnTo>
                      <a:lnTo>
                        <a:pt x="944" y="120"/>
                      </a:lnTo>
                      <a:lnTo>
                        <a:pt x="973" y="152"/>
                      </a:lnTo>
                      <a:lnTo>
                        <a:pt x="995" y="184"/>
                      </a:lnTo>
                      <a:lnTo>
                        <a:pt x="1011" y="222"/>
                      </a:lnTo>
                      <a:lnTo>
                        <a:pt x="1015" y="261"/>
                      </a:lnTo>
                      <a:lnTo>
                        <a:pt x="1006" y="307"/>
                      </a:lnTo>
                      <a:lnTo>
                        <a:pt x="967" y="346"/>
                      </a:lnTo>
                      <a:lnTo>
                        <a:pt x="901" y="367"/>
                      </a:lnTo>
                      <a:lnTo>
                        <a:pt x="835" y="389"/>
                      </a:lnTo>
                      <a:lnTo>
                        <a:pt x="769" y="411"/>
                      </a:lnTo>
                      <a:lnTo>
                        <a:pt x="707" y="438"/>
                      </a:lnTo>
                      <a:lnTo>
                        <a:pt x="643" y="466"/>
                      </a:lnTo>
                      <a:lnTo>
                        <a:pt x="583" y="499"/>
                      </a:lnTo>
                      <a:lnTo>
                        <a:pt x="523" y="535"/>
                      </a:lnTo>
                      <a:lnTo>
                        <a:pt x="467" y="577"/>
                      </a:lnTo>
                      <a:lnTo>
                        <a:pt x="431" y="597"/>
                      </a:lnTo>
                      <a:lnTo>
                        <a:pt x="395" y="611"/>
                      </a:lnTo>
                      <a:lnTo>
                        <a:pt x="356" y="618"/>
                      </a:lnTo>
                      <a:lnTo>
                        <a:pt x="317" y="623"/>
                      </a:lnTo>
                      <a:lnTo>
                        <a:pt x="275" y="627"/>
                      </a:lnTo>
                      <a:lnTo>
                        <a:pt x="237" y="636"/>
                      </a:lnTo>
                      <a:lnTo>
                        <a:pt x="199" y="650"/>
                      </a:lnTo>
                      <a:lnTo>
                        <a:pt x="166" y="673"/>
                      </a:lnTo>
                      <a:lnTo>
                        <a:pt x="142" y="668"/>
                      </a:lnTo>
                      <a:lnTo>
                        <a:pt x="121" y="661"/>
                      </a:lnTo>
                      <a:lnTo>
                        <a:pt x="100" y="651"/>
                      </a:lnTo>
                      <a:lnTo>
                        <a:pt x="81" y="643"/>
                      </a:lnTo>
                      <a:lnTo>
                        <a:pt x="60" y="632"/>
                      </a:lnTo>
                      <a:lnTo>
                        <a:pt x="41" y="623"/>
                      </a:lnTo>
                      <a:lnTo>
                        <a:pt x="20" y="615"/>
                      </a:lnTo>
                      <a:lnTo>
                        <a:pt x="0" y="608"/>
                      </a:lnTo>
                      <a:lnTo>
                        <a:pt x="4" y="595"/>
                      </a:lnTo>
                      <a:lnTo>
                        <a:pt x="10" y="583"/>
                      </a:lnTo>
                      <a:lnTo>
                        <a:pt x="14" y="570"/>
                      </a:lnTo>
                      <a:lnTo>
                        <a:pt x="20" y="559"/>
                      </a:lnTo>
                      <a:lnTo>
                        <a:pt x="22" y="547"/>
                      </a:lnTo>
                      <a:lnTo>
                        <a:pt x="24" y="534"/>
                      </a:lnTo>
                      <a:lnTo>
                        <a:pt x="22" y="523"/>
                      </a:lnTo>
                      <a:lnTo>
                        <a:pt x="18" y="512"/>
                      </a:lnTo>
                      <a:lnTo>
                        <a:pt x="66" y="467"/>
                      </a:lnTo>
                      <a:lnTo>
                        <a:pt x="114" y="423"/>
                      </a:lnTo>
                      <a:lnTo>
                        <a:pt x="162" y="377"/>
                      </a:lnTo>
                      <a:lnTo>
                        <a:pt x="211" y="332"/>
                      </a:lnTo>
                      <a:lnTo>
                        <a:pt x="255" y="283"/>
                      </a:lnTo>
                      <a:lnTo>
                        <a:pt x="300" y="234"/>
                      </a:lnTo>
                      <a:lnTo>
                        <a:pt x="339" y="184"/>
                      </a:lnTo>
                      <a:lnTo>
                        <a:pt x="375" y="133"/>
                      </a:lnTo>
                      <a:lnTo>
                        <a:pt x="425" y="95"/>
                      </a:lnTo>
                      <a:lnTo>
                        <a:pt x="481" y="62"/>
                      </a:lnTo>
                      <a:lnTo>
                        <a:pt x="538" y="35"/>
                      </a:lnTo>
                      <a:lnTo>
                        <a:pt x="601" y="16"/>
                      </a:lnTo>
                      <a:lnTo>
                        <a:pt x="664" y="3"/>
                      </a:lnTo>
                      <a:lnTo>
                        <a:pt x="728" y="0"/>
                      </a:lnTo>
                      <a:lnTo>
                        <a:pt x="790" y="9"/>
                      </a:lnTo>
                      <a:lnTo>
                        <a:pt x="855" y="28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25" name="Freeform 50"/>
                <p:cNvSpPr>
                  <a:spLocks/>
                </p:cNvSpPr>
                <p:nvPr/>
              </p:nvSpPr>
              <p:spPr bwMode="auto">
                <a:xfrm>
                  <a:off x="5556370" y="1050816"/>
                  <a:ext cx="384175" cy="246062"/>
                </a:xfrm>
                <a:custGeom>
                  <a:avLst/>
                  <a:gdLst/>
                  <a:ahLst/>
                  <a:cxnLst>
                    <a:cxn ang="0">
                      <a:pos x="484" y="39"/>
                    </a:cxn>
                    <a:cxn ang="0">
                      <a:pos x="476" y="88"/>
                    </a:cxn>
                    <a:cxn ang="0">
                      <a:pos x="451" y="117"/>
                    </a:cxn>
                    <a:cxn ang="0">
                      <a:pos x="423" y="145"/>
                    </a:cxn>
                    <a:cxn ang="0">
                      <a:pos x="395" y="169"/>
                    </a:cxn>
                    <a:cxn ang="0">
                      <a:pos x="367" y="194"/>
                    </a:cxn>
                    <a:cxn ang="0">
                      <a:pos x="338" y="219"/>
                    </a:cxn>
                    <a:cxn ang="0">
                      <a:pos x="314" y="245"/>
                    </a:cxn>
                    <a:cxn ang="0">
                      <a:pos x="292" y="275"/>
                    </a:cxn>
                    <a:cxn ang="0">
                      <a:pos x="275" y="310"/>
                    </a:cxn>
                    <a:cxn ang="0">
                      <a:pos x="140" y="271"/>
                    </a:cxn>
                    <a:cxn ang="0">
                      <a:pos x="138" y="261"/>
                    </a:cxn>
                    <a:cxn ang="0">
                      <a:pos x="141" y="252"/>
                    </a:cxn>
                    <a:cxn ang="0">
                      <a:pos x="145" y="243"/>
                    </a:cxn>
                    <a:cxn ang="0">
                      <a:pos x="151" y="234"/>
                    </a:cxn>
                    <a:cxn ang="0">
                      <a:pos x="154" y="225"/>
                    </a:cxn>
                    <a:cxn ang="0">
                      <a:pos x="155" y="215"/>
                    </a:cxn>
                    <a:cxn ang="0">
                      <a:pos x="154" y="205"/>
                    </a:cxn>
                    <a:cxn ang="0">
                      <a:pos x="150" y="197"/>
                    </a:cxn>
                    <a:cxn ang="0">
                      <a:pos x="130" y="188"/>
                    </a:cxn>
                    <a:cxn ang="0">
                      <a:pos x="110" y="180"/>
                    </a:cxn>
                    <a:cxn ang="0">
                      <a:pos x="91" y="172"/>
                    </a:cxn>
                    <a:cxn ang="0">
                      <a:pos x="73" y="165"/>
                    </a:cxn>
                    <a:cxn ang="0">
                      <a:pos x="53" y="154"/>
                    </a:cxn>
                    <a:cxn ang="0">
                      <a:pos x="35" y="142"/>
                    </a:cxn>
                    <a:cxn ang="0">
                      <a:pos x="17" y="128"/>
                    </a:cxn>
                    <a:cxn ang="0">
                      <a:pos x="0" y="113"/>
                    </a:cxn>
                    <a:cxn ang="0">
                      <a:pos x="45" y="80"/>
                    </a:cxn>
                    <a:cxn ang="0">
                      <a:pos x="94" y="57"/>
                    </a:cxn>
                    <a:cxn ang="0">
                      <a:pos x="147" y="42"/>
                    </a:cxn>
                    <a:cxn ang="0">
                      <a:pos x="202" y="32"/>
                    </a:cxn>
                    <a:cxn ang="0">
                      <a:pos x="258" y="24"/>
                    </a:cxn>
                    <a:cxn ang="0">
                      <a:pos x="317" y="18"/>
                    </a:cxn>
                    <a:cxn ang="0">
                      <a:pos x="374" y="10"/>
                    </a:cxn>
                    <a:cxn ang="0">
                      <a:pos x="432" y="0"/>
                    </a:cxn>
                    <a:cxn ang="0">
                      <a:pos x="439" y="0"/>
                    </a:cxn>
                    <a:cxn ang="0">
                      <a:pos x="446" y="3"/>
                    </a:cxn>
                    <a:cxn ang="0">
                      <a:pos x="453" y="6"/>
                    </a:cxn>
                    <a:cxn ang="0">
                      <a:pos x="462" y="11"/>
                    </a:cxn>
                    <a:cxn ang="0">
                      <a:pos x="467" y="16"/>
                    </a:cxn>
                    <a:cxn ang="0">
                      <a:pos x="474" y="23"/>
                    </a:cxn>
                    <a:cxn ang="0">
                      <a:pos x="478" y="31"/>
                    </a:cxn>
                    <a:cxn ang="0">
                      <a:pos x="484" y="39"/>
                    </a:cxn>
                  </a:cxnLst>
                  <a:rect l="0" t="0" r="r" b="b"/>
                  <a:pathLst>
                    <a:path w="484" h="310">
                      <a:moveTo>
                        <a:pt x="484" y="39"/>
                      </a:moveTo>
                      <a:lnTo>
                        <a:pt x="476" y="88"/>
                      </a:lnTo>
                      <a:lnTo>
                        <a:pt x="451" y="117"/>
                      </a:lnTo>
                      <a:lnTo>
                        <a:pt x="423" y="145"/>
                      </a:lnTo>
                      <a:lnTo>
                        <a:pt x="395" y="169"/>
                      </a:lnTo>
                      <a:lnTo>
                        <a:pt x="367" y="194"/>
                      </a:lnTo>
                      <a:lnTo>
                        <a:pt x="338" y="219"/>
                      </a:lnTo>
                      <a:lnTo>
                        <a:pt x="314" y="245"/>
                      </a:lnTo>
                      <a:lnTo>
                        <a:pt x="292" y="275"/>
                      </a:lnTo>
                      <a:lnTo>
                        <a:pt x="275" y="310"/>
                      </a:lnTo>
                      <a:lnTo>
                        <a:pt x="140" y="271"/>
                      </a:lnTo>
                      <a:lnTo>
                        <a:pt x="138" y="261"/>
                      </a:lnTo>
                      <a:lnTo>
                        <a:pt x="141" y="252"/>
                      </a:lnTo>
                      <a:lnTo>
                        <a:pt x="145" y="243"/>
                      </a:lnTo>
                      <a:lnTo>
                        <a:pt x="151" y="234"/>
                      </a:lnTo>
                      <a:lnTo>
                        <a:pt x="154" y="225"/>
                      </a:lnTo>
                      <a:lnTo>
                        <a:pt x="155" y="215"/>
                      </a:lnTo>
                      <a:lnTo>
                        <a:pt x="154" y="205"/>
                      </a:lnTo>
                      <a:lnTo>
                        <a:pt x="150" y="197"/>
                      </a:lnTo>
                      <a:lnTo>
                        <a:pt x="130" y="188"/>
                      </a:lnTo>
                      <a:lnTo>
                        <a:pt x="110" y="180"/>
                      </a:lnTo>
                      <a:lnTo>
                        <a:pt x="91" y="172"/>
                      </a:lnTo>
                      <a:lnTo>
                        <a:pt x="73" y="165"/>
                      </a:lnTo>
                      <a:lnTo>
                        <a:pt x="53" y="154"/>
                      </a:lnTo>
                      <a:lnTo>
                        <a:pt x="35" y="142"/>
                      </a:lnTo>
                      <a:lnTo>
                        <a:pt x="17" y="128"/>
                      </a:lnTo>
                      <a:lnTo>
                        <a:pt x="0" y="113"/>
                      </a:lnTo>
                      <a:lnTo>
                        <a:pt x="45" y="80"/>
                      </a:lnTo>
                      <a:lnTo>
                        <a:pt x="94" y="57"/>
                      </a:lnTo>
                      <a:lnTo>
                        <a:pt x="147" y="42"/>
                      </a:lnTo>
                      <a:lnTo>
                        <a:pt x="202" y="32"/>
                      </a:lnTo>
                      <a:lnTo>
                        <a:pt x="258" y="24"/>
                      </a:lnTo>
                      <a:lnTo>
                        <a:pt x="317" y="18"/>
                      </a:lnTo>
                      <a:lnTo>
                        <a:pt x="374" y="10"/>
                      </a:lnTo>
                      <a:lnTo>
                        <a:pt x="432" y="0"/>
                      </a:lnTo>
                      <a:lnTo>
                        <a:pt x="439" y="0"/>
                      </a:lnTo>
                      <a:lnTo>
                        <a:pt x="446" y="3"/>
                      </a:lnTo>
                      <a:lnTo>
                        <a:pt x="453" y="6"/>
                      </a:lnTo>
                      <a:lnTo>
                        <a:pt x="462" y="11"/>
                      </a:lnTo>
                      <a:lnTo>
                        <a:pt x="467" y="16"/>
                      </a:lnTo>
                      <a:lnTo>
                        <a:pt x="474" y="23"/>
                      </a:lnTo>
                      <a:lnTo>
                        <a:pt x="478" y="31"/>
                      </a:lnTo>
                      <a:lnTo>
                        <a:pt x="484" y="39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26" name="Freeform 51"/>
                <p:cNvSpPr>
                  <a:spLocks/>
                </p:cNvSpPr>
                <p:nvPr/>
              </p:nvSpPr>
              <p:spPr bwMode="auto">
                <a:xfrm>
                  <a:off x="6056432" y="1103204"/>
                  <a:ext cx="663575" cy="496887"/>
                </a:xfrm>
                <a:custGeom>
                  <a:avLst/>
                  <a:gdLst/>
                  <a:ahLst/>
                  <a:cxnLst>
                    <a:cxn ang="0">
                      <a:pos x="791" y="175"/>
                    </a:cxn>
                    <a:cxn ang="0">
                      <a:pos x="694" y="189"/>
                    </a:cxn>
                    <a:cxn ang="0">
                      <a:pos x="595" y="199"/>
                    </a:cxn>
                    <a:cxn ang="0">
                      <a:pos x="506" y="234"/>
                    </a:cxn>
                    <a:cxn ang="0">
                      <a:pos x="444" y="313"/>
                    </a:cxn>
                    <a:cxn ang="0">
                      <a:pos x="405" y="400"/>
                    </a:cxn>
                    <a:cxn ang="0">
                      <a:pos x="376" y="489"/>
                    </a:cxn>
                    <a:cxn ang="0">
                      <a:pos x="341" y="577"/>
                    </a:cxn>
                    <a:cxn ang="0">
                      <a:pos x="309" y="627"/>
                    </a:cxn>
                    <a:cxn ang="0">
                      <a:pos x="306" y="609"/>
                    </a:cxn>
                    <a:cxn ang="0">
                      <a:pos x="318" y="592"/>
                    </a:cxn>
                    <a:cxn ang="0">
                      <a:pos x="333" y="574"/>
                    </a:cxn>
                    <a:cxn ang="0">
                      <a:pos x="344" y="553"/>
                    </a:cxn>
                    <a:cxn ang="0">
                      <a:pos x="358" y="489"/>
                    </a:cxn>
                    <a:cxn ang="0">
                      <a:pos x="372" y="426"/>
                    </a:cxn>
                    <a:cxn ang="0">
                      <a:pos x="391" y="365"/>
                    </a:cxn>
                    <a:cxn ang="0">
                      <a:pos x="428" y="313"/>
                    </a:cxn>
                    <a:cxn ang="0">
                      <a:pos x="430" y="299"/>
                    </a:cxn>
                    <a:cxn ang="0">
                      <a:pos x="433" y="284"/>
                    </a:cxn>
                    <a:cxn ang="0">
                      <a:pos x="435" y="267"/>
                    </a:cxn>
                    <a:cxn ang="0">
                      <a:pos x="432" y="252"/>
                    </a:cxn>
                    <a:cxn ang="0">
                      <a:pos x="397" y="251"/>
                    </a:cxn>
                    <a:cxn ang="0">
                      <a:pos x="366" y="266"/>
                    </a:cxn>
                    <a:cxn ang="0">
                      <a:pos x="338" y="285"/>
                    </a:cxn>
                    <a:cxn ang="0">
                      <a:pos x="313" y="305"/>
                    </a:cxn>
                    <a:cxn ang="0">
                      <a:pos x="241" y="345"/>
                    </a:cxn>
                    <a:cxn ang="0">
                      <a:pos x="164" y="380"/>
                    </a:cxn>
                    <a:cxn ang="0">
                      <a:pos x="83" y="400"/>
                    </a:cxn>
                    <a:cxn ang="0">
                      <a:pos x="0" y="401"/>
                    </a:cxn>
                    <a:cxn ang="0">
                      <a:pos x="101" y="376"/>
                    </a:cxn>
                    <a:cxn ang="0">
                      <a:pos x="195" y="330"/>
                    </a:cxn>
                    <a:cxn ang="0">
                      <a:pos x="280" y="273"/>
                    </a:cxn>
                    <a:cxn ang="0">
                      <a:pos x="366" y="217"/>
                    </a:cxn>
                    <a:cxn ang="0">
                      <a:pos x="451" y="186"/>
                    </a:cxn>
                    <a:cxn ang="0">
                      <a:pos x="538" y="160"/>
                    </a:cxn>
                    <a:cxn ang="0">
                      <a:pos x="623" y="129"/>
                    </a:cxn>
                    <a:cxn ang="0">
                      <a:pos x="702" y="88"/>
                    </a:cxn>
                    <a:cxn ang="0">
                      <a:pos x="715" y="67"/>
                    </a:cxn>
                    <a:cxn ang="0">
                      <a:pos x="727" y="46"/>
                    </a:cxn>
                    <a:cxn ang="0">
                      <a:pos x="734" y="23"/>
                    </a:cxn>
                    <a:cxn ang="0">
                      <a:pos x="737" y="0"/>
                    </a:cxn>
                    <a:cxn ang="0">
                      <a:pos x="761" y="39"/>
                    </a:cxn>
                    <a:cxn ang="0">
                      <a:pos x="786" y="78"/>
                    </a:cxn>
                    <a:cxn ang="0">
                      <a:pos x="810" y="117"/>
                    </a:cxn>
                    <a:cxn ang="0">
                      <a:pos x="836" y="157"/>
                    </a:cxn>
                  </a:cxnLst>
                  <a:rect l="0" t="0" r="r" b="b"/>
                  <a:pathLst>
                    <a:path w="836" h="627">
                      <a:moveTo>
                        <a:pt x="836" y="157"/>
                      </a:moveTo>
                      <a:lnTo>
                        <a:pt x="791" y="175"/>
                      </a:lnTo>
                      <a:lnTo>
                        <a:pt x="744" y="186"/>
                      </a:lnTo>
                      <a:lnTo>
                        <a:pt x="694" y="189"/>
                      </a:lnTo>
                      <a:lnTo>
                        <a:pt x="645" y="193"/>
                      </a:lnTo>
                      <a:lnTo>
                        <a:pt x="595" y="199"/>
                      </a:lnTo>
                      <a:lnTo>
                        <a:pt x="549" y="212"/>
                      </a:lnTo>
                      <a:lnTo>
                        <a:pt x="506" y="234"/>
                      </a:lnTo>
                      <a:lnTo>
                        <a:pt x="471" y="274"/>
                      </a:lnTo>
                      <a:lnTo>
                        <a:pt x="444" y="313"/>
                      </a:lnTo>
                      <a:lnTo>
                        <a:pt x="423" y="356"/>
                      </a:lnTo>
                      <a:lnTo>
                        <a:pt x="405" y="400"/>
                      </a:lnTo>
                      <a:lnTo>
                        <a:pt x="391" y="446"/>
                      </a:lnTo>
                      <a:lnTo>
                        <a:pt x="376" y="489"/>
                      </a:lnTo>
                      <a:lnTo>
                        <a:pt x="361" y="533"/>
                      </a:lnTo>
                      <a:lnTo>
                        <a:pt x="341" y="577"/>
                      </a:lnTo>
                      <a:lnTo>
                        <a:pt x="319" y="618"/>
                      </a:lnTo>
                      <a:lnTo>
                        <a:pt x="309" y="627"/>
                      </a:lnTo>
                      <a:lnTo>
                        <a:pt x="305" y="617"/>
                      </a:lnTo>
                      <a:lnTo>
                        <a:pt x="306" y="609"/>
                      </a:lnTo>
                      <a:lnTo>
                        <a:pt x="309" y="600"/>
                      </a:lnTo>
                      <a:lnTo>
                        <a:pt x="318" y="592"/>
                      </a:lnTo>
                      <a:lnTo>
                        <a:pt x="324" y="582"/>
                      </a:lnTo>
                      <a:lnTo>
                        <a:pt x="333" y="574"/>
                      </a:lnTo>
                      <a:lnTo>
                        <a:pt x="340" y="563"/>
                      </a:lnTo>
                      <a:lnTo>
                        <a:pt x="344" y="553"/>
                      </a:lnTo>
                      <a:lnTo>
                        <a:pt x="351" y="521"/>
                      </a:lnTo>
                      <a:lnTo>
                        <a:pt x="358" y="489"/>
                      </a:lnTo>
                      <a:lnTo>
                        <a:pt x="364" y="457"/>
                      </a:lnTo>
                      <a:lnTo>
                        <a:pt x="372" y="426"/>
                      </a:lnTo>
                      <a:lnTo>
                        <a:pt x="379" y="394"/>
                      </a:lnTo>
                      <a:lnTo>
                        <a:pt x="391" y="365"/>
                      </a:lnTo>
                      <a:lnTo>
                        <a:pt x="407" y="337"/>
                      </a:lnTo>
                      <a:lnTo>
                        <a:pt x="428" y="313"/>
                      </a:lnTo>
                      <a:lnTo>
                        <a:pt x="428" y="306"/>
                      </a:lnTo>
                      <a:lnTo>
                        <a:pt x="430" y="299"/>
                      </a:lnTo>
                      <a:lnTo>
                        <a:pt x="430" y="291"/>
                      </a:lnTo>
                      <a:lnTo>
                        <a:pt x="433" y="284"/>
                      </a:lnTo>
                      <a:lnTo>
                        <a:pt x="433" y="276"/>
                      </a:lnTo>
                      <a:lnTo>
                        <a:pt x="435" y="267"/>
                      </a:lnTo>
                      <a:lnTo>
                        <a:pt x="433" y="259"/>
                      </a:lnTo>
                      <a:lnTo>
                        <a:pt x="432" y="252"/>
                      </a:lnTo>
                      <a:lnTo>
                        <a:pt x="412" y="248"/>
                      </a:lnTo>
                      <a:lnTo>
                        <a:pt x="397" y="251"/>
                      </a:lnTo>
                      <a:lnTo>
                        <a:pt x="380" y="256"/>
                      </a:lnTo>
                      <a:lnTo>
                        <a:pt x="366" y="266"/>
                      </a:lnTo>
                      <a:lnTo>
                        <a:pt x="352" y="274"/>
                      </a:lnTo>
                      <a:lnTo>
                        <a:pt x="338" y="285"/>
                      </a:lnTo>
                      <a:lnTo>
                        <a:pt x="326" y="295"/>
                      </a:lnTo>
                      <a:lnTo>
                        <a:pt x="313" y="305"/>
                      </a:lnTo>
                      <a:lnTo>
                        <a:pt x="277" y="324"/>
                      </a:lnTo>
                      <a:lnTo>
                        <a:pt x="241" y="345"/>
                      </a:lnTo>
                      <a:lnTo>
                        <a:pt x="202" y="363"/>
                      </a:lnTo>
                      <a:lnTo>
                        <a:pt x="164" y="380"/>
                      </a:lnTo>
                      <a:lnTo>
                        <a:pt x="124" y="391"/>
                      </a:lnTo>
                      <a:lnTo>
                        <a:pt x="83" y="400"/>
                      </a:lnTo>
                      <a:lnTo>
                        <a:pt x="42" y="402"/>
                      </a:lnTo>
                      <a:lnTo>
                        <a:pt x="0" y="401"/>
                      </a:lnTo>
                      <a:lnTo>
                        <a:pt x="51" y="391"/>
                      </a:lnTo>
                      <a:lnTo>
                        <a:pt x="101" y="376"/>
                      </a:lnTo>
                      <a:lnTo>
                        <a:pt x="147" y="354"/>
                      </a:lnTo>
                      <a:lnTo>
                        <a:pt x="195" y="330"/>
                      </a:lnTo>
                      <a:lnTo>
                        <a:pt x="237" y="301"/>
                      </a:lnTo>
                      <a:lnTo>
                        <a:pt x="280" y="273"/>
                      </a:lnTo>
                      <a:lnTo>
                        <a:pt x="323" y="244"/>
                      </a:lnTo>
                      <a:lnTo>
                        <a:pt x="366" y="217"/>
                      </a:lnTo>
                      <a:lnTo>
                        <a:pt x="408" y="199"/>
                      </a:lnTo>
                      <a:lnTo>
                        <a:pt x="451" y="186"/>
                      </a:lnTo>
                      <a:lnTo>
                        <a:pt x="493" y="173"/>
                      </a:lnTo>
                      <a:lnTo>
                        <a:pt x="538" y="160"/>
                      </a:lnTo>
                      <a:lnTo>
                        <a:pt x="580" y="145"/>
                      </a:lnTo>
                      <a:lnTo>
                        <a:pt x="623" y="129"/>
                      </a:lnTo>
                      <a:lnTo>
                        <a:pt x="663" y="110"/>
                      </a:lnTo>
                      <a:lnTo>
                        <a:pt x="702" y="88"/>
                      </a:lnTo>
                      <a:lnTo>
                        <a:pt x="708" y="76"/>
                      </a:lnTo>
                      <a:lnTo>
                        <a:pt x="715" y="67"/>
                      </a:lnTo>
                      <a:lnTo>
                        <a:pt x="720" y="55"/>
                      </a:lnTo>
                      <a:lnTo>
                        <a:pt x="727" y="46"/>
                      </a:lnTo>
                      <a:lnTo>
                        <a:pt x="730" y="35"/>
                      </a:lnTo>
                      <a:lnTo>
                        <a:pt x="734" y="23"/>
                      </a:lnTo>
                      <a:lnTo>
                        <a:pt x="736" y="11"/>
                      </a:lnTo>
                      <a:lnTo>
                        <a:pt x="737" y="0"/>
                      </a:lnTo>
                      <a:lnTo>
                        <a:pt x="748" y="18"/>
                      </a:lnTo>
                      <a:lnTo>
                        <a:pt x="761" y="39"/>
                      </a:lnTo>
                      <a:lnTo>
                        <a:pt x="773" y="57"/>
                      </a:lnTo>
                      <a:lnTo>
                        <a:pt x="786" y="78"/>
                      </a:lnTo>
                      <a:lnTo>
                        <a:pt x="797" y="97"/>
                      </a:lnTo>
                      <a:lnTo>
                        <a:pt x="810" y="117"/>
                      </a:lnTo>
                      <a:lnTo>
                        <a:pt x="822" y="136"/>
                      </a:lnTo>
                      <a:lnTo>
                        <a:pt x="836" y="157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27" name="Freeform 52"/>
                <p:cNvSpPr>
                  <a:spLocks/>
                </p:cNvSpPr>
                <p:nvPr/>
              </p:nvSpPr>
              <p:spPr bwMode="auto">
                <a:xfrm>
                  <a:off x="6931145" y="1173054"/>
                  <a:ext cx="153988" cy="514350"/>
                </a:xfrm>
                <a:custGeom>
                  <a:avLst/>
                  <a:gdLst/>
                  <a:ahLst/>
                  <a:cxnLst>
                    <a:cxn ang="0">
                      <a:pos x="194" y="426"/>
                    </a:cxn>
                    <a:cxn ang="0">
                      <a:pos x="188" y="452"/>
                    </a:cxn>
                    <a:cxn ang="0">
                      <a:pos x="182" y="479"/>
                    </a:cxn>
                    <a:cxn ang="0">
                      <a:pos x="175" y="505"/>
                    </a:cxn>
                    <a:cxn ang="0">
                      <a:pos x="168" y="533"/>
                    </a:cxn>
                    <a:cxn ang="0">
                      <a:pos x="159" y="560"/>
                    </a:cxn>
                    <a:cxn ang="0">
                      <a:pos x="150" y="586"/>
                    </a:cxn>
                    <a:cxn ang="0">
                      <a:pos x="141" y="613"/>
                    </a:cxn>
                    <a:cxn ang="0">
                      <a:pos x="132" y="639"/>
                    </a:cxn>
                    <a:cxn ang="0">
                      <a:pos x="110" y="647"/>
                    </a:cxn>
                    <a:cxn ang="0">
                      <a:pos x="10" y="360"/>
                    </a:cxn>
                    <a:cxn ang="0">
                      <a:pos x="28" y="338"/>
                    </a:cxn>
                    <a:cxn ang="0">
                      <a:pos x="12" y="327"/>
                    </a:cxn>
                    <a:cxn ang="0">
                      <a:pos x="4" y="314"/>
                    </a:cxn>
                    <a:cxn ang="0">
                      <a:pos x="0" y="298"/>
                    </a:cxn>
                    <a:cxn ang="0">
                      <a:pos x="1" y="281"/>
                    </a:cxn>
                    <a:cxn ang="0">
                      <a:pos x="4" y="261"/>
                    </a:cxn>
                    <a:cxn ang="0">
                      <a:pos x="8" y="245"/>
                    </a:cxn>
                    <a:cxn ang="0">
                      <a:pos x="11" y="228"/>
                    </a:cxn>
                    <a:cxn ang="0">
                      <a:pos x="14" y="213"/>
                    </a:cxn>
                    <a:cxn ang="0">
                      <a:pos x="26" y="182"/>
                    </a:cxn>
                    <a:cxn ang="0">
                      <a:pos x="44" y="153"/>
                    </a:cxn>
                    <a:cxn ang="0">
                      <a:pos x="63" y="125"/>
                    </a:cxn>
                    <a:cxn ang="0">
                      <a:pos x="83" y="98"/>
                    </a:cxn>
                    <a:cxn ang="0">
                      <a:pos x="104" y="71"/>
                    </a:cxn>
                    <a:cxn ang="0">
                      <a:pos x="127" y="45"/>
                    </a:cxn>
                    <a:cxn ang="0">
                      <a:pos x="148" y="20"/>
                    </a:cxn>
                    <a:cxn ang="0">
                      <a:pos x="171" y="0"/>
                    </a:cxn>
                    <a:cxn ang="0">
                      <a:pos x="185" y="47"/>
                    </a:cxn>
                    <a:cxn ang="0">
                      <a:pos x="192" y="98"/>
                    </a:cxn>
                    <a:cxn ang="0">
                      <a:pos x="194" y="150"/>
                    </a:cxn>
                    <a:cxn ang="0">
                      <a:pos x="192" y="206"/>
                    </a:cxn>
                    <a:cxn ang="0">
                      <a:pos x="189" y="260"/>
                    </a:cxn>
                    <a:cxn ang="0">
                      <a:pos x="187" y="316"/>
                    </a:cxn>
                    <a:cxn ang="0">
                      <a:pos x="188" y="370"/>
                    </a:cxn>
                    <a:cxn ang="0">
                      <a:pos x="194" y="426"/>
                    </a:cxn>
                  </a:cxnLst>
                  <a:rect l="0" t="0" r="r" b="b"/>
                  <a:pathLst>
                    <a:path w="194" h="647">
                      <a:moveTo>
                        <a:pt x="194" y="426"/>
                      </a:moveTo>
                      <a:lnTo>
                        <a:pt x="188" y="452"/>
                      </a:lnTo>
                      <a:lnTo>
                        <a:pt x="182" y="479"/>
                      </a:lnTo>
                      <a:lnTo>
                        <a:pt x="175" y="505"/>
                      </a:lnTo>
                      <a:lnTo>
                        <a:pt x="168" y="533"/>
                      </a:lnTo>
                      <a:lnTo>
                        <a:pt x="159" y="560"/>
                      </a:lnTo>
                      <a:lnTo>
                        <a:pt x="150" y="586"/>
                      </a:lnTo>
                      <a:lnTo>
                        <a:pt x="141" y="613"/>
                      </a:lnTo>
                      <a:lnTo>
                        <a:pt x="132" y="639"/>
                      </a:lnTo>
                      <a:lnTo>
                        <a:pt x="110" y="647"/>
                      </a:lnTo>
                      <a:lnTo>
                        <a:pt x="10" y="360"/>
                      </a:lnTo>
                      <a:lnTo>
                        <a:pt x="28" y="338"/>
                      </a:lnTo>
                      <a:lnTo>
                        <a:pt x="12" y="327"/>
                      </a:lnTo>
                      <a:lnTo>
                        <a:pt x="4" y="314"/>
                      </a:lnTo>
                      <a:lnTo>
                        <a:pt x="0" y="298"/>
                      </a:lnTo>
                      <a:lnTo>
                        <a:pt x="1" y="281"/>
                      </a:lnTo>
                      <a:lnTo>
                        <a:pt x="4" y="261"/>
                      </a:lnTo>
                      <a:lnTo>
                        <a:pt x="8" y="245"/>
                      </a:lnTo>
                      <a:lnTo>
                        <a:pt x="11" y="228"/>
                      </a:lnTo>
                      <a:lnTo>
                        <a:pt x="14" y="213"/>
                      </a:lnTo>
                      <a:lnTo>
                        <a:pt x="26" y="182"/>
                      </a:lnTo>
                      <a:lnTo>
                        <a:pt x="44" y="153"/>
                      </a:lnTo>
                      <a:lnTo>
                        <a:pt x="63" y="125"/>
                      </a:lnTo>
                      <a:lnTo>
                        <a:pt x="83" y="98"/>
                      </a:lnTo>
                      <a:lnTo>
                        <a:pt x="104" y="71"/>
                      </a:lnTo>
                      <a:lnTo>
                        <a:pt x="127" y="45"/>
                      </a:lnTo>
                      <a:lnTo>
                        <a:pt x="148" y="20"/>
                      </a:lnTo>
                      <a:lnTo>
                        <a:pt x="171" y="0"/>
                      </a:lnTo>
                      <a:lnTo>
                        <a:pt x="185" y="47"/>
                      </a:lnTo>
                      <a:lnTo>
                        <a:pt x="192" y="98"/>
                      </a:lnTo>
                      <a:lnTo>
                        <a:pt x="194" y="150"/>
                      </a:lnTo>
                      <a:lnTo>
                        <a:pt x="192" y="206"/>
                      </a:lnTo>
                      <a:lnTo>
                        <a:pt x="189" y="260"/>
                      </a:lnTo>
                      <a:lnTo>
                        <a:pt x="187" y="316"/>
                      </a:lnTo>
                      <a:lnTo>
                        <a:pt x="188" y="370"/>
                      </a:lnTo>
                      <a:lnTo>
                        <a:pt x="194" y="426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28" name="Freeform 53"/>
                <p:cNvSpPr>
                  <a:spLocks/>
                </p:cNvSpPr>
                <p:nvPr/>
              </p:nvSpPr>
              <p:spPr bwMode="auto">
                <a:xfrm>
                  <a:off x="6289795" y="1255604"/>
                  <a:ext cx="635000" cy="482600"/>
                </a:xfrm>
                <a:custGeom>
                  <a:avLst/>
                  <a:gdLst/>
                  <a:ahLst/>
                  <a:cxnLst>
                    <a:cxn ang="0">
                      <a:pos x="621" y="81"/>
                    </a:cxn>
                    <a:cxn ang="0">
                      <a:pos x="690" y="219"/>
                    </a:cxn>
                    <a:cxn ang="0">
                      <a:pos x="743" y="364"/>
                    </a:cxn>
                    <a:cxn ang="0">
                      <a:pos x="784" y="514"/>
                    </a:cxn>
                    <a:cxn ang="0">
                      <a:pos x="756" y="601"/>
                    </a:cxn>
                    <a:cxn ang="0">
                      <a:pos x="664" y="606"/>
                    </a:cxn>
                    <a:cxn ang="0">
                      <a:pos x="572" y="603"/>
                    </a:cxn>
                    <a:cxn ang="0">
                      <a:pos x="477" y="603"/>
                    </a:cxn>
                    <a:cxn ang="0">
                      <a:pos x="423" y="580"/>
                    </a:cxn>
                    <a:cxn ang="0">
                      <a:pos x="393" y="562"/>
                    </a:cxn>
                    <a:cxn ang="0">
                      <a:pos x="350" y="571"/>
                    </a:cxn>
                    <a:cxn ang="0">
                      <a:pos x="301" y="581"/>
                    </a:cxn>
                    <a:cxn ang="0">
                      <a:pos x="271" y="578"/>
                    </a:cxn>
                    <a:cxn ang="0">
                      <a:pos x="255" y="577"/>
                    </a:cxn>
                    <a:cxn ang="0">
                      <a:pos x="237" y="573"/>
                    </a:cxn>
                    <a:cxn ang="0">
                      <a:pos x="232" y="559"/>
                    </a:cxn>
                    <a:cxn ang="0">
                      <a:pos x="239" y="535"/>
                    </a:cxn>
                    <a:cxn ang="0">
                      <a:pos x="236" y="513"/>
                    </a:cxn>
                    <a:cxn ang="0">
                      <a:pos x="228" y="493"/>
                    </a:cxn>
                    <a:cxn ang="0">
                      <a:pos x="189" y="496"/>
                    </a:cxn>
                    <a:cxn ang="0">
                      <a:pos x="136" y="509"/>
                    </a:cxn>
                    <a:cxn ang="0">
                      <a:pos x="83" y="513"/>
                    </a:cxn>
                    <a:cxn ang="0">
                      <a:pos x="28" y="506"/>
                    </a:cxn>
                    <a:cxn ang="0">
                      <a:pos x="55" y="447"/>
                    </a:cxn>
                    <a:cxn ang="0">
                      <a:pos x="120" y="309"/>
                    </a:cxn>
                    <a:cxn ang="0">
                      <a:pos x="172" y="166"/>
                    </a:cxn>
                    <a:cxn ang="0">
                      <a:pos x="265" y="56"/>
                    </a:cxn>
                    <a:cxn ang="0">
                      <a:pos x="371" y="29"/>
                    </a:cxn>
                    <a:cxn ang="0">
                      <a:pos x="427" y="29"/>
                    </a:cxn>
                    <a:cxn ang="0">
                      <a:pos x="480" y="21"/>
                    </a:cxn>
                    <a:cxn ang="0">
                      <a:pos x="530" y="8"/>
                    </a:cxn>
                    <a:cxn ang="0">
                      <a:pos x="579" y="17"/>
                    </a:cxn>
                  </a:cxnLst>
                  <a:rect l="0" t="0" r="r" b="b"/>
                  <a:pathLst>
                    <a:path w="802" h="609">
                      <a:moveTo>
                        <a:pt x="579" y="17"/>
                      </a:moveTo>
                      <a:lnTo>
                        <a:pt x="621" y="81"/>
                      </a:lnTo>
                      <a:lnTo>
                        <a:pt x="658" y="149"/>
                      </a:lnTo>
                      <a:lnTo>
                        <a:pt x="690" y="219"/>
                      </a:lnTo>
                      <a:lnTo>
                        <a:pt x="720" y="291"/>
                      </a:lnTo>
                      <a:lnTo>
                        <a:pt x="743" y="364"/>
                      </a:lnTo>
                      <a:lnTo>
                        <a:pt x="764" y="439"/>
                      </a:lnTo>
                      <a:lnTo>
                        <a:pt x="784" y="514"/>
                      </a:lnTo>
                      <a:lnTo>
                        <a:pt x="802" y="592"/>
                      </a:lnTo>
                      <a:lnTo>
                        <a:pt x="756" y="601"/>
                      </a:lnTo>
                      <a:lnTo>
                        <a:pt x="710" y="606"/>
                      </a:lnTo>
                      <a:lnTo>
                        <a:pt x="664" y="606"/>
                      </a:lnTo>
                      <a:lnTo>
                        <a:pt x="619" y="606"/>
                      </a:lnTo>
                      <a:lnTo>
                        <a:pt x="572" y="603"/>
                      </a:lnTo>
                      <a:lnTo>
                        <a:pt x="524" y="603"/>
                      </a:lnTo>
                      <a:lnTo>
                        <a:pt x="477" y="603"/>
                      </a:lnTo>
                      <a:lnTo>
                        <a:pt x="431" y="609"/>
                      </a:lnTo>
                      <a:lnTo>
                        <a:pt x="423" y="580"/>
                      </a:lnTo>
                      <a:lnTo>
                        <a:pt x="412" y="566"/>
                      </a:lnTo>
                      <a:lnTo>
                        <a:pt x="393" y="562"/>
                      </a:lnTo>
                      <a:lnTo>
                        <a:pt x="374" y="566"/>
                      </a:lnTo>
                      <a:lnTo>
                        <a:pt x="350" y="571"/>
                      </a:lnTo>
                      <a:lnTo>
                        <a:pt x="327" y="578"/>
                      </a:lnTo>
                      <a:lnTo>
                        <a:pt x="301" y="581"/>
                      </a:lnTo>
                      <a:lnTo>
                        <a:pt x="279" y="578"/>
                      </a:lnTo>
                      <a:lnTo>
                        <a:pt x="271" y="578"/>
                      </a:lnTo>
                      <a:lnTo>
                        <a:pt x="262" y="578"/>
                      </a:lnTo>
                      <a:lnTo>
                        <a:pt x="255" y="577"/>
                      </a:lnTo>
                      <a:lnTo>
                        <a:pt x="250" y="577"/>
                      </a:lnTo>
                      <a:lnTo>
                        <a:pt x="237" y="573"/>
                      </a:lnTo>
                      <a:lnTo>
                        <a:pt x="226" y="570"/>
                      </a:lnTo>
                      <a:lnTo>
                        <a:pt x="232" y="559"/>
                      </a:lnTo>
                      <a:lnTo>
                        <a:pt x="236" y="548"/>
                      </a:lnTo>
                      <a:lnTo>
                        <a:pt x="239" y="535"/>
                      </a:lnTo>
                      <a:lnTo>
                        <a:pt x="240" y="523"/>
                      </a:lnTo>
                      <a:lnTo>
                        <a:pt x="236" y="513"/>
                      </a:lnTo>
                      <a:lnTo>
                        <a:pt x="233" y="503"/>
                      </a:lnTo>
                      <a:lnTo>
                        <a:pt x="228" y="493"/>
                      </a:lnTo>
                      <a:lnTo>
                        <a:pt x="218" y="488"/>
                      </a:lnTo>
                      <a:lnTo>
                        <a:pt x="189" y="496"/>
                      </a:lnTo>
                      <a:lnTo>
                        <a:pt x="162" y="504"/>
                      </a:lnTo>
                      <a:lnTo>
                        <a:pt x="136" y="509"/>
                      </a:lnTo>
                      <a:lnTo>
                        <a:pt x="111" y="513"/>
                      </a:lnTo>
                      <a:lnTo>
                        <a:pt x="83" y="513"/>
                      </a:lnTo>
                      <a:lnTo>
                        <a:pt x="56" y="511"/>
                      </a:lnTo>
                      <a:lnTo>
                        <a:pt x="28" y="506"/>
                      </a:lnTo>
                      <a:lnTo>
                        <a:pt x="0" y="500"/>
                      </a:lnTo>
                      <a:lnTo>
                        <a:pt x="55" y="447"/>
                      </a:lnTo>
                      <a:lnTo>
                        <a:pt x="94" y="383"/>
                      </a:lnTo>
                      <a:lnTo>
                        <a:pt x="120" y="309"/>
                      </a:lnTo>
                      <a:lnTo>
                        <a:pt x="145" y="237"/>
                      </a:lnTo>
                      <a:lnTo>
                        <a:pt x="172" y="166"/>
                      </a:lnTo>
                      <a:lnTo>
                        <a:pt x="211" y="105"/>
                      </a:lnTo>
                      <a:lnTo>
                        <a:pt x="265" y="56"/>
                      </a:lnTo>
                      <a:lnTo>
                        <a:pt x="345" y="29"/>
                      </a:lnTo>
                      <a:lnTo>
                        <a:pt x="371" y="29"/>
                      </a:lnTo>
                      <a:lnTo>
                        <a:pt x="399" y="31"/>
                      </a:lnTo>
                      <a:lnTo>
                        <a:pt x="427" y="29"/>
                      </a:lnTo>
                      <a:lnTo>
                        <a:pt x="455" y="26"/>
                      </a:lnTo>
                      <a:lnTo>
                        <a:pt x="480" y="21"/>
                      </a:lnTo>
                      <a:lnTo>
                        <a:pt x="506" y="17"/>
                      </a:lnTo>
                      <a:lnTo>
                        <a:pt x="530" y="8"/>
                      </a:lnTo>
                      <a:lnTo>
                        <a:pt x="554" y="0"/>
                      </a:lnTo>
                      <a:lnTo>
                        <a:pt x="579" y="17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29" name="Freeform 54"/>
                <p:cNvSpPr>
                  <a:spLocks/>
                </p:cNvSpPr>
                <p:nvPr/>
              </p:nvSpPr>
              <p:spPr bwMode="auto">
                <a:xfrm>
                  <a:off x="5984995" y="1338154"/>
                  <a:ext cx="384175" cy="254000"/>
                </a:xfrm>
                <a:custGeom>
                  <a:avLst/>
                  <a:gdLst/>
                  <a:ahLst/>
                  <a:cxnLst>
                    <a:cxn ang="0">
                      <a:pos x="236" y="307"/>
                    </a:cxn>
                    <a:cxn ang="0">
                      <a:pos x="227" y="302"/>
                    </a:cxn>
                    <a:cxn ang="0">
                      <a:pos x="225" y="298"/>
                    </a:cxn>
                    <a:cxn ang="0">
                      <a:pos x="226" y="292"/>
                    </a:cxn>
                    <a:cxn ang="0">
                      <a:pos x="232" y="288"/>
                    </a:cxn>
                    <a:cxn ang="0">
                      <a:pos x="241" y="275"/>
                    </a:cxn>
                    <a:cxn ang="0">
                      <a:pos x="248" y="264"/>
                    </a:cxn>
                    <a:cxn ang="0">
                      <a:pos x="254" y="260"/>
                    </a:cxn>
                    <a:cxn ang="0">
                      <a:pos x="259" y="256"/>
                    </a:cxn>
                    <a:cxn ang="0">
                      <a:pos x="261" y="250"/>
                    </a:cxn>
                    <a:cxn ang="0">
                      <a:pos x="262" y="246"/>
                    </a:cxn>
                    <a:cxn ang="0">
                      <a:pos x="259" y="235"/>
                    </a:cxn>
                    <a:cxn ang="0">
                      <a:pos x="257" y="225"/>
                    </a:cxn>
                    <a:cxn ang="0">
                      <a:pos x="222" y="229"/>
                    </a:cxn>
                    <a:cxn ang="0">
                      <a:pos x="188" y="231"/>
                    </a:cxn>
                    <a:cxn ang="0">
                      <a:pos x="156" y="227"/>
                    </a:cxn>
                    <a:cxn ang="0">
                      <a:pos x="124" y="220"/>
                    </a:cxn>
                    <a:cxn ang="0">
                      <a:pos x="92" y="210"/>
                    </a:cxn>
                    <a:cxn ang="0">
                      <a:pos x="61" y="202"/>
                    </a:cxn>
                    <a:cxn ang="0">
                      <a:pos x="29" y="193"/>
                    </a:cxn>
                    <a:cxn ang="0">
                      <a:pos x="0" y="186"/>
                    </a:cxn>
                    <a:cxn ang="0">
                      <a:pos x="0" y="156"/>
                    </a:cxn>
                    <a:cxn ang="0">
                      <a:pos x="42" y="146"/>
                    </a:cxn>
                    <a:cxn ang="0">
                      <a:pos x="88" y="142"/>
                    </a:cxn>
                    <a:cxn ang="0">
                      <a:pos x="133" y="136"/>
                    </a:cxn>
                    <a:cxn ang="0">
                      <a:pos x="180" y="132"/>
                    </a:cxn>
                    <a:cxn ang="0">
                      <a:pos x="225" y="125"/>
                    </a:cxn>
                    <a:cxn ang="0">
                      <a:pos x="271" y="115"/>
                    </a:cxn>
                    <a:cxn ang="0">
                      <a:pos x="312" y="98"/>
                    </a:cxn>
                    <a:cxn ang="0">
                      <a:pos x="353" y="78"/>
                    </a:cxn>
                    <a:cxn ang="0">
                      <a:pos x="484" y="0"/>
                    </a:cxn>
                    <a:cxn ang="0">
                      <a:pos x="453" y="41"/>
                    </a:cxn>
                    <a:cxn ang="0">
                      <a:pos x="436" y="97"/>
                    </a:cxn>
                    <a:cxn ang="0">
                      <a:pos x="424" y="157"/>
                    </a:cxn>
                    <a:cxn ang="0">
                      <a:pos x="411" y="217"/>
                    </a:cxn>
                    <a:cxn ang="0">
                      <a:pos x="390" y="266"/>
                    </a:cxn>
                    <a:cxn ang="0">
                      <a:pos x="358" y="303"/>
                    </a:cxn>
                    <a:cxn ang="0">
                      <a:pos x="308" y="319"/>
                    </a:cxn>
                    <a:cxn ang="0">
                      <a:pos x="236" y="307"/>
                    </a:cxn>
                  </a:cxnLst>
                  <a:rect l="0" t="0" r="r" b="b"/>
                  <a:pathLst>
                    <a:path w="484" h="319">
                      <a:moveTo>
                        <a:pt x="236" y="307"/>
                      </a:moveTo>
                      <a:lnTo>
                        <a:pt x="227" y="302"/>
                      </a:lnTo>
                      <a:lnTo>
                        <a:pt x="225" y="298"/>
                      </a:lnTo>
                      <a:lnTo>
                        <a:pt x="226" y="292"/>
                      </a:lnTo>
                      <a:lnTo>
                        <a:pt x="232" y="288"/>
                      </a:lnTo>
                      <a:lnTo>
                        <a:pt x="241" y="275"/>
                      </a:lnTo>
                      <a:lnTo>
                        <a:pt x="248" y="264"/>
                      </a:lnTo>
                      <a:lnTo>
                        <a:pt x="254" y="260"/>
                      </a:lnTo>
                      <a:lnTo>
                        <a:pt x="259" y="256"/>
                      </a:lnTo>
                      <a:lnTo>
                        <a:pt x="261" y="250"/>
                      </a:lnTo>
                      <a:lnTo>
                        <a:pt x="262" y="246"/>
                      </a:lnTo>
                      <a:lnTo>
                        <a:pt x="259" y="235"/>
                      </a:lnTo>
                      <a:lnTo>
                        <a:pt x="257" y="225"/>
                      </a:lnTo>
                      <a:lnTo>
                        <a:pt x="222" y="229"/>
                      </a:lnTo>
                      <a:lnTo>
                        <a:pt x="188" y="231"/>
                      </a:lnTo>
                      <a:lnTo>
                        <a:pt x="156" y="227"/>
                      </a:lnTo>
                      <a:lnTo>
                        <a:pt x="124" y="220"/>
                      </a:lnTo>
                      <a:lnTo>
                        <a:pt x="92" y="210"/>
                      </a:lnTo>
                      <a:lnTo>
                        <a:pt x="61" y="202"/>
                      </a:lnTo>
                      <a:lnTo>
                        <a:pt x="29" y="193"/>
                      </a:lnTo>
                      <a:lnTo>
                        <a:pt x="0" y="186"/>
                      </a:lnTo>
                      <a:lnTo>
                        <a:pt x="0" y="156"/>
                      </a:lnTo>
                      <a:lnTo>
                        <a:pt x="42" y="146"/>
                      </a:lnTo>
                      <a:lnTo>
                        <a:pt x="88" y="142"/>
                      </a:lnTo>
                      <a:lnTo>
                        <a:pt x="133" y="136"/>
                      </a:lnTo>
                      <a:lnTo>
                        <a:pt x="180" y="132"/>
                      </a:lnTo>
                      <a:lnTo>
                        <a:pt x="225" y="125"/>
                      </a:lnTo>
                      <a:lnTo>
                        <a:pt x="271" y="115"/>
                      </a:lnTo>
                      <a:lnTo>
                        <a:pt x="312" y="98"/>
                      </a:lnTo>
                      <a:lnTo>
                        <a:pt x="353" y="78"/>
                      </a:lnTo>
                      <a:lnTo>
                        <a:pt x="484" y="0"/>
                      </a:lnTo>
                      <a:lnTo>
                        <a:pt x="453" y="41"/>
                      </a:lnTo>
                      <a:lnTo>
                        <a:pt x="436" y="97"/>
                      </a:lnTo>
                      <a:lnTo>
                        <a:pt x="424" y="157"/>
                      </a:lnTo>
                      <a:lnTo>
                        <a:pt x="411" y="217"/>
                      </a:lnTo>
                      <a:lnTo>
                        <a:pt x="390" y="266"/>
                      </a:lnTo>
                      <a:lnTo>
                        <a:pt x="358" y="303"/>
                      </a:lnTo>
                      <a:lnTo>
                        <a:pt x="308" y="319"/>
                      </a:lnTo>
                      <a:lnTo>
                        <a:pt x="236" y="30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30" name="Freeform 56"/>
                <p:cNvSpPr>
                  <a:spLocks/>
                </p:cNvSpPr>
                <p:nvPr/>
              </p:nvSpPr>
              <p:spPr bwMode="auto">
                <a:xfrm>
                  <a:off x="6978663" y="1741476"/>
                  <a:ext cx="196850" cy="149225"/>
                </a:xfrm>
                <a:custGeom>
                  <a:avLst/>
                  <a:gdLst/>
                  <a:ahLst/>
                  <a:cxnLst>
                    <a:cxn ang="0">
                      <a:pos x="248" y="55"/>
                    </a:cxn>
                    <a:cxn ang="0">
                      <a:pos x="245" y="75"/>
                    </a:cxn>
                    <a:cxn ang="0">
                      <a:pos x="241" y="96"/>
                    </a:cxn>
                    <a:cxn ang="0">
                      <a:pos x="234" y="115"/>
                    </a:cxn>
                    <a:cxn ang="0">
                      <a:pos x="227" y="133"/>
                    </a:cxn>
                    <a:cxn ang="0">
                      <a:pos x="216" y="149"/>
                    </a:cxn>
                    <a:cxn ang="0">
                      <a:pos x="205" y="164"/>
                    </a:cxn>
                    <a:cxn ang="0">
                      <a:pos x="191" y="175"/>
                    </a:cxn>
                    <a:cxn ang="0">
                      <a:pos x="178" y="186"/>
                    </a:cxn>
                    <a:cxn ang="0">
                      <a:pos x="164" y="181"/>
                    </a:cxn>
                    <a:cxn ang="0">
                      <a:pos x="153" y="174"/>
                    </a:cxn>
                    <a:cxn ang="0">
                      <a:pos x="142" y="164"/>
                    </a:cxn>
                    <a:cxn ang="0">
                      <a:pos x="132" y="156"/>
                    </a:cxn>
                    <a:cxn ang="0">
                      <a:pos x="120" y="145"/>
                    </a:cxn>
                    <a:cxn ang="0">
                      <a:pos x="109" y="135"/>
                    </a:cxn>
                    <a:cxn ang="0">
                      <a:pos x="97" y="126"/>
                    </a:cxn>
                    <a:cxn ang="0">
                      <a:pos x="86" y="121"/>
                    </a:cxn>
                    <a:cxn ang="0">
                      <a:pos x="74" y="115"/>
                    </a:cxn>
                    <a:cxn ang="0">
                      <a:pos x="63" y="110"/>
                    </a:cxn>
                    <a:cxn ang="0">
                      <a:pos x="51" y="103"/>
                    </a:cxn>
                    <a:cxn ang="0">
                      <a:pos x="42" y="96"/>
                    </a:cxn>
                    <a:cxn ang="0">
                      <a:pos x="30" y="86"/>
                    </a:cxn>
                    <a:cxn ang="0">
                      <a:pos x="21" y="78"/>
                    </a:cxn>
                    <a:cxn ang="0">
                      <a:pos x="12" y="67"/>
                    </a:cxn>
                    <a:cxn ang="0">
                      <a:pos x="4" y="55"/>
                    </a:cxn>
                    <a:cxn ang="0">
                      <a:pos x="0" y="34"/>
                    </a:cxn>
                    <a:cxn ang="0">
                      <a:pos x="22" y="36"/>
                    </a:cxn>
                    <a:cxn ang="0">
                      <a:pos x="46" y="32"/>
                    </a:cxn>
                    <a:cxn ang="0">
                      <a:pos x="68" y="23"/>
                    </a:cxn>
                    <a:cxn ang="0">
                      <a:pos x="90" y="15"/>
                    </a:cxn>
                    <a:cxn ang="0">
                      <a:pos x="111" y="5"/>
                    </a:cxn>
                    <a:cxn ang="0">
                      <a:pos x="132" y="1"/>
                    </a:cxn>
                    <a:cxn ang="0">
                      <a:pos x="155" y="0"/>
                    </a:cxn>
                    <a:cxn ang="0">
                      <a:pos x="178" y="8"/>
                    </a:cxn>
                    <a:cxn ang="0">
                      <a:pos x="189" y="4"/>
                    </a:cxn>
                    <a:cxn ang="0">
                      <a:pos x="201" y="5"/>
                    </a:cxn>
                    <a:cxn ang="0">
                      <a:pos x="210" y="8"/>
                    </a:cxn>
                    <a:cxn ang="0">
                      <a:pos x="221" y="16"/>
                    </a:cxn>
                    <a:cxn ang="0">
                      <a:pos x="228" y="25"/>
                    </a:cxn>
                    <a:cxn ang="0">
                      <a:pos x="235" y="34"/>
                    </a:cxn>
                    <a:cxn ang="0">
                      <a:pos x="241" y="44"/>
                    </a:cxn>
                    <a:cxn ang="0">
                      <a:pos x="248" y="55"/>
                    </a:cxn>
                  </a:cxnLst>
                  <a:rect l="0" t="0" r="r" b="b"/>
                  <a:pathLst>
                    <a:path w="248" h="186">
                      <a:moveTo>
                        <a:pt x="248" y="55"/>
                      </a:moveTo>
                      <a:lnTo>
                        <a:pt x="245" y="75"/>
                      </a:lnTo>
                      <a:lnTo>
                        <a:pt x="241" y="96"/>
                      </a:lnTo>
                      <a:lnTo>
                        <a:pt x="234" y="115"/>
                      </a:lnTo>
                      <a:lnTo>
                        <a:pt x="227" y="133"/>
                      </a:lnTo>
                      <a:lnTo>
                        <a:pt x="216" y="149"/>
                      </a:lnTo>
                      <a:lnTo>
                        <a:pt x="205" y="164"/>
                      </a:lnTo>
                      <a:lnTo>
                        <a:pt x="191" y="175"/>
                      </a:lnTo>
                      <a:lnTo>
                        <a:pt x="178" y="186"/>
                      </a:lnTo>
                      <a:lnTo>
                        <a:pt x="164" y="181"/>
                      </a:lnTo>
                      <a:lnTo>
                        <a:pt x="153" y="174"/>
                      </a:lnTo>
                      <a:lnTo>
                        <a:pt x="142" y="164"/>
                      </a:lnTo>
                      <a:lnTo>
                        <a:pt x="132" y="156"/>
                      </a:lnTo>
                      <a:lnTo>
                        <a:pt x="120" y="145"/>
                      </a:lnTo>
                      <a:lnTo>
                        <a:pt x="109" y="135"/>
                      </a:lnTo>
                      <a:lnTo>
                        <a:pt x="97" y="126"/>
                      </a:lnTo>
                      <a:lnTo>
                        <a:pt x="86" y="121"/>
                      </a:lnTo>
                      <a:lnTo>
                        <a:pt x="74" y="115"/>
                      </a:lnTo>
                      <a:lnTo>
                        <a:pt x="63" y="110"/>
                      </a:lnTo>
                      <a:lnTo>
                        <a:pt x="51" y="103"/>
                      </a:lnTo>
                      <a:lnTo>
                        <a:pt x="42" y="96"/>
                      </a:lnTo>
                      <a:lnTo>
                        <a:pt x="30" y="86"/>
                      </a:lnTo>
                      <a:lnTo>
                        <a:pt x="21" y="78"/>
                      </a:lnTo>
                      <a:lnTo>
                        <a:pt x="12" y="67"/>
                      </a:lnTo>
                      <a:lnTo>
                        <a:pt x="4" y="55"/>
                      </a:lnTo>
                      <a:lnTo>
                        <a:pt x="0" y="34"/>
                      </a:lnTo>
                      <a:lnTo>
                        <a:pt x="22" y="36"/>
                      </a:lnTo>
                      <a:lnTo>
                        <a:pt x="46" y="32"/>
                      </a:lnTo>
                      <a:lnTo>
                        <a:pt x="68" y="23"/>
                      </a:lnTo>
                      <a:lnTo>
                        <a:pt x="90" y="15"/>
                      </a:lnTo>
                      <a:lnTo>
                        <a:pt x="111" y="5"/>
                      </a:lnTo>
                      <a:lnTo>
                        <a:pt x="132" y="1"/>
                      </a:lnTo>
                      <a:lnTo>
                        <a:pt x="155" y="0"/>
                      </a:lnTo>
                      <a:lnTo>
                        <a:pt x="178" y="8"/>
                      </a:lnTo>
                      <a:lnTo>
                        <a:pt x="189" y="4"/>
                      </a:lnTo>
                      <a:lnTo>
                        <a:pt x="201" y="5"/>
                      </a:lnTo>
                      <a:lnTo>
                        <a:pt x="210" y="8"/>
                      </a:lnTo>
                      <a:lnTo>
                        <a:pt x="221" y="16"/>
                      </a:lnTo>
                      <a:lnTo>
                        <a:pt x="228" y="25"/>
                      </a:lnTo>
                      <a:lnTo>
                        <a:pt x="235" y="34"/>
                      </a:lnTo>
                      <a:lnTo>
                        <a:pt x="241" y="44"/>
                      </a:lnTo>
                      <a:lnTo>
                        <a:pt x="248" y="55"/>
                      </a:lnTo>
                      <a:close/>
                    </a:path>
                  </a:pathLst>
                </a:custGeom>
                <a:solidFill>
                  <a:srgbClr val="94332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31" name="Freeform 57"/>
                <p:cNvSpPr>
                  <a:spLocks/>
                </p:cNvSpPr>
                <p:nvPr/>
              </p:nvSpPr>
              <p:spPr bwMode="auto">
                <a:xfrm>
                  <a:off x="6357950" y="1785926"/>
                  <a:ext cx="696913" cy="539750"/>
                </a:xfrm>
                <a:custGeom>
                  <a:avLst/>
                  <a:gdLst/>
                  <a:ahLst/>
                  <a:cxnLst>
                    <a:cxn ang="0">
                      <a:pos x="878" y="127"/>
                    </a:cxn>
                    <a:cxn ang="0">
                      <a:pos x="817" y="129"/>
                    </a:cxn>
                    <a:cxn ang="0">
                      <a:pos x="758" y="136"/>
                    </a:cxn>
                    <a:cxn ang="0">
                      <a:pos x="698" y="148"/>
                    </a:cxn>
                    <a:cxn ang="0">
                      <a:pos x="642" y="166"/>
                    </a:cxn>
                    <a:cxn ang="0">
                      <a:pos x="638" y="158"/>
                    </a:cxn>
                    <a:cxn ang="0">
                      <a:pos x="608" y="172"/>
                    </a:cxn>
                    <a:cxn ang="0">
                      <a:pos x="577" y="182"/>
                    </a:cxn>
                    <a:cxn ang="0">
                      <a:pos x="546" y="190"/>
                    </a:cxn>
                    <a:cxn ang="0">
                      <a:pos x="520" y="197"/>
                    </a:cxn>
                    <a:cxn ang="0">
                      <a:pos x="365" y="258"/>
                    </a:cxn>
                    <a:cxn ang="0">
                      <a:pos x="240" y="370"/>
                    </a:cxn>
                    <a:cxn ang="0">
                      <a:pos x="142" y="508"/>
                    </a:cxn>
                    <a:cxn ang="0">
                      <a:pos x="71" y="654"/>
                    </a:cxn>
                    <a:cxn ang="0">
                      <a:pos x="58" y="666"/>
                    </a:cxn>
                    <a:cxn ang="0">
                      <a:pos x="46" y="675"/>
                    </a:cxn>
                    <a:cxn ang="0">
                      <a:pos x="31" y="679"/>
                    </a:cxn>
                    <a:cxn ang="0">
                      <a:pos x="15" y="680"/>
                    </a:cxn>
                    <a:cxn ang="0">
                      <a:pos x="1" y="661"/>
                    </a:cxn>
                    <a:cxn ang="0">
                      <a:pos x="1" y="640"/>
                    </a:cxn>
                    <a:cxn ang="0">
                      <a:pos x="7" y="619"/>
                    </a:cxn>
                    <a:cxn ang="0">
                      <a:pos x="15" y="602"/>
                    </a:cxn>
                    <a:cxn ang="0">
                      <a:pos x="35" y="552"/>
                    </a:cxn>
                    <a:cxn ang="0">
                      <a:pos x="57" y="503"/>
                    </a:cxn>
                    <a:cxn ang="0">
                      <a:pos x="79" y="456"/>
                    </a:cxn>
                    <a:cxn ang="0">
                      <a:pos x="106" y="410"/>
                    </a:cxn>
                    <a:cxn ang="0">
                      <a:pos x="229" y="251"/>
                    </a:cxn>
                    <a:cxn ang="0">
                      <a:pos x="383" y="138"/>
                    </a:cxn>
                    <a:cxn ang="0">
                      <a:pos x="557" y="56"/>
                    </a:cxn>
                    <a:cxn ang="0">
                      <a:pos x="743" y="0"/>
                    </a:cxn>
                    <a:cxn ang="0">
                      <a:pos x="764" y="39"/>
                    </a:cxn>
                    <a:cxn ang="0">
                      <a:pos x="797" y="74"/>
                    </a:cxn>
                    <a:cxn ang="0">
                      <a:pos x="836" y="102"/>
                    </a:cxn>
                    <a:cxn ang="0">
                      <a:pos x="878" y="123"/>
                    </a:cxn>
                  </a:cxnLst>
                  <a:rect l="0" t="0" r="r" b="b"/>
                  <a:pathLst>
                    <a:path w="878" h="680">
                      <a:moveTo>
                        <a:pt x="878" y="123"/>
                      </a:moveTo>
                      <a:lnTo>
                        <a:pt x="878" y="127"/>
                      </a:lnTo>
                      <a:lnTo>
                        <a:pt x="847" y="127"/>
                      </a:lnTo>
                      <a:lnTo>
                        <a:pt x="817" y="129"/>
                      </a:lnTo>
                      <a:lnTo>
                        <a:pt x="787" y="131"/>
                      </a:lnTo>
                      <a:lnTo>
                        <a:pt x="758" y="136"/>
                      </a:lnTo>
                      <a:lnTo>
                        <a:pt x="727" y="140"/>
                      </a:lnTo>
                      <a:lnTo>
                        <a:pt x="698" y="148"/>
                      </a:lnTo>
                      <a:lnTo>
                        <a:pt x="669" y="155"/>
                      </a:lnTo>
                      <a:lnTo>
                        <a:pt x="642" y="166"/>
                      </a:lnTo>
                      <a:lnTo>
                        <a:pt x="640" y="159"/>
                      </a:lnTo>
                      <a:lnTo>
                        <a:pt x="638" y="158"/>
                      </a:lnTo>
                      <a:lnTo>
                        <a:pt x="623" y="165"/>
                      </a:lnTo>
                      <a:lnTo>
                        <a:pt x="608" y="172"/>
                      </a:lnTo>
                      <a:lnTo>
                        <a:pt x="592" y="176"/>
                      </a:lnTo>
                      <a:lnTo>
                        <a:pt x="577" y="182"/>
                      </a:lnTo>
                      <a:lnTo>
                        <a:pt x="560" y="186"/>
                      </a:lnTo>
                      <a:lnTo>
                        <a:pt x="546" y="190"/>
                      </a:lnTo>
                      <a:lnTo>
                        <a:pt x="532" y="193"/>
                      </a:lnTo>
                      <a:lnTo>
                        <a:pt x="520" y="197"/>
                      </a:lnTo>
                      <a:lnTo>
                        <a:pt x="438" y="219"/>
                      </a:lnTo>
                      <a:lnTo>
                        <a:pt x="365" y="258"/>
                      </a:lnTo>
                      <a:lnTo>
                        <a:pt x="298" y="308"/>
                      </a:lnTo>
                      <a:lnTo>
                        <a:pt x="240" y="370"/>
                      </a:lnTo>
                      <a:lnTo>
                        <a:pt x="187" y="435"/>
                      </a:lnTo>
                      <a:lnTo>
                        <a:pt x="142" y="508"/>
                      </a:lnTo>
                      <a:lnTo>
                        <a:pt x="103" y="580"/>
                      </a:lnTo>
                      <a:lnTo>
                        <a:pt x="71" y="654"/>
                      </a:lnTo>
                      <a:lnTo>
                        <a:pt x="64" y="661"/>
                      </a:lnTo>
                      <a:lnTo>
                        <a:pt x="58" y="666"/>
                      </a:lnTo>
                      <a:lnTo>
                        <a:pt x="52" y="671"/>
                      </a:lnTo>
                      <a:lnTo>
                        <a:pt x="46" y="675"/>
                      </a:lnTo>
                      <a:lnTo>
                        <a:pt x="38" y="676"/>
                      </a:lnTo>
                      <a:lnTo>
                        <a:pt x="31" y="679"/>
                      </a:lnTo>
                      <a:lnTo>
                        <a:pt x="22" y="679"/>
                      </a:lnTo>
                      <a:lnTo>
                        <a:pt x="15" y="680"/>
                      </a:lnTo>
                      <a:lnTo>
                        <a:pt x="6" y="671"/>
                      </a:lnTo>
                      <a:lnTo>
                        <a:pt x="1" y="661"/>
                      </a:lnTo>
                      <a:lnTo>
                        <a:pt x="0" y="650"/>
                      </a:lnTo>
                      <a:lnTo>
                        <a:pt x="1" y="640"/>
                      </a:lnTo>
                      <a:lnTo>
                        <a:pt x="3" y="629"/>
                      </a:lnTo>
                      <a:lnTo>
                        <a:pt x="7" y="619"/>
                      </a:lnTo>
                      <a:lnTo>
                        <a:pt x="11" y="609"/>
                      </a:lnTo>
                      <a:lnTo>
                        <a:pt x="15" y="602"/>
                      </a:lnTo>
                      <a:lnTo>
                        <a:pt x="24" y="577"/>
                      </a:lnTo>
                      <a:lnTo>
                        <a:pt x="35" y="552"/>
                      </a:lnTo>
                      <a:lnTo>
                        <a:pt x="45" y="527"/>
                      </a:lnTo>
                      <a:lnTo>
                        <a:pt x="57" y="503"/>
                      </a:lnTo>
                      <a:lnTo>
                        <a:pt x="68" y="478"/>
                      </a:lnTo>
                      <a:lnTo>
                        <a:pt x="79" y="456"/>
                      </a:lnTo>
                      <a:lnTo>
                        <a:pt x="92" y="432"/>
                      </a:lnTo>
                      <a:lnTo>
                        <a:pt x="106" y="410"/>
                      </a:lnTo>
                      <a:lnTo>
                        <a:pt x="162" y="324"/>
                      </a:lnTo>
                      <a:lnTo>
                        <a:pt x="229" y="251"/>
                      </a:lnTo>
                      <a:lnTo>
                        <a:pt x="301" y="188"/>
                      </a:lnTo>
                      <a:lnTo>
                        <a:pt x="383" y="138"/>
                      </a:lnTo>
                      <a:lnTo>
                        <a:pt x="467" y="94"/>
                      </a:lnTo>
                      <a:lnTo>
                        <a:pt x="557" y="56"/>
                      </a:lnTo>
                      <a:lnTo>
                        <a:pt x="648" y="25"/>
                      </a:lnTo>
                      <a:lnTo>
                        <a:pt x="743" y="0"/>
                      </a:lnTo>
                      <a:lnTo>
                        <a:pt x="751" y="20"/>
                      </a:lnTo>
                      <a:lnTo>
                        <a:pt x="764" y="39"/>
                      </a:lnTo>
                      <a:lnTo>
                        <a:pt x="779" y="56"/>
                      </a:lnTo>
                      <a:lnTo>
                        <a:pt x="797" y="74"/>
                      </a:lnTo>
                      <a:lnTo>
                        <a:pt x="815" y="88"/>
                      </a:lnTo>
                      <a:lnTo>
                        <a:pt x="836" y="102"/>
                      </a:lnTo>
                      <a:lnTo>
                        <a:pt x="857" y="113"/>
                      </a:lnTo>
                      <a:lnTo>
                        <a:pt x="878" y="123"/>
                      </a:lnTo>
                      <a:close/>
                    </a:path>
                  </a:pathLst>
                </a:custGeom>
                <a:solidFill>
                  <a:srgbClr val="5129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</p:grpSp>
        <p:sp>
          <p:nvSpPr>
            <p:cNvPr id="104" name="Freeform 60"/>
            <p:cNvSpPr>
              <a:spLocks/>
            </p:cNvSpPr>
            <p:nvPr/>
          </p:nvSpPr>
          <p:spPr bwMode="auto">
            <a:xfrm>
              <a:off x="7048513" y="2101838"/>
              <a:ext cx="14288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132" name="Grupa 131"/>
          <p:cNvGrpSpPr/>
          <p:nvPr/>
        </p:nvGrpSpPr>
        <p:grpSpPr>
          <a:xfrm>
            <a:off x="7143768" y="2857496"/>
            <a:ext cx="1500197" cy="1882777"/>
            <a:chOff x="4500562" y="0"/>
            <a:chExt cx="3249613" cy="4954587"/>
          </a:xfrm>
        </p:grpSpPr>
        <p:sp>
          <p:nvSpPr>
            <p:cNvPr id="133" name="Freeform 31">
              <a:hlinkClick r:id="rId15" action="ppaction://hlinksldjump"/>
            </p:cNvPr>
            <p:cNvSpPr>
              <a:spLocks/>
            </p:cNvSpPr>
            <p:nvPr/>
          </p:nvSpPr>
          <p:spPr bwMode="auto">
            <a:xfrm>
              <a:off x="4500562" y="0"/>
              <a:ext cx="3249613" cy="4954587"/>
            </a:xfrm>
            <a:custGeom>
              <a:avLst/>
              <a:gdLst/>
              <a:ahLst/>
              <a:cxnLst>
                <a:cxn ang="0">
                  <a:pos x="1891" y="40"/>
                </a:cxn>
                <a:cxn ang="0">
                  <a:pos x="1990" y="91"/>
                </a:cxn>
                <a:cxn ang="0">
                  <a:pos x="2205" y="166"/>
                </a:cxn>
                <a:cxn ang="0">
                  <a:pos x="2382" y="272"/>
                </a:cxn>
                <a:cxn ang="0">
                  <a:pos x="2476" y="307"/>
                </a:cxn>
                <a:cxn ang="0">
                  <a:pos x="2865" y="614"/>
                </a:cxn>
                <a:cxn ang="0">
                  <a:pos x="3126" y="1014"/>
                </a:cxn>
                <a:cxn ang="0">
                  <a:pos x="3285" y="1607"/>
                </a:cxn>
                <a:cxn ang="0">
                  <a:pos x="3235" y="2158"/>
                </a:cxn>
                <a:cxn ang="0">
                  <a:pos x="3331" y="2291"/>
                </a:cxn>
                <a:cxn ang="0">
                  <a:pos x="3069" y="2429"/>
                </a:cxn>
                <a:cxn ang="0">
                  <a:pos x="2918" y="2619"/>
                </a:cxn>
                <a:cxn ang="0">
                  <a:pos x="3842" y="2948"/>
                </a:cxn>
                <a:cxn ang="0">
                  <a:pos x="4093" y="3838"/>
                </a:cxn>
                <a:cxn ang="0">
                  <a:pos x="3936" y="4673"/>
                </a:cxn>
                <a:cxn ang="0">
                  <a:pos x="3732" y="5045"/>
                </a:cxn>
                <a:cxn ang="0">
                  <a:pos x="3460" y="5391"/>
                </a:cxn>
                <a:cxn ang="0">
                  <a:pos x="3207" y="5626"/>
                </a:cxn>
                <a:cxn ang="0">
                  <a:pos x="2606" y="6122"/>
                </a:cxn>
                <a:cxn ang="0">
                  <a:pos x="2449" y="6193"/>
                </a:cxn>
                <a:cxn ang="0">
                  <a:pos x="1990" y="6210"/>
                </a:cxn>
                <a:cxn ang="0">
                  <a:pos x="1925" y="6178"/>
                </a:cxn>
                <a:cxn ang="0">
                  <a:pos x="1813" y="6131"/>
                </a:cxn>
                <a:cxn ang="0">
                  <a:pos x="1547" y="6058"/>
                </a:cxn>
                <a:cxn ang="0">
                  <a:pos x="1123" y="6118"/>
                </a:cxn>
                <a:cxn ang="0">
                  <a:pos x="306" y="5073"/>
                </a:cxn>
                <a:cxn ang="0">
                  <a:pos x="33" y="3419"/>
                </a:cxn>
                <a:cxn ang="0">
                  <a:pos x="568" y="2413"/>
                </a:cxn>
                <a:cxn ang="0">
                  <a:pos x="1749" y="2230"/>
                </a:cxn>
                <a:cxn ang="0">
                  <a:pos x="2188" y="2401"/>
                </a:cxn>
                <a:cxn ang="0">
                  <a:pos x="2408" y="2456"/>
                </a:cxn>
                <a:cxn ang="0">
                  <a:pos x="2578" y="2411"/>
                </a:cxn>
                <a:cxn ang="0">
                  <a:pos x="2872" y="2266"/>
                </a:cxn>
                <a:cxn ang="0">
                  <a:pos x="2733" y="2251"/>
                </a:cxn>
                <a:cxn ang="0">
                  <a:pos x="2649" y="2212"/>
                </a:cxn>
                <a:cxn ang="0">
                  <a:pos x="2444" y="2142"/>
                </a:cxn>
                <a:cxn ang="0">
                  <a:pos x="2220" y="2130"/>
                </a:cxn>
                <a:cxn ang="0">
                  <a:pos x="2181" y="2052"/>
                </a:cxn>
                <a:cxn ang="0">
                  <a:pos x="2043" y="2002"/>
                </a:cxn>
                <a:cxn ang="0">
                  <a:pos x="1863" y="1928"/>
                </a:cxn>
                <a:cxn ang="0">
                  <a:pos x="1831" y="1855"/>
                </a:cxn>
                <a:cxn ang="0">
                  <a:pos x="1610" y="1752"/>
                </a:cxn>
                <a:cxn ang="0">
                  <a:pos x="1577" y="1681"/>
                </a:cxn>
                <a:cxn ang="0">
                  <a:pos x="1433" y="1592"/>
                </a:cxn>
                <a:cxn ang="0">
                  <a:pos x="1370" y="1531"/>
                </a:cxn>
                <a:cxn ang="0">
                  <a:pos x="1299" y="1426"/>
                </a:cxn>
                <a:cxn ang="0">
                  <a:pos x="1193" y="1306"/>
                </a:cxn>
                <a:cxn ang="0">
                  <a:pos x="1113" y="1125"/>
                </a:cxn>
                <a:cxn ang="0">
                  <a:pos x="1052" y="937"/>
                </a:cxn>
                <a:cxn ang="0">
                  <a:pos x="985" y="687"/>
                </a:cxn>
                <a:cxn ang="0">
                  <a:pos x="1003" y="601"/>
                </a:cxn>
                <a:cxn ang="0">
                  <a:pos x="991" y="451"/>
                </a:cxn>
                <a:cxn ang="0">
                  <a:pos x="964" y="295"/>
                </a:cxn>
                <a:cxn ang="0">
                  <a:pos x="950" y="147"/>
                </a:cxn>
                <a:cxn ang="0">
                  <a:pos x="1017" y="184"/>
                </a:cxn>
                <a:cxn ang="0">
                  <a:pos x="1030" y="44"/>
                </a:cxn>
                <a:cxn ang="0">
                  <a:pos x="1162" y="66"/>
                </a:cxn>
                <a:cxn ang="0">
                  <a:pos x="1336" y="12"/>
                </a:cxn>
                <a:cxn ang="0">
                  <a:pos x="1611" y="12"/>
                </a:cxn>
              </a:cxnLst>
              <a:rect l="0" t="0" r="r" b="b"/>
              <a:pathLst>
                <a:path w="4093" h="6243">
                  <a:moveTo>
                    <a:pt x="1739" y="52"/>
                  </a:moveTo>
                  <a:lnTo>
                    <a:pt x="1754" y="37"/>
                  </a:lnTo>
                  <a:lnTo>
                    <a:pt x="1771" y="28"/>
                  </a:lnTo>
                  <a:lnTo>
                    <a:pt x="1791" y="23"/>
                  </a:lnTo>
                  <a:lnTo>
                    <a:pt x="1812" y="23"/>
                  </a:lnTo>
                  <a:lnTo>
                    <a:pt x="1831" y="23"/>
                  </a:lnTo>
                  <a:lnTo>
                    <a:pt x="1852" y="27"/>
                  </a:lnTo>
                  <a:lnTo>
                    <a:pt x="1872" y="31"/>
                  </a:lnTo>
                  <a:lnTo>
                    <a:pt x="1891" y="40"/>
                  </a:lnTo>
                  <a:lnTo>
                    <a:pt x="1902" y="44"/>
                  </a:lnTo>
                  <a:lnTo>
                    <a:pt x="1915" y="51"/>
                  </a:lnTo>
                  <a:lnTo>
                    <a:pt x="1920" y="52"/>
                  </a:lnTo>
                  <a:lnTo>
                    <a:pt x="1927" y="55"/>
                  </a:lnTo>
                  <a:lnTo>
                    <a:pt x="1936" y="55"/>
                  </a:lnTo>
                  <a:lnTo>
                    <a:pt x="1944" y="56"/>
                  </a:lnTo>
                  <a:lnTo>
                    <a:pt x="1958" y="67"/>
                  </a:lnTo>
                  <a:lnTo>
                    <a:pt x="1973" y="80"/>
                  </a:lnTo>
                  <a:lnTo>
                    <a:pt x="1990" y="91"/>
                  </a:lnTo>
                  <a:lnTo>
                    <a:pt x="2007" y="104"/>
                  </a:lnTo>
                  <a:lnTo>
                    <a:pt x="2023" y="113"/>
                  </a:lnTo>
                  <a:lnTo>
                    <a:pt x="2040" y="125"/>
                  </a:lnTo>
                  <a:lnTo>
                    <a:pt x="2057" y="136"/>
                  </a:lnTo>
                  <a:lnTo>
                    <a:pt x="2075" y="148"/>
                  </a:lnTo>
                  <a:lnTo>
                    <a:pt x="2110" y="138"/>
                  </a:lnTo>
                  <a:lnTo>
                    <a:pt x="2143" y="141"/>
                  </a:lnTo>
                  <a:lnTo>
                    <a:pt x="2174" y="151"/>
                  </a:lnTo>
                  <a:lnTo>
                    <a:pt x="2205" y="166"/>
                  </a:lnTo>
                  <a:lnTo>
                    <a:pt x="2233" y="182"/>
                  </a:lnTo>
                  <a:lnTo>
                    <a:pt x="2262" y="200"/>
                  </a:lnTo>
                  <a:lnTo>
                    <a:pt x="2291" y="216"/>
                  </a:lnTo>
                  <a:lnTo>
                    <a:pt x="2323" y="230"/>
                  </a:lnTo>
                  <a:lnTo>
                    <a:pt x="2334" y="240"/>
                  </a:lnTo>
                  <a:lnTo>
                    <a:pt x="2345" y="250"/>
                  </a:lnTo>
                  <a:lnTo>
                    <a:pt x="2358" y="257"/>
                  </a:lnTo>
                  <a:lnTo>
                    <a:pt x="2371" y="265"/>
                  </a:lnTo>
                  <a:lnTo>
                    <a:pt x="2382" y="272"/>
                  </a:lnTo>
                  <a:lnTo>
                    <a:pt x="2394" y="279"/>
                  </a:lnTo>
                  <a:lnTo>
                    <a:pt x="2407" y="288"/>
                  </a:lnTo>
                  <a:lnTo>
                    <a:pt x="2419" y="296"/>
                  </a:lnTo>
                  <a:lnTo>
                    <a:pt x="2444" y="296"/>
                  </a:lnTo>
                  <a:lnTo>
                    <a:pt x="2447" y="303"/>
                  </a:lnTo>
                  <a:lnTo>
                    <a:pt x="2454" y="307"/>
                  </a:lnTo>
                  <a:lnTo>
                    <a:pt x="2461" y="307"/>
                  </a:lnTo>
                  <a:lnTo>
                    <a:pt x="2469" y="308"/>
                  </a:lnTo>
                  <a:lnTo>
                    <a:pt x="2476" y="307"/>
                  </a:lnTo>
                  <a:lnTo>
                    <a:pt x="2485" y="308"/>
                  </a:lnTo>
                  <a:lnTo>
                    <a:pt x="2493" y="308"/>
                  </a:lnTo>
                  <a:lnTo>
                    <a:pt x="2502" y="314"/>
                  </a:lnTo>
                  <a:lnTo>
                    <a:pt x="2563" y="360"/>
                  </a:lnTo>
                  <a:lnTo>
                    <a:pt x="2628" y="406"/>
                  </a:lnTo>
                  <a:lnTo>
                    <a:pt x="2692" y="453"/>
                  </a:lnTo>
                  <a:lnTo>
                    <a:pt x="2757" y="504"/>
                  </a:lnTo>
                  <a:lnTo>
                    <a:pt x="2814" y="555"/>
                  </a:lnTo>
                  <a:lnTo>
                    <a:pt x="2865" y="614"/>
                  </a:lnTo>
                  <a:lnTo>
                    <a:pt x="2906" y="678"/>
                  </a:lnTo>
                  <a:lnTo>
                    <a:pt x="2936" y="753"/>
                  </a:lnTo>
                  <a:lnTo>
                    <a:pt x="2971" y="785"/>
                  </a:lnTo>
                  <a:lnTo>
                    <a:pt x="3002" y="820"/>
                  </a:lnTo>
                  <a:lnTo>
                    <a:pt x="3030" y="856"/>
                  </a:lnTo>
                  <a:lnTo>
                    <a:pt x="3056" y="895"/>
                  </a:lnTo>
                  <a:lnTo>
                    <a:pt x="3080" y="933"/>
                  </a:lnTo>
                  <a:lnTo>
                    <a:pt x="3104" y="973"/>
                  </a:lnTo>
                  <a:lnTo>
                    <a:pt x="3126" y="1014"/>
                  </a:lnTo>
                  <a:lnTo>
                    <a:pt x="3151" y="1054"/>
                  </a:lnTo>
                  <a:lnTo>
                    <a:pt x="3182" y="1117"/>
                  </a:lnTo>
                  <a:lnTo>
                    <a:pt x="3204" y="1184"/>
                  </a:lnTo>
                  <a:lnTo>
                    <a:pt x="3219" y="1252"/>
                  </a:lnTo>
                  <a:lnTo>
                    <a:pt x="3233" y="1323"/>
                  </a:lnTo>
                  <a:lnTo>
                    <a:pt x="3243" y="1394"/>
                  </a:lnTo>
                  <a:lnTo>
                    <a:pt x="3254" y="1465"/>
                  </a:lnTo>
                  <a:lnTo>
                    <a:pt x="3267" y="1536"/>
                  </a:lnTo>
                  <a:lnTo>
                    <a:pt x="3285" y="1607"/>
                  </a:lnTo>
                  <a:lnTo>
                    <a:pt x="3282" y="1677"/>
                  </a:lnTo>
                  <a:lnTo>
                    <a:pt x="3283" y="1747"/>
                  </a:lnTo>
                  <a:lnTo>
                    <a:pt x="3285" y="1816"/>
                  </a:lnTo>
                  <a:lnTo>
                    <a:pt x="3285" y="1887"/>
                  </a:lnTo>
                  <a:lnTo>
                    <a:pt x="3279" y="1954"/>
                  </a:lnTo>
                  <a:lnTo>
                    <a:pt x="3269" y="2022"/>
                  </a:lnTo>
                  <a:lnTo>
                    <a:pt x="3250" y="2087"/>
                  </a:lnTo>
                  <a:lnTo>
                    <a:pt x="3221" y="2151"/>
                  </a:lnTo>
                  <a:lnTo>
                    <a:pt x="3235" y="2158"/>
                  </a:lnTo>
                  <a:lnTo>
                    <a:pt x="3251" y="2166"/>
                  </a:lnTo>
                  <a:lnTo>
                    <a:pt x="3268" y="2173"/>
                  </a:lnTo>
                  <a:lnTo>
                    <a:pt x="3286" y="2183"/>
                  </a:lnTo>
                  <a:lnTo>
                    <a:pt x="3300" y="2192"/>
                  </a:lnTo>
                  <a:lnTo>
                    <a:pt x="3314" y="2206"/>
                  </a:lnTo>
                  <a:lnTo>
                    <a:pt x="3325" y="2222"/>
                  </a:lnTo>
                  <a:lnTo>
                    <a:pt x="3334" y="2243"/>
                  </a:lnTo>
                  <a:lnTo>
                    <a:pt x="3334" y="2266"/>
                  </a:lnTo>
                  <a:lnTo>
                    <a:pt x="3331" y="2291"/>
                  </a:lnTo>
                  <a:lnTo>
                    <a:pt x="3324" y="2315"/>
                  </a:lnTo>
                  <a:lnTo>
                    <a:pt x="3315" y="2340"/>
                  </a:lnTo>
                  <a:lnTo>
                    <a:pt x="3303" y="2361"/>
                  </a:lnTo>
                  <a:lnTo>
                    <a:pt x="3288" y="2383"/>
                  </a:lnTo>
                  <a:lnTo>
                    <a:pt x="3269" y="2403"/>
                  </a:lnTo>
                  <a:lnTo>
                    <a:pt x="3250" y="2421"/>
                  </a:lnTo>
                  <a:lnTo>
                    <a:pt x="3190" y="2443"/>
                  </a:lnTo>
                  <a:lnTo>
                    <a:pt x="3129" y="2431"/>
                  </a:lnTo>
                  <a:lnTo>
                    <a:pt x="3069" y="2429"/>
                  </a:lnTo>
                  <a:lnTo>
                    <a:pt x="3010" y="2434"/>
                  </a:lnTo>
                  <a:lnTo>
                    <a:pt x="2952" y="2446"/>
                  </a:lnTo>
                  <a:lnTo>
                    <a:pt x="2893" y="2460"/>
                  </a:lnTo>
                  <a:lnTo>
                    <a:pt x="2835" y="2478"/>
                  </a:lnTo>
                  <a:lnTo>
                    <a:pt x="2777" y="2496"/>
                  </a:lnTo>
                  <a:lnTo>
                    <a:pt x="2723" y="2513"/>
                  </a:lnTo>
                  <a:lnTo>
                    <a:pt x="2637" y="2560"/>
                  </a:lnTo>
                  <a:lnTo>
                    <a:pt x="2773" y="2599"/>
                  </a:lnTo>
                  <a:lnTo>
                    <a:pt x="2918" y="2619"/>
                  </a:lnTo>
                  <a:lnTo>
                    <a:pt x="3063" y="2624"/>
                  </a:lnTo>
                  <a:lnTo>
                    <a:pt x="3210" y="2630"/>
                  </a:lnTo>
                  <a:lnTo>
                    <a:pt x="3350" y="2641"/>
                  </a:lnTo>
                  <a:lnTo>
                    <a:pt x="3488" y="2670"/>
                  </a:lnTo>
                  <a:lnTo>
                    <a:pt x="3618" y="2728"/>
                  </a:lnTo>
                  <a:lnTo>
                    <a:pt x="3738" y="2822"/>
                  </a:lnTo>
                  <a:lnTo>
                    <a:pt x="3777" y="2860"/>
                  </a:lnTo>
                  <a:lnTo>
                    <a:pt x="3812" y="2903"/>
                  </a:lnTo>
                  <a:lnTo>
                    <a:pt x="3842" y="2948"/>
                  </a:lnTo>
                  <a:lnTo>
                    <a:pt x="3869" y="2995"/>
                  </a:lnTo>
                  <a:lnTo>
                    <a:pt x="3894" y="3041"/>
                  </a:lnTo>
                  <a:lnTo>
                    <a:pt x="3919" y="3088"/>
                  </a:lnTo>
                  <a:lnTo>
                    <a:pt x="3945" y="3133"/>
                  </a:lnTo>
                  <a:lnTo>
                    <a:pt x="3977" y="3179"/>
                  </a:lnTo>
                  <a:lnTo>
                    <a:pt x="4032" y="3334"/>
                  </a:lnTo>
                  <a:lnTo>
                    <a:pt x="4068" y="3498"/>
                  </a:lnTo>
                  <a:lnTo>
                    <a:pt x="4088" y="3665"/>
                  </a:lnTo>
                  <a:lnTo>
                    <a:pt x="4093" y="3838"/>
                  </a:lnTo>
                  <a:lnTo>
                    <a:pt x="4085" y="4010"/>
                  </a:lnTo>
                  <a:lnTo>
                    <a:pt x="4065" y="4181"/>
                  </a:lnTo>
                  <a:lnTo>
                    <a:pt x="4037" y="4348"/>
                  </a:lnTo>
                  <a:lnTo>
                    <a:pt x="4004" y="4511"/>
                  </a:lnTo>
                  <a:lnTo>
                    <a:pt x="3984" y="4541"/>
                  </a:lnTo>
                  <a:lnTo>
                    <a:pt x="3969" y="4573"/>
                  </a:lnTo>
                  <a:lnTo>
                    <a:pt x="3958" y="4606"/>
                  </a:lnTo>
                  <a:lnTo>
                    <a:pt x="3948" y="4641"/>
                  </a:lnTo>
                  <a:lnTo>
                    <a:pt x="3936" y="4673"/>
                  </a:lnTo>
                  <a:lnTo>
                    <a:pt x="3923" y="4706"/>
                  </a:lnTo>
                  <a:lnTo>
                    <a:pt x="3906" y="4737"/>
                  </a:lnTo>
                  <a:lnTo>
                    <a:pt x="3887" y="4768"/>
                  </a:lnTo>
                  <a:lnTo>
                    <a:pt x="3863" y="4814"/>
                  </a:lnTo>
                  <a:lnTo>
                    <a:pt x="3838" y="4861"/>
                  </a:lnTo>
                  <a:lnTo>
                    <a:pt x="3812" y="4907"/>
                  </a:lnTo>
                  <a:lnTo>
                    <a:pt x="3787" y="4954"/>
                  </a:lnTo>
                  <a:lnTo>
                    <a:pt x="3759" y="4999"/>
                  </a:lnTo>
                  <a:lnTo>
                    <a:pt x="3732" y="5045"/>
                  </a:lnTo>
                  <a:lnTo>
                    <a:pt x="3706" y="5090"/>
                  </a:lnTo>
                  <a:lnTo>
                    <a:pt x="3682" y="5134"/>
                  </a:lnTo>
                  <a:lnTo>
                    <a:pt x="3650" y="5166"/>
                  </a:lnTo>
                  <a:lnTo>
                    <a:pt x="3621" y="5202"/>
                  </a:lnTo>
                  <a:lnTo>
                    <a:pt x="3590" y="5240"/>
                  </a:lnTo>
                  <a:lnTo>
                    <a:pt x="3561" y="5279"/>
                  </a:lnTo>
                  <a:lnTo>
                    <a:pt x="3527" y="5317"/>
                  </a:lnTo>
                  <a:lnTo>
                    <a:pt x="3495" y="5354"/>
                  </a:lnTo>
                  <a:lnTo>
                    <a:pt x="3460" y="5391"/>
                  </a:lnTo>
                  <a:lnTo>
                    <a:pt x="3424" y="5425"/>
                  </a:lnTo>
                  <a:lnTo>
                    <a:pt x="3402" y="5453"/>
                  </a:lnTo>
                  <a:lnTo>
                    <a:pt x="3378" y="5483"/>
                  </a:lnTo>
                  <a:lnTo>
                    <a:pt x="3350" y="5509"/>
                  </a:lnTo>
                  <a:lnTo>
                    <a:pt x="3324" y="5535"/>
                  </a:lnTo>
                  <a:lnTo>
                    <a:pt x="3293" y="5559"/>
                  </a:lnTo>
                  <a:lnTo>
                    <a:pt x="3264" y="5583"/>
                  </a:lnTo>
                  <a:lnTo>
                    <a:pt x="3235" y="5604"/>
                  </a:lnTo>
                  <a:lnTo>
                    <a:pt x="3207" y="5626"/>
                  </a:lnTo>
                  <a:lnTo>
                    <a:pt x="3198" y="5648"/>
                  </a:lnTo>
                  <a:lnTo>
                    <a:pt x="3119" y="5705"/>
                  </a:lnTo>
                  <a:lnTo>
                    <a:pt x="3044" y="5763"/>
                  </a:lnTo>
                  <a:lnTo>
                    <a:pt x="2967" y="5818"/>
                  </a:lnTo>
                  <a:lnTo>
                    <a:pt x="2893" y="5877"/>
                  </a:lnTo>
                  <a:lnTo>
                    <a:pt x="2818" y="5934"/>
                  </a:lnTo>
                  <a:lnTo>
                    <a:pt x="2747" y="5994"/>
                  </a:lnTo>
                  <a:lnTo>
                    <a:pt x="2676" y="6055"/>
                  </a:lnTo>
                  <a:lnTo>
                    <a:pt x="2606" y="6122"/>
                  </a:lnTo>
                  <a:lnTo>
                    <a:pt x="2592" y="6125"/>
                  </a:lnTo>
                  <a:lnTo>
                    <a:pt x="2581" y="6132"/>
                  </a:lnTo>
                  <a:lnTo>
                    <a:pt x="2568" y="6140"/>
                  </a:lnTo>
                  <a:lnTo>
                    <a:pt x="2559" y="6149"/>
                  </a:lnTo>
                  <a:lnTo>
                    <a:pt x="2548" y="6156"/>
                  </a:lnTo>
                  <a:lnTo>
                    <a:pt x="2536" y="6164"/>
                  </a:lnTo>
                  <a:lnTo>
                    <a:pt x="2522" y="6170"/>
                  </a:lnTo>
                  <a:lnTo>
                    <a:pt x="2510" y="6175"/>
                  </a:lnTo>
                  <a:lnTo>
                    <a:pt x="2449" y="6193"/>
                  </a:lnTo>
                  <a:lnTo>
                    <a:pt x="2386" y="6211"/>
                  </a:lnTo>
                  <a:lnTo>
                    <a:pt x="2319" y="6227"/>
                  </a:lnTo>
                  <a:lnTo>
                    <a:pt x="2253" y="6239"/>
                  </a:lnTo>
                  <a:lnTo>
                    <a:pt x="2185" y="6243"/>
                  </a:lnTo>
                  <a:lnTo>
                    <a:pt x="2118" y="6241"/>
                  </a:lnTo>
                  <a:lnTo>
                    <a:pt x="2053" y="6227"/>
                  </a:lnTo>
                  <a:lnTo>
                    <a:pt x="1991" y="6202"/>
                  </a:lnTo>
                  <a:lnTo>
                    <a:pt x="1989" y="6206"/>
                  </a:lnTo>
                  <a:lnTo>
                    <a:pt x="1990" y="6210"/>
                  </a:lnTo>
                  <a:lnTo>
                    <a:pt x="1989" y="6210"/>
                  </a:lnTo>
                  <a:lnTo>
                    <a:pt x="1983" y="6210"/>
                  </a:lnTo>
                  <a:lnTo>
                    <a:pt x="1982" y="6207"/>
                  </a:lnTo>
                  <a:lnTo>
                    <a:pt x="1987" y="6202"/>
                  </a:lnTo>
                  <a:lnTo>
                    <a:pt x="1975" y="6193"/>
                  </a:lnTo>
                  <a:lnTo>
                    <a:pt x="1962" y="6189"/>
                  </a:lnTo>
                  <a:lnTo>
                    <a:pt x="1950" y="6185"/>
                  </a:lnTo>
                  <a:lnTo>
                    <a:pt x="1938" y="6182"/>
                  </a:lnTo>
                  <a:lnTo>
                    <a:pt x="1925" y="6178"/>
                  </a:lnTo>
                  <a:lnTo>
                    <a:pt x="1912" y="6176"/>
                  </a:lnTo>
                  <a:lnTo>
                    <a:pt x="1899" y="6172"/>
                  </a:lnTo>
                  <a:lnTo>
                    <a:pt x="1887" y="6171"/>
                  </a:lnTo>
                  <a:lnTo>
                    <a:pt x="1887" y="6161"/>
                  </a:lnTo>
                  <a:lnTo>
                    <a:pt x="1872" y="6154"/>
                  </a:lnTo>
                  <a:lnTo>
                    <a:pt x="1858" y="6149"/>
                  </a:lnTo>
                  <a:lnTo>
                    <a:pt x="1842" y="6140"/>
                  </a:lnTo>
                  <a:lnTo>
                    <a:pt x="1828" y="6136"/>
                  </a:lnTo>
                  <a:lnTo>
                    <a:pt x="1813" y="6131"/>
                  </a:lnTo>
                  <a:lnTo>
                    <a:pt x="1799" y="6129"/>
                  </a:lnTo>
                  <a:lnTo>
                    <a:pt x="1787" y="6131"/>
                  </a:lnTo>
                  <a:lnTo>
                    <a:pt x="1774" y="6136"/>
                  </a:lnTo>
                  <a:lnTo>
                    <a:pt x="1741" y="6108"/>
                  </a:lnTo>
                  <a:lnTo>
                    <a:pt x="1706" y="6090"/>
                  </a:lnTo>
                  <a:lnTo>
                    <a:pt x="1667" y="6078"/>
                  </a:lnTo>
                  <a:lnTo>
                    <a:pt x="1629" y="6069"/>
                  </a:lnTo>
                  <a:lnTo>
                    <a:pt x="1587" y="6062"/>
                  </a:lnTo>
                  <a:lnTo>
                    <a:pt x="1547" y="6058"/>
                  </a:lnTo>
                  <a:lnTo>
                    <a:pt x="1505" y="6052"/>
                  </a:lnTo>
                  <a:lnTo>
                    <a:pt x="1465" y="6048"/>
                  </a:lnTo>
                  <a:lnTo>
                    <a:pt x="1410" y="6050"/>
                  </a:lnTo>
                  <a:lnTo>
                    <a:pt x="1361" y="6059"/>
                  </a:lnTo>
                  <a:lnTo>
                    <a:pt x="1313" y="6073"/>
                  </a:lnTo>
                  <a:lnTo>
                    <a:pt x="1267" y="6091"/>
                  </a:lnTo>
                  <a:lnTo>
                    <a:pt x="1219" y="6105"/>
                  </a:lnTo>
                  <a:lnTo>
                    <a:pt x="1172" y="6117"/>
                  </a:lnTo>
                  <a:lnTo>
                    <a:pt x="1123" y="6118"/>
                  </a:lnTo>
                  <a:lnTo>
                    <a:pt x="1073" y="6110"/>
                  </a:lnTo>
                  <a:lnTo>
                    <a:pt x="928" y="6018"/>
                  </a:lnTo>
                  <a:lnTo>
                    <a:pt x="804" y="5909"/>
                  </a:lnTo>
                  <a:lnTo>
                    <a:pt x="698" y="5785"/>
                  </a:lnTo>
                  <a:lnTo>
                    <a:pt x="606" y="5650"/>
                  </a:lnTo>
                  <a:lnTo>
                    <a:pt x="522" y="5506"/>
                  </a:lnTo>
                  <a:lnTo>
                    <a:pt x="447" y="5360"/>
                  </a:lnTo>
                  <a:lnTo>
                    <a:pt x="376" y="5214"/>
                  </a:lnTo>
                  <a:lnTo>
                    <a:pt x="306" y="5073"/>
                  </a:lnTo>
                  <a:lnTo>
                    <a:pt x="238" y="4890"/>
                  </a:lnTo>
                  <a:lnTo>
                    <a:pt x="174" y="4708"/>
                  </a:lnTo>
                  <a:lnTo>
                    <a:pt x="114" y="4520"/>
                  </a:lnTo>
                  <a:lnTo>
                    <a:pt x="64" y="4331"/>
                  </a:lnTo>
                  <a:lnTo>
                    <a:pt x="25" y="4139"/>
                  </a:lnTo>
                  <a:lnTo>
                    <a:pt x="3" y="3943"/>
                  </a:lnTo>
                  <a:lnTo>
                    <a:pt x="0" y="3743"/>
                  </a:lnTo>
                  <a:lnTo>
                    <a:pt x="19" y="3540"/>
                  </a:lnTo>
                  <a:lnTo>
                    <a:pt x="33" y="3419"/>
                  </a:lnTo>
                  <a:lnTo>
                    <a:pt x="55" y="3303"/>
                  </a:lnTo>
                  <a:lnTo>
                    <a:pt x="85" y="3190"/>
                  </a:lnTo>
                  <a:lnTo>
                    <a:pt x="122" y="3080"/>
                  </a:lnTo>
                  <a:lnTo>
                    <a:pt x="163" y="2970"/>
                  </a:lnTo>
                  <a:lnTo>
                    <a:pt x="212" y="2864"/>
                  </a:lnTo>
                  <a:lnTo>
                    <a:pt x="265" y="2758"/>
                  </a:lnTo>
                  <a:lnTo>
                    <a:pt x="323" y="2657"/>
                  </a:lnTo>
                  <a:lnTo>
                    <a:pt x="439" y="2526"/>
                  </a:lnTo>
                  <a:lnTo>
                    <a:pt x="568" y="2413"/>
                  </a:lnTo>
                  <a:lnTo>
                    <a:pt x="709" y="2316"/>
                  </a:lnTo>
                  <a:lnTo>
                    <a:pt x="860" y="2243"/>
                  </a:lnTo>
                  <a:lnTo>
                    <a:pt x="1016" y="2188"/>
                  </a:lnTo>
                  <a:lnTo>
                    <a:pt x="1182" y="2158"/>
                  </a:lnTo>
                  <a:lnTo>
                    <a:pt x="1353" y="2151"/>
                  </a:lnTo>
                  <a:lnTo>
                    <a:pt x="1530" y="2173"/>
                  </a:lnTo>
                  <a:lnTo>
                    <a:pt x="1604" y="2188"/>
                  </a:lnTo>
                  <a:lnTo>
                    <a:pt x="1678" y="2209"/>
                  </a:lnTo>
                  <a:lnTo>
                    <a:pt x="1749" y="2230"/>
                  </a:lnTo>
                  <a:lnTo>
                    <a:pt x="1821" y="2257"/>
                  </a:lnTo>
                  <a:lnTo>
                    <a:pt x="1890" y="2282"/>
                  </a:lnTo>
                  <a:lnTo>
                    <a:pt x="1959" y="2311"/>
                  </a:lnTo>
                  <a:lnTo>
                    <a:pt x="2028" y="2340"/>
                  </a:lnTo>
                  <a:lnTo>
                    <a:pt x="2096" y="2374"/>
                  </a:lnTo>
                  <a:lnTo>
                    <a:pt x="2118" y="2379"/>
                  </a:lnTo>
                  <a:lnTo>
                    <a:pt x="2142" y="2386"/>
                  </a:lnTo>
                  <a:lnTo>
                    <a:pt x="2164" y="2393"/>
                  </a:lnTo>
                  <a:lnTo>
                    <a:pt x="2188" y="2401"/>
                  </a:lnTo>
                  <a:lnTo>
                    <a:pt x="2210" y="2408"/>
                  </a:lnTo>
                  <a:lnTo>
                    <a:pt x="2234" y="2417"/>
                  </a:lnTo>
                  <a:lnTo>
                    <a:pt x="2258" y="2425"/>
                  </a:lnTo>
                  <a:lnTo>
                    <a:pt x="2284" y="2434"/>
                  </a:lnTo>
                  <a:lnTo>
                    <a:pt x="2308" y="2438"/>
                  </a:lnTo>
                  <a:lnTo>
                    <a:pt x="2333" y="2443"/>
                  </a:lnTo>
                  <a:lnTo>
                    <a:pt x="2358" y="2447"/>
                  </a:lnTo>
                  <a:lnTo>
                    <a:pt x="2384" y="2452"/>
                  </a:lnTo>
                  <a:lnTo>
                    <a:pt x="2408" y="2456"/>
                  </a:lnTo>
                  <a:lnTo>
                    <a:pt x="2433" y="2461"/>
                  </a:lnTo>
                  <a:lnTo>
                    <a:pt x="2457" y="2470"/>
                  </a:lnTo>
                  <a:lnTo>
                    <a:pt x="2479" y="2482"/>
                  </a:lnTo>
                  <a:lnTo>
                    <a:pt x="2495" y="2473"/>
                  </a:lnTo>
                  <a:lnTo>
                    <a:pt x="2511" y="2463"/>
                  </a:lnTo>
                  <a:lnTo>
                    <a:pt x="2528" y="2450"/>
                  </a:lnTo>
                  <a:lnTo>
                    <a:pt x="2545" y="2438"/>
                  </a:lnTo>
                  <a:lnTo>
                    <a:pt x="2561" y="2424"/>
                  </a:lnTo>
                  <a:lnTo>
                    <a:pt x="2578" y="2411"/>
                  </a:lnTo>
                  <a:lnTo>
                    <a:pt x="2596" y="2397"/>
                  </a:lnTo>
                  <a:lnTo>
                    <a:pt x="2614" y="2386"/>
                  </a:lnTo>
                  <a:lnTo>
                    <a:pt x="2648" y="2364"/>
                  </a:lnTo>
                  <a:lnTo>
                    <a:pt x="2684" y="2347"/>
                  </a:lnTo>
                  <a:lnTo>
                    <a:pt x="2722" y="2330"/>
                  </a:lnTo>
                  <a:lnTo>
                    <a:pt x="2759" y="2315"/>
                  </a:lnTo>
                  <a:lnTo>
                    <a:pt x="2797" y="2298"/>
                  </a:lnTo>
                  <a:lnTo>
                    <a:pt x="2835" y="2283"/>
                  </a:lnTo>
                  <a:lnTo>
                    <a:pt x="2872" y="2266"/>
                  </a:lnTo>
                  <a:lnTo>
                    <a:pt x="2911" y="2251"/>
                  </a:lnTo>
                  <a:lnTo>
                    <a:pt x="2888" y="2248"/>
                  </a:lnTo>
                  <a:lnTo>
                    <a:pt x="2865" y="2245"/>
                  </a:lnTo>
                  <a:lnTo>
                    <a:pt x="2842" y="2241"/>
                  </a:lnTo>
                  <a:lnTo>
                    <a:pt x="2819" y="2241"/>
                  </a:lnTo>
                  <a:lnTo>
                    <a:pt x="2797" y="2238"/>
                  </a:lnTo>
                  <a:lnTo>
                    <a:pt x="2775" y="2240"/>
                  </a:lnTo>
                  <a:lnTo>
                    <a:pt x="2754" y="2243"/>
                  </a:lnTo>
                  <a:lnTo>
                    <a:pt x="2733" y="2251"/>
                  </a:lnTo>
                  <a:lnTo>
                    <a:pt x="2720" y="2248"/>
                  </a:lnTo>
                  <a:lnTo>
                    <a:pt x="2708" y="2248"/>
                  </a:lnTo>
                  <a:lnTo>
                    <a:pt x="2692" y="2248"/>
                  </a:lnTo>
                  <a:lnTo>
                    <a:pt x="2680" y="2250"/>
                  </a:lnTo>
                  <a:lnTo>
                    <a:pt x="2667" y="2247"/>
                  </a:lnTo>
                  <a:lnTo>
                    <a:pt x="2658" y="2241"/>
                  </a:lnTo>
                  <a:lnTo>
                    <a:pt x="2651" y="2231"/>
                  </a:lnTo>
                  <a:lnTo>
                    <a:pt x="2649" y="2216"/>
                  </a:lnTo>
                  <a:lnTo>
                    <a:pt x="2649" y="2212"/>
                  </a:lnTo>
                  <a:lnTo>
                    <a:pt x="2624" y="2212"/>
                  </a:lnTo>
                  <a:lnTo>
                    <a:pt x="2600" y="2215"/>
                  </a:lnTo>
                  <a:lnTo>
                    <a:pt x="2574" y="2216"/>
                  </a:lnTo>
                  <a:lnTo>
                    <a:pt x="2549" y="2219"/>
                  </a:lnTo>
                  <a:lnTo>
                    <a:pt x="2522" y="2219"/>
                  </a:lnTo>
                  <a:lnTo>
                    <a:pt x="2496" y="2219"/>
                  </a:lnTo>
                  <a:lnTo>
                    <a:pt x="2471" y="2215"/>
                  </a:lnTo>
                  <a:lnTo>
                    <a:pt x="2449" y="2208"/>
                  </a:lnTo>
                  <a:lnTo>
                    <a:pt x="2444" y="2142"/>
                  </a:lnTo>
                  <a:lnTo>
                    <a:pt x="2418" y="2144"/>
                  </a:lnTo>
                  <a:lnTo>
                    <a:pt x="2391" y="2146"/>
                  </a:lnTo>
                  <a:lnTo>
                    <a:pt x="2364" y="2148"/>
                  </a:lnTo>
                  <a:lnTo>
                    <a:pt x="2336" y="2149"/>
                  </a:lnTo>
                  <a:lnTo>
                    <a:pt x="2306" y="2148"/>
                  </a:lnTo>
                  <a:lnTo>
                    <a:pt x="2280" y="2146"/>
                  </a:lnTo>
                  <a:lnTo>
                    <a:pt x="2255" y="2142"/>
                  </a:lnTo>
                  <a:lnTo>
                    <a:pt x="2231" y="2138"/>
                  </a:lnTo>
                  <a:lnTo>
                    <a:pt x="2220" y="2130"/>
                  </a:lnTo>
                  <a:lnTo>
                    <a:pt x="2214" y="2121"/>
                  </a:lnTo>
                  <a:lnTo>
                    <a:pt x="2212" y="2110"/>
                  </a:lnTo>
                  <a:lnTo>
                    <a:pt x="2214" y="2100"/>
                  </a:lnTo>
                  <a:lnTo>
                    <a:pt x="2216" y="2089"/>
                  </a:lnTo>
                  <a:lnTo>
                    <a:pt x="2220" y="2080"/>
                  </a:lnTo>
                  <a:lnTo>
                    <a:pt x="2223" y="2068"/>
                  </a:lnTo>
                  <a:lnTo>
                    <a:pt x="2227" y="2060"/>
                  </a:lnTo>
                  <a:lnTo>
                    <a:pt x="2203" y="2055"/>
                  </a:lnTo>
                  <a:lnTo>
                    <a:pt x="2181" y="2052"/>
                  </a:lnTo>
                  <a:lnTo>
                    <a:pt x="2157" y="2049"/>
                  </a:lnTo>
                  <a:lnTo>
                    <a:pt x="2135" y="2048"/>
                  </a:lnTo>
                  <a:lnTo>
                    <a:pt x="2111" y="2045"/>
                  </a:lnTo>
                  <a:lnTo>
                    <a:pt x="2089" y="2043"/>
                  </a:lnTo>
                  <a:lnTo>
                    <a:pt x="2068" y="2041"/>
                  </a:lnTo>
                  <a:lnTo>
                    <a:pt x="2049" y="2038"/>
                  </a:lnTo>
                  <a:lnTo>
                    <a:pt x="2040" y="2025"/>
                  </a:lnTo>
                  <a:lnTo>
                    <a:pt x="2039" y="2014"/>
                  </a:lnTo>
                  <a:lnTo>
                    <a:pt x="2043" y="2002"/>
                  </a:lnTo>
                  <a:lnTo>
                    <a:pt x="2053" y="1995"/>
                  </a:lnTo>
                  <a:lnTo>
                    <a:pt x="2065" y="1981"/>
                  </a:lnTo>
                  <a:lnTo>
                    <a:pt x="2036" y="1974"/>
                  </a:lnTo>
                  <a:lnTo>
                    <a:pt x="2007" y="1967"/>
                  </a:lnTo>
                  <a:lnTo>
                    <a:pt x="1977" y="1958"/>
                  </a:lnTo>
                  <a:lnTo>
                    <a:pt x="1950" y="1951"/>
                  </a:lnTo>
                  <a:lnTo>
                    <a:pt x="1920" y="1943"/>
                  </a:lnTo>
                  <a:lnTo>
                    <a:pt x="1892" y="1936"/>
                  </a:lnTo>
                  <a:lnTo>
                    <a:pt x="1863" y="1928"/>
                  </a:lnTo>
                  <a:lnTo>
                    <a:pt x="1835" y="1921"/>
                  </a:lnTo>
                  <a:lnTo>
                    <a:pt x="1828" y="1912"/>
                  </a:lnTo>
                  <a:lnTo>
                    <a:pt x="1827" y="1905"/>
                  </a:lnTo>
                  <a:lnTo>
                    <a:pt x="1827" y="1897"/>
                  </a:lnTo>
                  <a:lnTo>
                    <a:pt x="1828" y="1890"/>
                  </a:lnTo>
                  <a:lnTo>
                    <a:pt x="1830" y="1882"/>
                  </a:lnTo>
                  <a:lnTo>
                    <a:pt x="1831" y="1873"/>
                  </a:lnTo>
                  <a:lnTo>
                    <a:pt x="1831" y="1864"/>
                  </a:lnTo>
                  <a:lnTo>
                    <a:pt x="1831" y="1855"/>
                  </a:lnTo>
                  <a:lnTo>
                    <a:pt x="1800" y="1851"/>
                  </a:lnTo>
                  <a:lnTo>
                    <a:pt x="1771" y="1844"/>
                  </a:lnTo>
                  <a:lnTo>
                    <a:pt x="1743" y="1834"/>
                  </a:lnTo>
                  <a:lnTo>
                    <a:pt x="1715" y="1823"/>
                  </a:lnTo>
                  <a:lnTo>
                    <a:pt x="1688" y="1809"/>
                  </a:lnTo>
                  <a:lnTo>
                    <a:pt x="1661" y="1794"/>
                  </a:lnTo>
                  <a:lnTo>
                    <a:pt x="1636" y="1779"/>
                  </a:lnTo>
                  <a:lnTo>
                    <a:pt x="1612" y="1763"/>
                  </a:lnTo>
                  <a:lnTo>
                    <a:pt x="1610" y="1752"/>
                  </a:lnTo>
                  <a:lnTo>
                    <a:pt x="1610" y="1744"/>
                  </a:lnTo>
                  <a:lnTo>
                    <a:pt x="1612" y="1737"/>
                  </a:lnTo>
                  <a:lnTo>
                    <a:pt x="1616" y="1730"/>
                  </a:lnTo>
                  <a:lnTo>
                    <a:pt x="1619" y="1723"/>
                  </a:lnTo>
                  <a:lnTo>
                    <a:pt x="1623" y="1716"/>
                  </a:lnTo>
                  <a:lnTo>
                    <a:pt x="1626" y="1709"/>
                  </a:lnTo>
                  <a:lnTo>
                    <a:pt x="1630" y="1702"/>
                  </a:lnTo>
                  <a:lnTo>
                    <a:pt x="1604" y="1689"/>
                  </a:lnTo>
                  <a:lnTo>
                    <a:pt x="1577" y="1681"/>
                  </a:lnTo>
                  <a:lnTo>
                    <a:pt x="1550" y="1673"/>
                  </a:lnTo>
                  <a:lnTo>
                    <a:pt x="1523" y="1667"/>
                  </a:lnTo>
                  <a:lnTo>
                    <a:pt x="1495" y="1657"/>
                  </a:lnTo>
                  <a:lnTo>
                    <a:pt x="1470" y="1649"/>
                  </a:lnTo>
                  <a:lnTo>
                    <a:pt x="1445" y="1636"/>
                  </a:lnTo>
                  <a:lnTo>
                    <a:pt x="1426" y="1620"/>
                  </a:lnTo>
                  <a:lnTo>
                    <a:pt x="1424" y="1609"/>
                  </a:lnTo>
                  <a:lnTo>
                    <a:pt x="1428" y="1600"/>
                  </a:lnTo>
                  <a:lnTo>
                    <a:pt x="1433" y="1592"/>
                  </a:lnTo>
                  <a:lnTo>
                    <a:pt x="1439" y="1584"/>
                  </a:lnTo>
                  <a:lnTo>
                    <a:pt x="1444" y="1575"/>
                  </a:lnTo>
                  <a:lnTo>
                    <a:pt x="1445" y="1567"/>
                  </a:lnTo>
                  <a:lnTo>
                    <a:pt x="1439" y="1560"/>
                  </a:lnTo>
                  <a:lnTo>
                    <a:pt x="1430" y="1554"/>
                  </a:lnTo>
                  <a:lnTo>
                    <a:pt x="1426" y="1558"/>
                  </a:lnTo>
                  <a:lnTo>
                    <a:pt x="1405" y="1550"/>
                  </a:lnTo>
                  <a:lnTo>
                    <a:pt x="1387" y="1542"/>
                  </a:lnTo>
                  <a:lnTo>
                    <a:pt x="1370" y="1531"/>
                  </a:lnTo>
                  <a:lnTo>
                    <a:pt x="1353" y="1519"/>
                  </a:lnTo>
                  <a:lnTo>
                    <a:pt x="1336" y="1505"/>
                  </a:lnTo>
                  <a:lnTo>
                    <a:pt x="1320" y="1493"/>
                  </a:lnTo>
                  <a:lnTo>
                    <a:pt x="1304" y="1480"/>
                  </a:lnTo>
                  <a:lnTo>
                    <a:pt x="1290" y="1468"/>
                  </a:lnTo>
                  <a:lnTo>
                    <a:pt x="1288" y="1455"/>
                  </a:lnTo>
                  <a:lnTo>
                    <a:pt x="1290" y="1446"/>
                  </a:lnTo>
                  <a:lnTo>
                    <a:pt x="1293" y="1434"/>
                  </a:lnTo>
                  <a:lnTo>
                    <a:pt x="1299" y="1426"/>
                  </a:lnTo>
                  <a:lnTo>
                    <a:pt x="1302" y="1416"/>
                  </a:lnTo>
                  <a:lnTo>
                    <a:pt x="1304" y="1407"/>
                  </a:lnTo>
                  <a:lnTo>
                    <a:pt x="1303" y="1397"/>
                  </a:lnTo>
                  <a:lnTo>
                    <a:pt x="1299" y="1388"/>
                  </a:lnTo>
                  <a:lnTo>
                    <a:pt x="1276" y="1372"/>
                  </a:lnTo>
                  <a:lnTo>
                    <a:pt x="1256" y="1356"/>
                  </a:lnTo>
                  <a:lnTo>
                    <a:pt x="1235" y="1340"/>
                  </a:lnTo>
                  <a:lnTo>
                    <a:pt x="1214" y="1324"/>
                  </a:lnTo>
                  <a:lnTo>
                    <a:pt x="1193" y="1306"/>
                  </a:lnTo>
                  <a:lnTo>
                    <a:pt x="1173" y="1289"/>
                  </a:lnTo>
                  <a:lnTo>
                    <a:pt x="1155" y="1270"/>
                  </a:lnTo>
                  <a:lnTo>
                    <a:pt x="1143" y="1249"/>
                  </a:lnTo>
                  <a:lnTo>
                    <a:pt x="1166" y="1225"/>
                  </a:lnTo>
                  <a:lnTo>
                    <a:pt x="1173" y="1204"/>
                  </a:lnTo>
                  <a:lnTo>
                    <a:pt x="1168" y="1184"/>
                  </a:lnTo>
                  <a:lnTo>
                    <a:pt x="1154" y="1164"/>
                  </a:lnTo>
                  <a:lnTo>
                    <a:pt x="1133" y="1145"/>
                  </a:lnTo>
                  <a:lnTo>
                    <a:pt x="1113" y="1125"/>
                  </a:lnTo>
                  <a:lnTo>
                    <a:pt x="1097" y="1104"/>
                  </a:lnTo>
                  <a:lnTo>
                    <a:pt x="1090" y="1085"/>
                  </a:lnTo>
                  <a:lnTo>
                    <a:pt x="1081" y="1064"/>
                  </a:lnTo>
                  <a:lnTo>
                    <a:pt x="1072" y="1043"/>
                  </a:lnTo>
                  <a:lnTo>
                    <a:pt x="1059" y="1022"/>
                  </a:lnTo>
                  <a:lnTo>
                    <a:pt x="1049" y="1001"/>
                  </a:lnTo>
                  <a:lnTo>
                    <a:pt x="1042" y="979"/>
                  </a:lnTo>
                  <a:lnTo>
                    <a:pt x="1044" y="958"/>
                  </a:lnTo>
                  <a:lnTo>
                    <a:pt x="1052" y="937"/>
                  </a:lnTo>
                  <a:lnTo>
                    <a:pt x="1073" y="919"/>
                  </a:lnTo>
                  <a:lnTo>
                    <a:pt x="1059" y="890"/>
                  </a:lnTo>
                  <a:lnTo>
                    <a:pt x="1045" y="862"/>
                  </a:lnTo>
                  <a:lnTo>
                    <a:pt x="1033" y="834"/>
                  </a:lnTo>
                  <a:lnTo>
                    <a:pt x="1020" y="806"/>
                  </a:lnTo>
                  <a:lnTo>
                    <a:pt x="1007" y="777"/>
                  </a:lnTo>
                  <a:lnTo>
                    <a:pt x="999" y="747"/>
                  </a:lnTo>
                  <a:lnTo>
                    <a:pt x="991" y="717"/>
                  </a:lnTo>
                  <a:lnTo>
                    <a:pt x="985" y="687"/>
                  </a:lnTo>
                  <a:lnTo>
                    <a:pt x="989" y="681"/>
                  </a:lnTo>
                  <a:lnTo>
                    <a:pt x="995" y="678"/>
                  </a:lnTo>
                  <a:lnTo>
                    <a:pt x="1000" y="676"/>
                  </a:lnTo>
                  <a:lnTo>
                    <a:pt x="1007" y="679"/>
                  </a:lnTo>
                  <a:lnTo>
                    <a:pt x="1019" y="683"/>
                  </a:lnTo>
                  <a:lnTo>
                    <a:pt x="1030" y="687"/>
                  </a:lnTo>
                  <a:lnTo>
                    <a:pt x="1021" y="658"/>
                  </a:lnTo>
                  <a:lnTo>
                    <a:pt x="1013" y="629"/>
                  </a:lnTo>
                  <a:lnTo>
                    <a:pt x="1003" y="601"/>
                  </a:lnTo>
                  <a:lnTo>
                    <a:pt x="993" y="575"/>
                  </a:lnTo>
                  <a:lnTo>
                    <a:pt x="982" y="545"/>
                  </a:lnTo>
                  <a:lnTo>
                    <a:pt x="973" y="517"/>
                  </a:lnTo>
                  <a:lnTo>
                    <a:pt x="964" y="490"/>
                  </a:lnTo>
                  <a:lnTo>
                    <a:pt x="960" y="462"/>
                  </a:lnTo>
                  <a:lnTo>
                    <a:pt x="966" y="455"/>
                  </a:lnTo>
                  <a:lnTo>
                    <a:pt x="973" y="452"/>
                  </a:lnTo>
                  <a:lnTo>
                    <a:pt x="981" y="451"/>
                  </a:lnTo>
                  <a:lnTo>
                    <a:pt x="991" y="451"/>
                  </a:lnTo>
                  <a:lnTo>
                    <a:pt x="999" y="449"/>
                  </a:lnTo>
                  <a:lnTo>
                    <a:pt x="1007" y="449"/>
                  </a:lnTo>
                  <a:lnTo>
                    <a:pt x="1016" y="448"/>
                  </a:lnTo>
                  <a:lnTo>
                    <a:pt x="1026" y="444"/>
                  </a:lnTo>
                  <a:lnTo>
                    <a:pt x="1007" y="414"/>
                  </a:lnTo>
                  <a:lnTo>
                    <a:pt x="993" y="385"/>
                  </a:lnTo>
                  <a:lnTo>
                    <a:pt x="981" y="356"/>
                  </a:lnTo>
                  <a:lnTo>
                    <a:pt x="973" y="327"/>
                  </a:lnTo>
                  <a:lnTo>
                    <a:pt x="964" y="295"/>
                  </a:lnTo>
                  <a:lnTo>
                    <a:pt x="959" y="264"/>
                  </a:lnTo>
                  <a:lnTo>
                    <a:pt x="953" y="232"/>
                  </a:lnTo>
                  <a:lnTo>
                    <a:pt x="950" y="200"/>
                  </a:lnTo>
                  <a:lnTo>
                    <a:pt x="952" y="191"/>
                  </a:lnTo>
                  <a:lnTo>
                    <a:pt x="953" y="183"/>
                  </a:lnTo>
                  <a:lnTo>
                    <a:pt x="950" y="172"/>
                  </a:lnTo>
                  <a:lnTo>
                    <a:pt x="949" y="164"/>
                  </a:lnTo>
                  <a:lnTo>
                    <a:pt x="947" y="154"/>
                  </a:lnTo>
                  <a:lnTo>
                    <a:pt x="950" y="147"/>
                  </a:lnTo>
                  <a:lnTo>
                    <a:pt x="956" y="143"/>
                  </a:lnTo>
                  <a:lnTo>
                    <a:pt x="968" y="144"/>
                  </a:lnTo>
                  <a:lnTo>
                    <a:pt x="975" y="148"/>
                  </a:lnTo>
                  <a:lnTo>
                    <a:pt x="982" y="154"/>
                  </a:lnTo>
                  <a:lnTo>
                    <a:pt x="989" y="159"/>
                  </a:lnTo>
                  <a:lnTo>
                    <a:pt x="996" y="168"/>
                  </a:lnTo>
                  <a:lnTo>
                    <a:pt x="1002" y="173"/>
                  </a:lnTo>
                  <a:lnTo>
                    <a:pt x="1009" y="179"/>
                  </a:lnTo>
                  <a:lnTo>
                    <a:pt x="1017" y="184"/>
                  </a:lnTo>
                  <a:lnTo>
                    <a:pt x="1026" y="191"/>
                  </a:lnTo>
                  <a:lnTo>
                    <a:pt x="1026" y="172"/>
                  </a:lnTo>
                  <a:lnTo>
                    <a:pt x="1027" y="154"/>
                  </a:lnTo>
                  <a:lnTo>
                    <a:pt x="1027" y="134"/>
                  </a:lnTo>
                  <a:lnTo>
                    <a:pt x="1030" y="115"/>
                  </a:lnTo>
                  <a:lnTo>
                    <a:pt x="1030" y="95"/>
                  </a:lnTo>
                  <a:lnTo>
                    <a:pt x="1031" y="77"/>
                  </a:lnTo>
                  <a:lnTo>
                    <a:pt x="1031" y="59"/>
                  </a:lnTo>
                  <a:lnTo>
                    <a:pt x="1030" y="44"/>
                  </a:lnTo>
                  <a:lnTo>
                    <a:pt x="1044" y="34"/>
                  </a:lnTo>
                  <a:lnTo>
                    <a:pt x="1058" y="33"/>
                  </a:lnTo>
                  <a:lnTo>
                    <a:pt x="1072" y="34"/>
                  </a:lnTo>
                  <a:lnTo>
                    <a:pt x="1085" y="41"/>
                  </a:lnTo>
                  <a:lnTo>
                    <a:pt x="1099" y="46"/>
                  </a:lnTo>
                  <a:lnTo>
                    <a:pt x="1115" y="55"/>
                  </a:lnTo>
                  <a:lnTo>
                    <a:pt x="1130" y="60"/>
                  </a:lnTo>
                  <a:lnTo>
                    <a:pt x="1147" y="65"/>
                  </a:lnTo>
                  <a:lnTo>
                    <a:pt x="1162" y="66"/>
                  </a:lnTo>
                  <a:lnTo>
                    <a:pt x="1179" y="67"/>
                  </a:lnTo>
                  <a:lnTo>
                    <a:pt x="1197" y="66"/>
                  </a:lnTo>
                  <a:lnTo>
                    <a:pt x="1215" y="66"/>
                  </a:lnTo>
                  <a:lnTo>
                    <a:pt x="1230" y="60"/>
                  </a:lnTo>
                  <a:lnTo>
                    <a:pt x="1244" y="52"/>
                  </a:lnTo>
                  <a:lnTo>
                    <a:pt x="1254" y="38"/>
                  </a:lnTo>
                  <a:lnTo>
                    <a:pt x="1260" y="21"/>
                  </a:lnTo>
                  <a:lnTo>
                    <a:pt x="1297" y="7"/>
                  </a:lnTo>
                  <a:lnTo>
                    <a:pt x="1336" y="12"/>
                  </a:lnTo>
                  <a:lnTo>
                    <a:pt x="1373" y="24"/>
                  </a:lnTo>
                  <a:lnTo>
                    <a:pt x="1410" y="42"/>
                  </a:lnTo>
                  <a:lnTo>
                    <a:pt x="1444" y="53"/>
                  </a:lnTo>
                  <a:lnTo>
                    <a:pt x="1476" y="56"/>
                  </a:lnTo>
                  <a:lnTo>
                    <a:pt x="1505" y="40"/>
                  </a:lnTo>
                  <a:lnTo>
                    <a:pt x="1530" y="0"/>
                  </a:lnTo>
                  <a:lnTo>
                    <a:pt x="1558" y="0"/>
                  </a:lnTo>
                  <a:lnTo>
                    <a:pt x="1586" y="6"/>
                  </a:lnTo>
                  <a:lnTo>
                    <a:pt x="1611" y="12"/>
                  </a:lnTo>
                  <a:lnTo>
                    <a:pt x="1637" y="20"/>
                  </a:lnTo>
                  <a:lnTo>
                    <a:pt x="1662" y="27"/>
                  </a:lnTo>
                  <a:lnTo>
                    <a:pt x="1688" y="35"/>
                  </a:lnTo>
                  <a:lnTo>
                    <a:pt x="1713" y="44"/>
                  </a:lnTo>
                  <a:lnTo>
                    <a:pt x="1739" y="52"/>
                  </a:lnTo>
                  <a:close/>
                </a:path>
              </a:pathLst>
            </a:custGeom>
            <a:blipFill>
              <a:blip r:embed="rId16" cstate="print"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grpSp>
          <p:nvGrpSpPr>
            <p:cNvPr id="134" name="Grupa 73"/>
            <p:cNvGrpSpPr/>
            <p:nvPr/>
          </p:nvGrpSpPr>
          <p:grpSpPr>
            <a:xfrm>
              <a:off x="5286380" y="0"/>
              <a:ext cx="1892193" cy="2309910"/>
              <a:chOff x="921270" y="1484408"/>
              <a:chExt cx="1892193" cy="2309910"/>
            </a:xfrm>
          </p:grpSpPr>
          <p:sp>
            <p:nvSpPr>
              <p:cNvPr id="136" name="Dowolny kształt 135"/>
              <p:cNvSpPr/>
              <p:nvPr/>
            </p:nvSpPr>
            <p:spPr>
              <a:xfrm>
                <a:off x="935421" y="1521372"/>
                <a:ext cx="1770993" cy="1655380"/>
              </a:xfrm>
              <a:custGeom>
                <a:avLst/>
                <a:gdLst>
                  <a:gd name="connsiteX0" fmla="*/ 57807 w 1770993"/>
                  <a:gd name="connsiteY0" fmla="*/ 55180 h 1655380"/>
                  <a:gd name="connsiteX1" fmla="*/ 420413 w 1770993"/>
                  <a:gd name="connsiteY1" fmla="*/ 7883 h 1655380"/>
                  <a:gd name="connsiteX2" fmla="*/ 735724 w 1770993"/>
                  <a:gd name="connsiteY2" fmla="*/ 39414 h 1655380"/>
                  <a:gd name="connsiteX3" fmla="*/ 1145627 w 1770993"/>
                  <a:gd name="connsiteY3" fmla="*/ 244366 h 1655380"/>
                  <a:gd name="connsiteX4" fmla="*/ 1492469 w 1770993"/>
                  <a:gd name="connsiteY4" fmla="*/ 480849 h 1655380"/>
                  <a:gd name="connsiteX5" fmla="*/ 1587062 w 1770993"/>
                  <a:gd name="connsiteY5" fmla="*/ 701566 h 1655380"/>
                  <a:gd name="connsiteX6" fmla="*/ 1744717 w 1770993"/>
                  <a:gd name="connsiteY6" fmla="*/ 985345 h 1655380"/>
                  <a:gd name="connsiteX7" fmla="*/ 1744717 w 1770993"/>
                  <a:gd name="connsiteY7" fmla="*/ 1253359 h 1655380"/>
                  <a:gd name="connsiteX8" fmla="*/ 1713186 w 1770993"/>
                  <a:gd name="connsiteY8" fmla="*/ 1568669 h 1655380"/>
                  <a:gd name="connsiteX9" fmla="*/ 1713186 w 1770993"/>
                  <a:gd name="connsiteY9" fmla="*/ 1631731 h 1655380"/>
                  <a:gd name="connsiteX10" fmla="*/ 1508234 w 1770993"/>
                  <a:gd name="connsiteY10" fmla="*/ 1647497 h 1655380"/>
                  <a:gd name="connsiteX11" fmla="*/ 972207 w 1770993"/>
                  <a:gd name="connsiteY11" fmla="*/ 1584435 h 1655380"/>
                  <a:gd name="connsiteX12" fmla="*/ 704193 w 1770993"/>
                  <a:gd name="connsiteY12" fmla="*/ 1379483 h 1655380"/>
                  <a:gd name="connsiteX13" fmla="*/ 483476 w 1770993"/>
                  <a:gd name="connsiteY13" fmla="*/ 1221828 h 1655380"/>
                  <a:gd name="connsiteX14" fmla="*/ 278524 w 1770993"/>
                  <a:gd name="connsiteY14" fmla="*/ 1032642 h 1655380"/>
                  <a:gd name="connsiteX15" fmla="*/ 152400 w 1770993"/>
                  <a:gd name="connsiteY15" fmla="*/ 811925 h 1655380"/>
                  <a:gd name="connsiteX16" fmla="*/ 73572 w 1770993"/>
                  <a:gd name="connsiteY16" fmla="*/ 512380 h 1655380"/>
                  <a:gd name="connsiteX17" fmla="*/ 73572 w 1770993"/>
                  <a:gd name="connsiteY17" fmla="*/ 307428 h 1655380"/>
                  <a:gd name="connsiteX18" fmla="*/ 57807 w 1770993"/>
                  <a:gd name="connsiteY18" fmla="*/ 55180 h 165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70993" h="1655380">
                    <a:moveTo>
                      <a:pt x="57807" y="55180"/>
                    </a:moveTo>
                    <a:cubicBezTo>
                      <a:pt x="115614" y="5256"/>
                      <a:pt x="307427" y="10511"/>
                      <a:pt x="420413" y="7883"/>
                    </a:cubicBezTo>
                    <a:cubicBezTo>
                      <a:pt x="533399" y="5255"/>
                      <a:pt x="614855" y="0"/>
                      <a:pt x="735724" y="39414"/>
                    </a:cubicBezTo>
                    <a:cubicBezTo>
                      <a:pt x="856593" y="78828"/>
                      <a:pt x="1019503" y="170794"/>
                      <a:pt x="1145627" y="244366"/>
                    </a:cubicBezTo>
                    <a:cubicBezTo>
                      <a:pt x="1271751" y="317939"/>
                      <a:pt x="1418897" y="404649"/>
                      <a:pt x="1492469" y="480849"/>
                    </a:cubicBezTo>
                    <a:cubicBezTo>
                      <a:pt x="1566041" y="557049"/>
                      <a:pt x="1545021" y="617483"/>
                      <a:pt x="1587062" y="701566"/>
                    </a:cubicBezTo>
                    <a:cubicBezTo>
                      <a:pt x="1629103" y="785649"/>
                      <a:pt x="1718441" y="893380"/>
                      <a:pt x="1744717" y="985345"/>
                    </a:cubicBezTo>
                    <a:cubicBezTo>
                      <a:pt x="1770993" y="1077310"/>
                      <a:pt x="1749972" y="1156138"/>
                      <a:pt x="1744717" y="1253359"/>
                    </a:cubicBezTo>
                    <a:cubicBezTo>
                      <a:pt x="1739462" y="1350580"/>
                      <a:pt x="1718441" y="1505607"/>
                      <a:pt x="1713186" y="1568669"/>
                    </a:cubicBezTo>
                    <a:cubicBezTo>
                      <a:pt x="1707931" y="1631731"/>
                      <a:pt x="1747345" y="1618593"/>
                      <a:pt x="1713186" y="1631731"/>
                    </a:cubicBezTo>
                    <a:cubicBezTo>
                      <a:pt x="1679027" y="1644869"/>
                      <a:pt x="1631731" y="1655380"/>
                      <a:pt x="1508234" y="1647497"/>
                    </a:cubicBezTo>
                    <a:cubicBezTo>
                      <a:pt x="1384738" y="1639614"/>
                      <a:pt x="1106214" y="1629104"/>
                      <a:pt x="972207" y="1584435"/>
                    </a:cubicBezTo>
                    <a:cubicBezTo>
                      <a:pt x="838200" y="1539766"/>
                      <a:pt x="785648" y="1439917"/>
                      <a:pt x="704193" y="1379483"/>
                    </a:cubicBezTo>
                    <a:cubicBezTo>
                      <a:pt x="622738" y="1319049"/>
                      <a:pt x="554421" y="1279635"/>
                      <a:pt x="483476" y="1221828"/>
                    </a:cubicBezTo>
                    <a:cubicBezTo>
                      <a:pt x="412531" y="1164021"/>
                      <a:pt x="333703" y="1100959"/>
                      <a:pt x="278524" y="1032642"/>
                    </a:cubicBezTo>
                    <a:cubicBezTo>
                      <a:pt x="223345" y="964325"/>
                      <a:pt x="186559" y="898635"/>
                      <a:pt x="152400" y="811925"/>
                    </a:cubicBezTo>
                    <a:cubicBezTo>
                      <a:pt x="118241" y="725215"/>
                      <a:pt x="86710" y="596463"/>
                      <a:pt x="73572" y="512380"/>
                    </a:cubicBezTo>
                    <a:cubicBezTo>
                      <a:pt x="60434" y="428297"/>
                      <a:pt x="70944" y="386256"/>
                      <a:pt x="73572" y="307428"/>
                    </a:cubicBezTo>
                    <a:cubicBezTo>
                      <a:pt x="76200" y="228600"/>
                      <a:pt x="0" y="105104"/>
                      <a:pt x="57807" y="5518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grpSp>
            <p:nvGrpSpPr>
              <p:cNvPr id="137" name="Grupa 71"/>
              <p:cNvGrpSpPr/>
              <p:nvPr/>
            </p:nvGrpSpPr>
            <p:grpSpPr>
              <a:xfrm>
                <a:off x="921270" y="1484408"/>
                <a:ext cx="1892193" cy="2309910"/>
                <a:chOff x="5283320" y="15766"/>
                <a:chExt cx="1892193" cy="2309910"/>
              </a:xfrm>
            </p:grpSpPr>
            <p:sp>
              <p:nvSpPr>
                <p:cNvPr id="138" name="Freeform 32"/>
                <p:cNvSpPr>
                  <a:spLocks/>
                </p:cNvSpPr>
                <p:nvPr/>
              </p:nvSpPr>
              <p:spPr bwMode="auto">
                <a:xfrm>
                  <a:off x="5597645" y="34816"/>
                  <a:ext cx="82550" cy="100012"/>
                </a:xfrm>
                <a:custGeom>
                  <a:avLst/>
                  <a:gdLst/>
                  <a:ahLst/>
                  <a:cxnLst>
                    <a:cxn ang="0">
                      <a:pos x="87" y="44"/>
                    </a:cxn>
                    <a:cxn ang="0">
                      <a:pos x="105" y="126"/>
                    </a:cxn>
                    <a:cxn ang="0">
                      <a:pos x="91" y="117"/>
                    </a:cxn>
                    <a:cxn ang="0">
                      <a:pos x="77" y="106"/>
                    </a:cxn>
                    <a:cxn ang="0">
                      <a:pos x="63" y="89"/>
                    </a:cxn>
                    <a:cxn ang="0">
                      <a:pos x="51" y="73"/>
                    </a:cxn>
                    <a:cxn ang="0">
                      <a:pos x="37" y="54"/>
                    </a:cxn>
                    <a:cxn ang="0">
                      <a:pos x="24" y="34"/>
                    </a:cxn>
                    <a:cxn ang="0">
                      <a:pos x="11" y="16"/>
                    </a:cxn>
                    <a:cxn ang="0">
                      <a:pos x="0" y="0"/>
                    </a:cxn>
                    <a:cxn ang="0">
                      <a:pos x="11" y="1"/>
                    </a:cxn>
                    <a:cxn ang="0">
                      <a:pos x="24" y="7"/>
                    </a:cxn>
                    <a:cxn ang="0">
                      <a:pos x="35" y="11"/>
                    </a:cxn>
                    <a:cxn ang="0">
                      <a:pos x="48" y="18"/>
                    </a:cxn>
                    <a:cxn ang="0">
                      <a:pos x="57" y="25"/>
                    </a:cxn>
                    <a:cxn ang="0">
                      <a:pos x="69" y="32"/>
                    </a:cxn>
                    <a:cxn ang="0">
                      <a:pos x="77" y="37"/>
                    </a:cxn>
                    <a:cxn ang="0">
                      <a:pos x="87" y="44"/>
                    </a:cxn>
                  </a:cxnLst>
                  <a:rect l="0" t="0" r="r" b="b"/>
                  <a:pathLst>
                    <a:path w="105" h="126">
                      <a:moveTo>
                        <a:pt x="87" y="44"/>
                      </a:moveTo>
                      <a:lnTo>
                        <a:pt x="105" y="126"/>
                      </a:lnTo>
                      <a:lnTo>
                        <a:pt x="91" y="117"/>
                      </a:lnTo>
                      <a:lnTo>
                        <a:pt x="77" y="106"/>
                      </a:lnTo>
                      <a:lnTo>
                        <a:pt x="63" y="89"/>
                      </a:lnTo>
                      <a:lnTo>
                        <a:pt x="51" y="73"/>
                      </a:lnTo>
                      <a:lnTo>
                        <a:pt x="37" y="54"/>
                      </a:lnTo>
                      <a:lnTo>
                        <a:pt x="24" y="34"/>
                      </a:lnTo>
                      <a:lnTo>
                        <a:pt x="11" y="16"/>
                      </a:lnTo>
                      <a:lnTo>
                        <a:pt x="0" y="0"/>
                      </a:lnTo>
                      <a:lnTo>
                        <a:pt x="11" y="1"/>
                      </a:lnTo>
                      <a:lnTo>
                        <a:pt x="24" y="7"/>
                      </a:lnTo>
                      <a:lnTo>
                        <a:pt x="35" y="11"/>
                      </a:lnTo>
                      <a:lnTo>
                        <a:pt x="48" y="18"/>
                      </a:lnTo>
                      <a:lnTo>
                        <a:pt x="57" y="25"/>
                      </a:lnTo>
                      <a:lnTo>
                        <a:pt x="69" y="32"/>
                      </a:lnTo>
                      <a:lnTo>
                        <a:pt x="77" y="37"/>
                      </a:lnTo>
                      <a:lnTo>
                        <a:pt x="87" y="4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39" name="Freeform 33"/>
                <p:cNvSpPr>
                  <a:spLocks/>
                </p:cNvSpPr>
                <p:nvPr/>
              </p:nvSpPr>
              <p:spPr bwMode="auto">
                <a:xfrm>
                  <a:off x="5283320" y="66566"/>
                  <a:ext cx="763588" cy="546100"/>
                </a:xfrm>
                <a:custGeom>
                  <a:avLst/>
                  <a:gdLst/>
                  <a:ahLst/>
                  <a:cxnLst>
                    <a:cxn ang="0">
                      <a:pos x="963" y="617"/>
                    </a:cxn>
                    <a:cxn ang="0">
                      <a:pos x="852" y="619"/>
                    </a:cxn>
                    <a:cxn ang="0">
                      <a:pos x="740" y="634"/>
                    </a:cxn>
                    <a:cxn ang="0">
                      <a:pos x="629" y="655"/>
                    </a:cxn>
                    <a:cxn ang="0">
                      <a:pos x="517" y="676"/>
                    </a:cxn>
                    <a:cxn ang="0">
                      <a:pos x="404" y="687"/>
                    </a:cxn>
                    <a:cxn ang="0">
                      <a:pos x="297" y="686"/>
                    </a:cxn>
                    <a:cxn ang="0">
                      <a:pos x="190" y="663"/>
                    </a:cxn>
                    <a:cxn ang="0">
                      <a:pos x="88" y="613"/>
                    </a:cxn>
                    <a:cxn ang="0">
                      <a:pos x="82" y="585"/>
                    </a:cxn>
                    <a:cxn ang="0">
                      <a:pos x="75" y="559"/>
                    </a:cxn>
                    <a:cxn ang="0">
                      <a:pos x="64" y="531"/>
                    </a:cxn>
                    <a:cxn ang="0">
                      <a:pos x="54" y="503"/>
                    </a:cxn>
                    <a:cxn ang="0">
                      <a:pos x="42" y="474"/>
                    </a:cxn>
                    <a:cxn ang="0">
                      <a:pos x="31" y="445"/>
                    </a:cxn>
                    <a:cxn ang="0">
                      <a:pos x="18" y="415"/>
                    </a:cxn>
                    <a:cxn ang="0">
                      <a:pos x="10" y="387"/>
                    </a:cxn>
                    <a:cxn ang="0">
                      <a:pos x="10" y="373"/>
                    </a:cxn>
                    <a:cxn ang="0">
                      <a:pos x="17" y="376"/>
                    </a:cxn>
                    <a:cxn ang="0">
                      <a:pos x="25" y="378"/>
                    </a:cxn>
                    <a:cxn ang="0">
                      <a:pos x="34" y="375"/>
                    </a:cxn>
                    <a:cxn ang="0">
                      <a:pos x="42" y="373"/>
                    </a:cxn>
                    <a:cxn ang="0">
                      <a:pos x="50" y="368"/>
                    </a:cxn>
                    <a:cxn ang="0">
                      <a:pos x="59" y="364"/>
                    </a:cxn>
                    <a:cxn ang="0">
                      <a:pos x="67" y="360"/>
                    </a:cxn>
                    <a:cxn ang="0">
                      <a:pos x="75" y="357"/>
                    </a:cxn>
                    <a:cxn ang="0">
                      <a:pos x="59" y="325"/>
                    </a:cxn>
                    <a:cxn ang="0">
                      <a:pos x="46" y="294"/>
                    </a:cxn>
                    <a:cxn ang="0">
                      <a:pos x="32" y="262"/>
                    </a:cxn>
                    <a:cxn ang="0">
                      <a:pos x="22" y="231"/>
                    </a:cxn>
                    <a:cxn ang="0">
                      <a:pos x="13" y="199"/>
                    </a:cxn>
                    <a:cxn ang="0">
                      <a:pos x="6" y="167"/>
                    </a:cxn>
                    <a:cxn ang="0">
                      <a:pos x="0" y="132"/>
                    </a:cxn>
                    <a:cxn ang="0">
                      <a:pos x="0" y="99"/>
                    </a:cxn>
                    <a:cxn ang="0">
                      <a:pos x="8" y="100"/>
                    </a:cxn>
                    <a:cxn ang="0">
                      <a:pos x="18" y="107"/>
                    </a:cxn>
                    <a:cxn ang="0">
                      <a:pos x="28" y="116"/>
                    </a:cxn>
                    <a:cxn ang="0">
                      <a:pos x="38" y="127"/>
                    </a:cxn>
                    <a:cxn ang="0">
                      <a:pos x="46" y="134"/>
                    </a:cxn>
                    <a:cxn ang="0">
                      <a:pos x="57" y="137"/>
                    </a:cxn>
                    <a:cxn ang="0">
                      <a:pos x="67" y="135"/>
                    </a:cxn>
                    <a:cxn ang="0">
                      <a:pos x="80" y="125"/>
                    </a:cxn>
                    <a:cxn ang="0">
                      <a:pos x="84" y="0"/>
                    </a:cxn>
                    <a:cxn ang="0">
                      <a:pos x="163" y="113"/>
                    </a:cxn>
                    <a:cxn ang="0">
                      <a:pos x="258" y="210"/>
                    </a:cxn>
                    <a:cxn ang="0">
                      <a:pos x="364" y="295"/>
                    </a:cxn>
                    <a:cxn ang="0">
                      <a:pos x="478" y="372"/>
                    </a:cxn>
                    <a:cxn ang="0">
                      <a:pos x="597" y="438"/>
                    </a:cxn>
                    <a:cxn ang="0">
                      <a:pos x="719" y="500"/>
                    </a:cxn>
                    <a:cxn ang="0">
                      <a:pos x="842" y="559"/>
                    </a:cxn>
                    <a:cxn ang="0">
                      <a:pos x="963" y="617"/>
                    </a:cxn>
                  </a:cxnLst>
                  <a:rect l="0" t="0" r="r" b="b"/>
                  <a:pathLst>
                    <a:path w="963" h="687">
                      <a:moveTo>
                        <a:pt x="963" y="617"/>
                      </a:moveTo>
                      <a:lnTo>
                        <a:pt x="852" y="619"/>
                      </a:lnTo>
                      <a:lnTo>
                        <a:pt x="740" y="634"/>
                      </a:lnTo>
                      <a:lnTo>
                        <a:pt x="629" y="655"/>
                      </a:lnTo>
                      <a:lnTo>
                        <a:pt x="517" y="676"/>
                      </a:lnTo>
                      <a:lnTo>
                        <a:pt x="404" y="687"/>
                      </a:lnTo>
                      <a:lnTo>
                        <a:pt x="297" y="686"/>
                      </a:lnTo>
                      <a:lnTo>
                        <a:pt x="190" y="663"/>
                      </a:lnTo>
                      <a:lnTo>
                        <a:pt x="88" y="613"/>
                      </a:lnTo>
                      <a:lnTo>
                        <a:pt x="82" y="585"/>
                      </a:lnTo>
                      <a:lnTo>
                        <a:pt x="75" y="559"/>
                      </a:lnTo>
                      <a:lnTo>
                        <a:pt x="64" y="531"/>
                      </a:lnTo>
                      <a:lnTo>
                        <a:pt x="54" y="503"/>
                      </a:lnTo>
                      <a:lnTo>
                        <a:pt x="42" y="474"/>
                      </a:lnTo>
                      <a:lnTo>
                        <a:pt x="31" y="445"/>
                      </a:lnTo>
                      <a:lnTo>
                        <a:pt x="18" y="415"/>
                      </a:lnTo>
                      <a:lnTo>
                        <a:pt x="10" y="387"/>
                      </a:lnTo>
                      <a:lnTo>
                        <a:pt x="10" y="373"/>
                      </a:lnTo>
                      <a:lnTo>
                        <a:pt x="17" y="376"/>
                      </a:lnTo>
                      <a:lnTo>
                        <a:pt x="25" y="378"/>
                      </a:lnTo>
                      <a:lnTo>
                        <a:pt x="34" y="375"/>
                      </a:lnTo>
                      <a:lnTo>
                        <a:pt x="42" y="373"/>
                      </a:lnTo>
                      <a:lnTo>
                        <a:pt x="50" y="368"/>
                      </a:lnTo>
                      <a:lnTo>
                        <a:pt x="59" y="364"/>
                      </a:lnTo>
                      <a:lnTo>
                        <a:pt x="67" y="360"/>
                      </a:lnTo>
                      <a:lnTo>
                        <a:pt x="75" y="357"/>
                      </a:lnTo>
                      <a:lnTo>
                        <a:pt x="59" y="325"/>
                      </a:lnTo>
                      <a:lnTo>
                        <a:pt x="46" y="294"/>
                      </a:lnTo>
                      <a:lnTo>
                        <a:pt x="32" y="262"/>
                      </a:lnTo>
                      <a:lnTo>
                        <a:pt x="22" y="231"/>
                      </a:lnTo>
                      <a:lnTo>
                        <a:pt x="13" y="199"/>
                      </a:lnTo>
                      <a:lnTo>
                        <a:pt x="6" y="167"/>
                      </a:lnTo>
                      <a:lnTo>
                        <a:pt x="0" y="132"/>
                      </a:lnTo>
                      <a:lnTo>
                        <a:pt x="0" y="99"/>
                      </a:lnTo>
                      <a:lnTo>
                        <a:pt x="8" y="100"/>
                      </a:lnTo>
                      <a:lnTo>
                        <a:pt x="18" y="107"/>
                      </a:lnTo>
                      <a:lnTo>
                        <a:pt x="28" y="116"/>
                      </a:lnTo>
                      <a:lnTo>
                        <a:pt x="38" y="127"/>
                      </a:lnTo>
                      <a:lnTo>
                        <a:pt x="46" y="134"/>
                      </a:lnTo>
                      <a:lnTo>
                        <a:pt x="57" y="137"/>
                      </a:lnTo>
                      <a:lnTo>
                        <a:pt x="67" y="135"/>
                      </a:lnTo>
                      <a:lnTo>
                        <a:pt x="80" y="125"/>
                      </a:lnTo>
                      <a:lnTo>
                        <a:pt x="84" y="0"/>
                      </a:lnTo>
                      <a:lnTo>
                        <a:pt x="163" y="113"/>
                      </a:lnTo>
                      <a:lnTo>
                        <a:pt x="258" y="210"/>
                      </a:lnTo>
                      <a:lnTo>
                        <a:pt x="364" y="295"/>
                      </a:lnTo>
                      <a:lnTo>
                        <a:pt x="478" y="372"/>
                      </a:lnTo>
                      <a:lnTo>
                        <a:pt x="597" y="438"/>
                      </a:lnTo>
                      <a:lnTo>
                        <a:pt x="719" y="500"/>
                      </a:lnTo>
                      <a:lnTo>
                        <a:pt x="842" y="559"/>
                      </a:lnTo>
                      <a:lnTo>
                        <a:pt x="963" y="61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40" name="Freeform 34"/>
                <p:cNvSpPr>
                  <a:spLocks/>
                </p:cNvSpPr>
                <p:nvPr/>
              </p:nvSpPr>
              <p:spPr bwMode="auto">
                <a:xfrm>
                  <a:off x="6099295" y="169754"/>
                  <a:ext cx="293688" cy="528637"/>
                </a:xfrm>
                <a:custGeom>
                  <a:avLst/>
                  <a:gdLst/>
                  <a:ahLst/>
                  <a:cxnLst>
                    <a:cxn ang="0">
                      <a:pos x="47" y="53"/>
                    </a:cxn>
                    <a:cxn ang="0">
                      <a:pos x="61" y="64"/>
                    </a:cxn>
                    <a:cxn ang="0">
                      <a:pos x="76" y="78"/>
                    </a:cxn>
                    <a:cxn ang="0">
                      <a:pos x="93" y="90"/>
                    </a:cxn>
                    <a:cxn ang="0">
                      <a:pos x="110" y="104"/>
                    </a:cxn>
                    <a:cxn ang="0">
                      <a:pos x="127" y="114"/>
                    </a:cxn>
                    <a:cxn ang="0">
                      <a:pos x="146" y="122"/>
                    </a:cxn>
                    <a:cxn ang="0">
                      <a:pos x="166" y="126"/>
                    </a:cxn>
                    <a:cxn ang="0">
                      <a:pos x="186" y="126"/>
                    </a:cxn>
                    <a:cxn ang="0">
                      <a:pos x="213" y="100"/>
                    </a:cxn>
                    <a:cxn ang="0">
                      <a:pos x="214" y="139"/>
                    </a:cxn>
                    <a:cxn ang="0">
                      <a:pos x="228" y="175"/>
                    </a:cxn>
                    <a:cxn ang="0">
                      <a:pos x="249" y="209"/>
                    </a:cxn>
                    <a:cxn ang="0">
                      <a:pos x="274" y="243"/>
                    </a:cxn>
                    <a:cxn ang="0">
                      <a:pos x="297" y="277"/>
                    </a:cxn>
                    <a:cxn ang="0">
                      <a:pos x="317" y="313"/>
                    </a:cxn>
                    <a:cxn ang="0">
                      <a:pos x="331" y="352"/>
                    </a:cxn>
                    <a:cxn ang="0">
                      <a:pos x="336" y="397"/>
                    </a:cxn>
                    <a:cxn ang="0">
                      <a:pos x="340" y="430"/>
                    </a:cxn>
                    <a:cxn ang="0">
                      <a:pos x="344" y="465"/>
                    </a:cxn>
                    <a:cxn ang="0">
                      <a:pos x="345" y="497"/>
                    </a:cxn>
                    <a:cxn ang="0">
                      <a:pos x="348" y="531"/>
                    </a:cxn>
                    <a:cxn ang="0">
                      <a:pos x="350" y="563"/>
                    </a:cxn>
                    <a:cxn ang="0">
                      <a:pos x="354" y="596"/>
                    </a:cxn>
                    <a:cxn ang="0">
                      <a:pos x="359" y="629"/>
                    </a:cxn>
                    <a:cxn ang="0">
                      <a:pos x="370" y="666"/>
                    </a:cxn>
                    <a:cxn ang="0">
                      <a:pos x="358" y="662"/>
                    </a:cxn>
                    <a:cxn ang="0">
                      <a:pos x="347" y="656"/>
                    </a:cxn>
                    <a:cxn ang="0">
                      <a:pos x="336" y="649"/>
                    </a:cxn>
                    <a:cxn ang="0">
                      <a:pos x="326" y="642"/>
                    </a:cxn>
                    <a:cxn ang="0">
                      <a:pos x="315" y="632"/>
                    </a:cxn>
                    <a:cxn ang="0">
                      <a:pos x="306" y="624"/>
                    </a:cxn>
                    <a:cxn ang="0">
                      <a:pos x="295" y="616"/>
                    </a:cxn>
                    <a:cxn ang="0">
                      <a:pos x="287" y="610"/>
                    </a:cxn>
                    <a:cxn ang="0">
                      <a:pos x="304" y="567"/>
                    </a:cxn>
                    <a:cxn ang="0">
                      <a:pos x="312" y="525"/>
                    </a:cxn>
                    <a:cxn ang="0">
                      <a:pos x="312" y="482"/>
                    </a:cxn>
                    <a:cxn ang="0">
                      <a:pos x="306" y="440"/>
                    </a:cxn>
                    <a:cxn ang="0">
                      <a:pos x="295" y="398"/>
                    </a:cxn>
                    <a:cxn ang="0">
                      <a:pos x="283" y="356"/>
                    </a:cxn>
                    <a:cxn ang="0">
                      <a:pos x="269" y="316"/>
                    </a:cxn>
                    <a:cxn ang="0">
                      <a:pos x="256" y="278"/>
                    </a:cxn>
                    <a:cxn ang="0">
                      <a:pos x="224" y="246"/>
                    </a:cxn>
                    <a:cxn ang="0">
                      <a:pos x="189" y="214"/>
                    </a:cxn>
                    <a:cxn ang="0">
                      <a:pos x="152" y="181"/>
                    </a:cxn>
                    <a:cxn ang="0">
                      <a:pos x="115" y="149"/>
                    </a:cxn>
                    <a:cxn ang="0">
                      <a:pos x="79" y="112"/>
                    </a:cxn>
                    <a:cxn ang="0">
                      <a:pos x="48" y="76"/>
                    </a:cxn>
                    <a:cxn ang="0">
                      <a:pos x="19" y="39"/>
                    </a:cxn>
                    <a:cxn ang="0">
                      <a:pos x="0" y="0"/>
                    </a:cxn>
                    <a:cxn ang="0">
                      <a:pos x="8" y="11"/>
                    </a:cxn>
                    <a:cxn ang="0">
                      <a:pos x="19" y="26"/>
                    </a:cxn>
                    <a:cxn ang="0">
                      <a:pos x="25" y="33"/>
                    </a:cxn>
                    <a:cxn ang="0">
                      <a:pos x="32" y="40"/>
                    </a:cxn>
                    <a:cxn ang="0">
                      <a:pos x="39" y="46"/>
                    </a:cxn>
                    <a:cxn ang="0">
                      <a:pos x="47" y="53"/>
                    </a:cxn>
                  </a:cxnLst>
                  <a:rect l="0" t="0" r="r" b="b"/>
                  <a:pathLst>
                    <a:path w="370" h="666">
                      <a:moveTo>
                        <a:pt x="47" y="53"/>
                      </a:moveTo>
                      <a:lnTo>
                        <a:pt x="61" y="64"/>
                      </a:lnTo>
                      <a:lnTo>
                        <a:pt x="76" y="78"/>
                      </a:lnTo>
                      <a:lnTo>
                        <a:pt x="93" y="90"/>
                      </a:lnTo>
                      <a:lnTo>
                        <a:pt x="110" y="104"/>
                      </a:lnTo>
                      <a:lnTo>
                        <a:pt x="127" y="114"/>
                      </a:lnTo>
                      <a:lnTo>
                        <a:pt x="146" y="122"/>
                      </a:lnTo>
                      <a:lnTo>
                        <a:pt x="166" y="126"/>
                      </a:lnTo>
                      <a:lnTo>
                        <a:pt x="186" y="126"/>
                      </a:lnTo>
                      <a:lnTo>
                        <a:pt x="213" y="100"/>
                      </a:lnTo>
                      <a:lnTo>
                        <a:pt x="214" y="139"/>
                      </a:lnTo>
                      <a:lnTo>
                        <a:pt x="228" y="175"/>
                      </a:lnTo>
                      <a:lnTo>
                        <a:pt x="249" y="209"/>
                      </a:lnTo>
                      <a:lnTo>
                        <a:pt x="274" y="243"/>
                      </a:lnTo>
                      <a:lnTo>
                        <a:pt x="297" y="277"/>
                      </a:lnTo>
                      <a:lnTo>
                        <a:pt x="317" y="313"/>
                      </a:lnTo>
                      <a:lnTo>
                        <a:pt x="331" y="352"/>
                      </a:lnTo>
                      <a:lnTo>
                        <a:pt x="336" y="397"/>
                      </a:lnTo>
                      <a:lnTo>
                        <a:pt x="340" y="430"/>
                      </a:lnTo>
                      <a:lnTo>
                        <a:pt x="344" y="465"/>
                      </a:lnTo>
                      <a:lnTo>
                        <a:pt x="345" y="497"/>
                      </a:lnTo>
                      <a:lnTo>
                        <a:pt x="348" y="531"/>
                      </a:lnTo>
                      <a:lnTo>
                        <a:pt x="350" y="563"/>
                      </a:lnTo>
                      <a:lnTo>
                        <a:pt x="354" y="596"/>
                      </a:lnTo>
                      <a:lnTo>
                        <a:pt x="359" y="629"/>
                      </a:lnTo>
                      <a:lnTo>
                        <a:pt x="370" y="666"/>
                      </a:lnTo>
                      <a:lnTo>
                        <a:pt x="358" y="662"/>
                      </a:lnTo>
                      <a:lnTo>
                        <a:pt x="347" y="656"/>
                      </a:lnTo>
                      <a:lnTo>
                        <a:pt x="336" y="649"/>
                      </a:lnTo>
                      <a:lnTo>
                        <a:pt x="326" y="642"/>
                      </a:lnTo>
                      <a:lnTo>
                        <a:pt x="315" y="632"/>
                      </a:lnTo>
                      <a:lnTo>
                        <a:pt x="306" y="624"/>
                      </a:lnTo>
                      <a:lnTo>
                        <a:pt x="295" y="616"/>
                      </a:lnTo>
                      <a:lnTo>
                        <a:pt x="287" y="610"/>
                      </a:lnTo>
                      <a:lnTo>
                        <a:pt x="304" y="567"/>
                      </a:lnTo>
                      <a:lnTo>
                        <a:pt x="312" y="525"/>
                      </a:lnTo>
                      <a:lnTo>
                        <a:pt x="312" y="482"/>
                      </a:lnTo>
                      <a:lnTo>
                        <a:pt x="306" y="440"/>
                      </a:lnTo>
                      <a:lnTo>
                        <a:pt x="295" y="398"/>
                      </a:lnTo>
                      <a:lnTo>
                        <a:pt x="283" y="356"/>
                      </a:lnTo>
                      <a:lnTo>
                        <a:pt x="269" y="316"/>
                      </a:lnTo>
                      <a:lnTo>
                        <a:pt x="256" y="278"/>
                      </a:lnTo>
                      <a:lnTo>
                        <a:pt x="224" y="246"/>
                      </a:lnTo>
                      <a:lnTo>
                        <a:pt x="189" y="214"/>
                      </a:lnTo>
                      <a:lnTo>
                        <a:pt x="152" y="181"/>
                      </a:lnTo>
                      <a:lnTo>
                        <a:pt x="115" y="149"/>
                      </a:lnTo>
                      <a:lnTo>
                        <a:pt x="79" y="112"/>
                      </a:lnTo>
                      <a:lnTo>
                        <a:pt x="48" y="76"/>
                      </a:lnTo>
                      <a:lnTo>
                        <a:pt x="19" y="39"/>
                      </a:lnTo>
                      <a:lnTo>
                        <a:pt x="0" y="0"/>
                      </a:lnTo>
                      <a:lnTo>
                        <a:pt x="8" y="11"/>
                      </a:lnTo>
                      <a:lnTo>
                        <a:pt x="19" y="26"/>
                      </a:lnTo>
                      <a:lnTo>
                        <a:pt x="25" y="33"/>
                      </a:lnTo>
                      <a:lnTo>
                        <a:pt x="32" y="40"/>
                      </a:lnTo>
                      <a:lnTo>
                        <a:pt x="39" y="46"/>
                      </a:lnTo>
                      <a:lnTo>
                        <a:pt x="47" y="53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41" name="Freeform 35"/>
                <p:cNvSpPr>
                  <a:spLocks/>
                </p:cNvSpPr>
                <p:nvPr/>
              </p:nvSpPr>
              <p:spPr bwMode="auto">
                <a:xfrm>
                  <a:off x="6300907" y="184041"/>
                  <a:ext cx="347663" cy="719137"/>
                </a:xfrm>
                <a:custGeom>
                  <a:avLst/>
                  <a:gdLst/>
                  <a:ahLst/>
                  <a:cxnLst>
                    <a:cxn ang="0">
                      <a:pos x="177" y="146"/>
                    </a:cxn>
                    <a:cxn ang="0">
                      <a:pos x="228" y="232"/>
                    </a:cxn>
                    <a:cxn ang="0">
                      <a:pos x="276" y="320"/>
                    </a:cxn>
                    <a:cxn ang="0">
                      <a:pos x="325" y="405"/>
                    </a:cxn>
                    <a:cxn ang="0">
                      <a:pos x="360" y="462"/>
                    </a:cxn>
                    <a:cxn ang="0">
                      <a:pos x="374" y="497"/>
                    </a:cxn>
                    <a:cxn ang="0">
                      <a:pos x="385" y="532"/>
                    </a:cxn>
                    <a:cxn ang="0">
                      <a:pos x="400" y="567"/>
                    </a:cxn>
                    <a:cxn ang="0">
                      <a:pos x="412" y="598"/>
                    </a:cxn>
                    <a:cxn ang="0">
                      <a:pos x="414" y="627"/>
                    </a:cxn>
                    <a:cxn ang="0">
                      <a:pos x="423" y="659"/>
                    </a:cxn>
                    <a:cxn ang="0">
                      <a:pos x="432" y="690"/>
                    </a:cxn>
                    <a:cxn ang="0">
                      <a:pos x="431" y="715"/>
                    </a:cxn>
                    <a:cxn ang="0">
                      <a:pos x="435" y="738"/>
                    </a:cxn>
                    <a:cxn ang="0">
                      <a:pos x="438" y="773"/>
                    </a:cxn>
                    <a:cxn ang="0">
                      <a:pos x="430" y="815"/>
                    </a:cxn>
                    <a:cxn ang="0">
                      <a:pos x="417" y="853"/>
                    </a:cxn>
                    <a:cxn ang="0">
                      <a:pos x="398" y="887"/>
                    </a:cxn>
                    <a:cxn ang="0">
                      <a:pos x="374" y="905"/>
                    </a:cxn>
                    <a:cxn ang="0">
                      <a:pos x="299" y="822"/>
                    </a:cxn>
                    <a:cxn ang="0">
                      <a:pos x="221" y="747"/>
                    </a:cxn>
                    <a:cxn ang="0">
                      <a:pos x="161" y="663"/>
                    </a:cxn>
                    <a:cxn ang="0">
                      <a:pos x="138" y="561"/>
                    </a:cxn>
                    <a:cxn ang="0">
                      <a:pos x="129" y="443"/>
                    </a:cxn>
                    <a:cxn ang="0">
                      <a:pos x="110" y="330"/>
                    </a:cxn>
                    <a:cxn ang="0">
                      <a:pos x="70" y="223"/>
                    </a:cxn>
                    <a:cxn ang="0">
                      <a:pos x="3" y="125"/>
                    </a:cxn>
                    <a:cxn ang="0">
                      <a:pos x="2" y="90"/>
                    </a:cxn>
                    <a:cxn ang="0">
                      <a:pos x="2" y="58"/>
                    </a:cxn>
                    <a:cxn ang="0">
                      <a:pos x="5" y="29"/>
                    </a:cxn>
                    <a:cxn ang="0">
                      <a:pos x="17" y="0"/>
                    </a:cxn>
                    <a:cxn ang="0">
                      <a:pos x="152" y="104"/>
                    </a:cxn>
                  </a:cxnLst>
                  <a:rect l="0" t="0" r="r" b="b"/>
                  <a:pathLst>
                    <a:path w="439" h="905">
                      <a:moveTo>
                        <a:pt x="152" y="104"/>
                      </a:moveTo>
                      <a:lnTo>
                        <a:pt x="177" y="146"/>
                      </a:lnTo>
                      <a:lnTo>
                        <a:pt x="204" y="189"/>
                      </a:lnTo>
                      <a:lnTo>
                        <a:pt x="228" y="232"/>
                      </a:lnTo>
                      <a:lnTo>
                        <a:pt x="253" y="277"/>
                      </a:lnTo>
                      <a:lnTo>
                        <a:pt x="276" y="320"/>
                      </a:lnTo>
                      <a:lnTo>
                        <a:pt x="300" y="363"/>
                      </a:lnTo>
                      <a:lnTo>
                        <a:pt x="325" y="405"/>
                      </a:lnTo>
                      <a:lnTo>
                        <a:pt x="352" y="448"/>
                      </a:lnTo>
                      <a:lnTo>
                        <a:pt x="360" y="462"/>
                      </a:lnTo>
                      <a:lnTo>
                        <a:pt x="368" y="479"/>
                      </a:lnTo>
                      <a:lnTo>
                        <a:pt x="374" y="497"/>
                      </a:lnTo>
                      <a:lnTo>
                        <a:pt x="379" y="515"/>
                      </a:lnTo>
                      <a:lnTo>
                        <a:pt x="385" y="532"/>
                      </a:lnTo>
                      <a:lnTo>
                        <a:pt x="392" y="550"/>
                      </a:lnTo>
                      <a:lnTo>
                        <a:pt x="400" y="567"/>
                      </a:lnTo>
                      <a:lnTo>
                        <a:pt x="413" y="584"/>
                      </a:lnTo>
                      <a:lnTo>
                        <a:pt x="412" y="598"/>
                      </a:lnTo>
                      <a:lnTo>
                        <a:pt x="412" y="613"/>
                      </a:lnTo>
                      <a:lnTo>
                        <a:pt x="414" y="627"/>
                      </a:lnTo>
                      <a:lnTo>
                        <a:pt x="418" y="644"/>
                      </a:lnTo>
                      <a:lnTo>
                        <a:pt x="423" y="659"/>
                      </a:lnTo>
                      <a:lnTo>
                        <a:pt x="428" y="674"/>
                      </a:lnTo>
                      <a:lnTo>
                        <a:pt x="432" y="690"/>
                      </a:lnTo>
                      <a:lnTo>
                        <a:pt x="439" y="705"/>
                      </a:lnTo>
                      <a:lnTo>
                        <a:pt x="431" y="715"/>
                      </a:lnTo>
                      <a:lnTo>
                        <a:pt x="432" y="726"/>
                      </a:lnTo>
                      <a:lnTo>
                        <a:pt x="435" y="738"/>
                      </a:lnTo>
                      <a:lnTo>
                        <a:pt x="439" y="752"/>
                      </a:lnTo>
                      <a:lnTo>
                        <a:pt x="438" y="773"/>
                      </a:lnTo>
                      <a:lnTo>
                        <a:pt x="435" y="795"/>
                      </a:lnTo>
                      <a:lnTo>
                        <a:pt x="430" y="815"/>
                      </a:lnTo>
                      <a:lnTo>
                        <a:pt x="425" y="834"/>
                      </a:lnTo>
                      <a:lnTo>
                        <a:pt x="417" y="853"/>
                      </a:lnTo>
                      <a:lnTo>
                        <a:pt x="409" y="871"/>
                      </a:lnTo>
                      <a:lnTo>
                        <a:pt x="398" y="887"/>
                      </a:lnTo>
                      <a:lnTo>
                        <a:pt x="386" y="905"/>
                      </a:lnTo>
                      <a:lnTo>
                        <a:pt x="374" y="905"/>
                      </a:lnTo>
                      <a:lnTo>
                        <a:pt x="338" y="861"/>
                      </a:lnTo>
                      <a:lnTo>
                        <a:pt x="299" y="822"/>
                      </a:lnTo>
                      <a:lnTo>
                        <a:pt x="258" y="784"/>
                      </a:lnTo>
                      <a:lnTo>
                        <a:pt x="221" y="747"/>
                      </a:lnTo>
                      <a:lnTo>
                        <a:pt x="186" y="706"/>
                      </a:lnTo>
                      <a:lnTo>
                        <a:pt x="161" y="663"/>
                      </a:lnTo>
                      <a:lnTo>
                        <a:pt x="143" y="616"/>
                      </a:lnTo>
                      <a:lnTo>
                        <a:pt x="138" y="561"/>
                      </a:lnTo>
                      <a:lnTo>
                        <a:pt x="133" y="501"/>
                      </a:lnTo>
                      <a:lnTo>
                        <a:pt x="129" y="443"/>
                      </a:lnTo>
                      <a:lnTo>
                        <a:pt x="120" y="384"/>
                      </a:lnTo>
                      <a:lnTo>
                        <a:pt x="110" y="330"/>
                      </a:lnTo>
                      <a:lnTo>
                        <a:pt x="92" y="274"/>
                      </a:lnTo>
                      <a:lnTo>
                        <a:pt x="70" y="223"/>
                      </a:lnTo>
                      <a:lnTo>
                        <a:pt x="41" y="171"/>
                      </a:lnTo>
                      <a:lnTo>
                        <a:pt x="3" y="125"/>
                      </a:lnTo>
                      <a:lnTo>
                        <a:pt x="2" y="107"/>
                      </a:lnTo>
                      <a:lnTo>
                        <a:pt x="2" y="90"/>
                      </a:lnTo>
                      <a:lnTo>
                        <a:pt x="0" y="74"/>
                      </a:lnTo>
                      <a:lnTo>
                        <a:pt x="2" y="58"/>
                      </a:lnTo>
                      <a:lnTo>
                        <a:pt x="2" y="43"/>
                      </a:lnTo>
                      <a:lnTo>
                        <a:pt x="5" y="29"/>
                      </a:lnTo>
                      <a:lnTo>
                        <a:pt x="9" y="14"/>
                      </a:lnTo>
                      <a:lnTo>
                        <a:pt x="17" y="0"/>
                      </a:lnTo>
                      <a:lnTo>
                        <a:pt x="152" y="86"/>
                      </a:lnTo>
                      <a:lnTo>
                        <a:pt x="152" y="10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42" name="Freeform 36"/>
                <p:cNvSpPr>
                  <a:spLocks/>
                </p:cNvSpPr>
                <p:nvPr/>
              </p:nvSpPr>
              <p:spPr bwMode="auto">
                <a:xfrm>
                  <a:off x="6443782" y="260241"/>
                  <a:ext cx="301625" cy="735012"/>
                </a:xfrm>
                <a:custGeom>
                  <a:avLst/>
                  <a:gdLst/>
                  <a:ahLst/>
                  <a:cxnLst>
                    <a:cxn ang="0">
                      <a:pos x="231" y="365"/>
                    </a:cxn>
                    <a:cxn ang="0">
                      <a:pos x="236" y="372"/>
                    </a:cxn>
                    <a:cxn ang="0">
                      <a:pos x="245" y="380"/>
                    </a:cxn>
                    <a:cxn ang="0">
                      <a:pos x="253" y="386"/>
                    </a:cxn>
                    <a:cxn ang="0">
                      <a:pos x="262" y="393"/>
                    </a:cxn>
                    <a:cxn ang="0">
                      <a:pos x="270" y="397"/>
                    </a:cxn>
                    <a:cxn ang="0">
                      <a:pos x="280" y="401"/>
                    </a:cxn>
                    <a:cxn ang="0">
                      <a:pos x="289" y="404"/>
                    </a:cxn>
                    <a:cxn ang="0">
                      <a:pos x="301" y="408"/>
                    </a:cxn>
                    <a:cxn ang="0">
                      <a:pos x="317" y="397"/>
                    </a:cxn>
                    <a:cxn ang="0">
                      <a:pos x="331" y="383"/>
                    </a:cxn>
                    <a:cxn ang="0">
                      <a:pos x="341" y="366"/>
                    </a:cxn>
                    <a:cxn ang="0">
                      <a:pos x="349" y="348"/>
                    </a:cxn>
                    <a:cxn ang="0">
                      <a:pos x="354" y="327"/>
                    </a:cxn>
                    <a:cxn ang="0">
                      <a:pos x="359" y="306"/>
                    </a:cxn>
                    <a:cxn ang="0">
                      <a:pos x="362" y="284"/>
                    </a:cxn>
                    <a:cxn ang="0">
                      <a:pos x="366" y="265"/>
                    </a:cxn>
                    <a:cxn ang="0">
                      <a:pos x="379" y="283"/>
                    </a:cxn>
                    <a:cxn ang="0">
                      <a:pos x="356" y="354"/>
                    </a:cxn>
                    <a:cxn ang="0">
                      <a:pos x="342" y="429"/>
                    </a:cxn>
                    <a:cxn ang="0">
                      <a:pos x="334" y="504"/>
                    </a:cxn>
                    <a:cxn ang="0">
                      <a:pos x="331" y="582"/>
                    </a:cxn>
                    <a:cxn ang="0">
                      <a:pos x="326" y="660"/>
                    </a:cxn>
                    <a:cxn ang="0">
                      <a:pos x="322" y="738"/>
                    </a:cxn>
                    <a:cxn ang="0">
                      <a:pos x="313" y="815"/>
                    </a:cxn>
                    <a:cxn ang="0">
                      <a:pos x="301" y="892"/>
                    </a:cxn>
                    <a:cxn ang="0">
                      <a:pos x="303" y="899"/>
                    </a:cxn>
                    <a:cxn ang="0">
                      <a:pos x="305" y="907"/>
                    </a:cxn>
                    <a:cxn ang="0">
                      <a:pos x="305" y="915"/>
                    </a:cxn>
                    <a:cxn ang="0">
                      <a:pos x="305" y="927"/>
                    </a:cxn>
                    <a:cxn ang="0">
                      <a:pos x="227" y="844"/>
                    </a:cxn>
                    <a:cxn ang="0">
                      <a:pos x="259" y="780"/>
                    </a:cxn>
                    <a:cxn ang="0">
                      <a:pos x="278" y="712"/>
                    </a:cxn>
                    <a:cxn ang="0">
                      <a:pos x="282" y="639"/>
                    </a:cxn>
                    <a:cxn ang="0">
                      <a:pos x="277" y="568"/>
                    </a:cxn>
                    <a:cxn ang="0">
                      <a:pos x="260" y="495"/>
                    </a:cxn>
                    <a:cxn ang="0">
                      <a:pos x="238" y="425"/>
                    </a:cxn>
                    <a:cxn ang="0">
                      <a:pos x="210" y="359"/>
                    </a:cxn>
                    <a:cxn ang="0">
                      <a:pos x="179" y="299"/>
                    </a:cxn>
                    <a:cxn ang="0">
                      <a:pos x="153" y="262"/>
                    </a:cxn>
                    <a:cxn ang="0">
                      <a:pos x="131" y="224"/>
                    </a:cxn>
                    <a:cxn ang="0">
                      <a:pos x="108" y="187"/>
                    </a:cxn>
                    <a:cxn ang="0">
                      <a:pos x="87" y="149"/>
                    </a:cxn>
                    <a:cxn ang="0">
                      <a:pos x="65" y="110"/>
                    </a:cxn>
                    <a:cxn ang="0">
                      <a:pos x="44" y="72"/>
                    </a:cxn>
                    <a:cxn ang="0">
                      <a:pos x="22" y="35"/>
                    </a:cxn>
                    <a:cxn ang="0">
                      <a:pos x="0" y="0"/>
                    </a:cxn>
                    <a:cxn ang="0">
                      <a:pos x="43" y="36"/>
                    </a:cxn>
                    <a:cxn ang="0">
                      <a:pos x="83" y="77"/>
                    </a:cxn>
                    <a:cxn ang="0">
                      <a:pos x="117" y="118"/>
                    </a:cxn>
                    <a:cxn ang="0">
                      <a:pos x="147" y="166"/>
                    </a:cxn>
                    <a:cxn ang="0">
                      <a:pos x="172" y="212"/>
                    </a:cxn>
                    <a:cxn ang="0">
                      <a:pos x="195" y="262"/>
                    </a:cxn>
                    <a:cxn ang="0">
                      <a:pos x="214" y="312"/>
                    </a:cxn>
                    <a:cxn ang="0">
                      <a:pos x="231" y="365"/>
                    </a:cxn>
                  </a:cxnLst>
                  <a:rect l="0" t="0" r="r" b="b"/>
                  <a:pathLst>
                    <a:path w="379" h="927">
                      <a:moveTo>
                        <a:pt x="231" y="365"/>
                      </a:moveTo>
                      <a:lnTo>
                        <a:pt x="236" y="372"/>
                      </a:lnTo>
                      <a:lnTo>
                        <a:pt x="245" y="380"/>
                      </a:lnTo>
                      <a:lnTo>
                        <a:pt x="253" y="386"/>
                      </a:lnTo>
                      <a:lnTo>
                        <a:pt x="262" y="393"/>
                      </a:lnTo>
                      <a:lnTo>
                        <a:pt x="270" y="397"/>
                      </a:lnTo>
                      <a:lnTo>
                        <a:pt x="280" y="401"/>
                      </a:lnTo>
                      <a:lnTo>
                        <a:pt x="289" y="404"/>
                      </a:lnTo>
                      <a:lnTo>
                        <a:pt x="301" y="408"/>
                      </a:lnTo>
                      <a:lnTo>
                        <a:pt x="317" y="397"/>
                      </a:lnTo>
                      <a:lnTo>
                        <a:pt x="331" y="383"/>
                      </a:lnTo>
                      <a:lnTo>
                        <a:pt x="341" y="366"/>
                      </a:lnTo>
                      <a:lnTo>
                        <a:pt x="349" y="348"/>
                      </a:lnTo>
                      <a:lnTo>
                        <a:pt x="354" y="327"/>
                      </a:lnTo>
                      <a:lnTo>
                        <a:pt x="359" y="306"/>
                      </a:lnTo>
                      <a:lnTo>
                        <a:pt x="362" y="284"/>
                      </a:lnTo>
                      <a:lnTo>
                        <a:pt x="366" y="265"/>
                      </a:lnTo>
                      <a:lnTo>
                        <a:pt x="379" y="283"/>
                      </a:lnTo>
                      <a:lnTo>
                        <a:pt x="356" y="354"/>
                      </a:lnTo>
                      <a:lnTo>
                        <a:pt x="342" y="429"/>
                      </a:lnTo>
                      <a:lnTo>
                        <a:pt x="334" y="504"/>
                      </a:lnTo>
                      <a:lnTo>
                        <a:pt x="331" y="582"/>
                      </a:lnTo>
                      <a:lnTo>
                        <a:pt x="326" y="660"/>
                      </a:lnTo>
                      <a:lnTo>
                        <a:pt x="322" y="738"/>
                      </a:lnTo>
                      <a:lnTo>
                        <a:pt x="313" y="815"/>
                      </a:lnTo>
                      <a:lnTo>
                        <a:pt x="301" y="892"/>
                      </a:lnTo>
                      <a:lnTo>
                        <a:pt x="303" y="899"/>
                      </a:lnTo>
                      <a:lnTo>
                        <a:pt x="305" y="907"/>
                      </a:lnTo>
                      <a:lnTo>
                        <a:pt x="305" y="915"/>
                      </a:lnTo>
                      <a:lnTo>
                        <a:pt x="305" y="927"/>
                      </a:lnTo>
                      <a:lnTo>
                        <a:pt x="227" y="844"/>
                      </a:lnTo>
                      <a:lnTo>
                        <a:pt x="259" y="780"/>
                      </a:lnTo>
                      <a:lnTo>
                        <a:pt x="278" y="712"/>
                      </a:lnTo>
                      <a:lnTo>
                        <a:pt x="282" y="639"/>
                      </a:lnTo>
                      <a:lnTo>
                        <a:pt x="277" y="568"/>
                      </a:lnTo>
                      <a:lnTo>
                        <a:pt x="260" y="495"/>
                      </a:lnTo>
                      <a:lnTo>
                        <a:pt x="238" y="425"/>
                      </a:lnTo>
                      <a:lnTo>
                        <a:pt x="210" y="359"/>
                      </a:lnTo>
                      <a:lnTo>
                        <a:pt x="179" y="299"/>
                      </a:lnTo>
                      <a:lnTo>
                        <a:pt x="153" y="262"/>
                      </a:lnTo>
                      <a:lnTo>
                        <a:pt x="131" y="224"/>
                      </a:lnTo>
                      <a:lnTo>
                        <a:pt x="108" y="187"/>
                      </a:lnTo>
                      <a:lnTo>
                        <a:pt x="87" y="149"/>
                      </a:lnTo>
                      <a:lnTo>
                        <a:pt x="65" y="110"/>
                      </a:lnTo>
                      <a:lnTo>
                        <a:pt x="44" y="72"/>
                      </a:lnTo>
                      <a:lnTo>
                        <a:pt x="22" y="35"/>
                      </a:lnTo>
                      <a:lnTo>
                        <a:pt x="0" y="0"/>
                      </a:lnTo>
                      <a:lnTo>
                        <a:pt x="43" y="36"/>
                      </a:lnTo>
                      <a:lnTo>
                        <a:pt x="83" y="77"/>
                      </a:lnTo>
                      <a:lnTo>
                        <a:pt x="117" y="118"/>
                      </a:lnTo>
                      <a:lnTo>
                        <a:pt x="147" y="166"/>
                      </a:lnTo>
                      <a:lnTo>
                        <a:pt x="172" y="212"/>
                      </a:lnTo>
                      <a:lnTo>
                        <a:pt x="195" y="262"/>
                      </a:lnTo>
                      <a:lnTo>
                        <a:pt x="214" y="312"/>
                      </a:lnTo>
                      <a:lnTo>
                        <a:pt x="231" y="365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43" name="Freeform 37"/>
                <p:cNvSpPr>
                  <a:spLocks/>
                </p:cNvSpPr>
                <p:nvPr/>
              </p:nvSpPr>
              <p:spPr bwMode="auto">
                <a:xfrm>
                  <a:off x="6008807" y="504716"/>
                  <a:ext cx="982663" cy="1217612"/>
                </a:xfrm>
                <a:custGeom>
                  <a:avLst/>
                  <a:gdLst/>
                  <a:ahLst/>
                  <a:cxnLst>
                    <a:cxn ang="0">
                      <a:pos x="752" y="560"/>
                    </a:cxn>
                    <a:cxn ang="0">
                      <a:pos x="780" y="584"/>
                    </a:cxn>
                    <a:cxn ang="0">
                      <a:pos x="805" y="616"/>
                    </a:cxn>
                    <a:cxn ang="0">
                      <a:pos x="829" y="646"/>
                    </a:cxn>
                    <a:cxn ang="0">
                      <a:pos x="915" y="758"/>
                    </a:cxn>
                    <a:cxn ang="0">
                      <a:pos x="1035" y="964"/>
                    </a:cxn>
                    <a:cxn ang="0">
                      <a:pos x="1132" y="1179"/>
                    </a:cxn>
                    <a:cxn ang="0">
                      <a:pos x="1205" y="1403"/>
                    </a:cxn>
                    <a:cxn ang="0">
                      <a:pos x="1228" y="1526"/>
                    </a:cxn>
                    <a:cxn ang="0">
                      <a:pos x="1204" y="1534"/>
                    </a:cxn>
                    <a:cxn ang="0">
                      <a:pos x="1186" y="1509"/>
                    </a:cxn>
                    <a:cxn ang="0">
                      <a:pos x="1175" y="1463"/>
                    </a:cxn>
                    <a:cxn ang="0">
                      <a:pos x="1161" y="1417"/>
                    </a:cxn>
                    <a:cxn ang="0">
                      <a:pos x="1150" y="1372"/>
                    </a:cxn>
                    <a:cxn ang="0">
                      <a:pos x="1108" y="1233"/>
                    </a:cxn>
                    <a:cxn ang="0">
                      <a:pos x="1005" y="1012"/>
                    </a:cxn>
                    <a:cxn ang="0">
                      <a:pos x="872" y="805"/>
                    </a:cxn>
                    <a:cxn ang="0">
                      <a:pos x="723" y="607"/>
                    </a:cxn>
                    <a:cxn ang="0">
                      <a:pos x="651" y="499"/>
                    </a:cxn>
                    <a:cxn ang="0">
                      <a:pos x="647" y="488"/>
                    </a:cxn>
                    <a:cxn ang="0">
                      <a:pos x="631" y="481"/>
                    </a:cxn>
                    <a:cxn ang="0">
                      <a:pos x="614" y="475"/>
                    </a:cxn>
                    <a:cxn ang="0">
                      <a:pos x="601" y="458"/>
                    </a:cxn>
                    <a:cxn ang="0">
                      <a:pos x="580" y="433"/>
                    </a:cxn>
                    <a:cxn ang="0">
                      <a:pos x="559" y="407"/>
                    </a:cxn>
                    <a:cxn ang="0">
                      <a:pos x="542" y="380"/>
                    </a:cxn>
                    <a:cxn ang="0">
                      <a:pos x="502" y="338"/>
                    </a:cxn>
                    <a:cxn ang="0">
                      <a:pos x="435" y="281"/>
                    </a:cxn>
                    <a:cxn ang="0">
                      <a:pos x="369" y="224"/>
                    </a:cxn>
                    <a:cxn ang="0">
                      <a:pos x="299" y="174"/>
                    </a:cxn>
                    <a:cxn ang="0">
                      <a:pos x="228" y="134"/>
                    </a:cxn>
                    <a:cxn ang="0">
                      <a:pos x="163" y="89"/>
                    </a:cxn>
                    <a:cxn ang="0">
                      <a:pos x="97" y="47"/>
                    </a:cxn>
                    <a:cxn ang="0">
                      <a:pos x="32" y="12"/>
                    </a:cxn>
                    <a:cxn ang="0">
                      <a:pos x="99" y="47"/>
                    </a:cxn>
                    <a:cxn ang="0">
                      <a:pos x="298" y="160"/>
                    </a:cxn>
                    <a:cxn ang="0">
                      <a:pos x="486" y="298"/>
                    </a:cxn>
                    <a:cxn ang="0">
                      <a:pos x="656" y="460"/>
                    </a:cxn>
                  </a:cxnLst>
                  <a:rect l="0" t="0" r="r" b="b"/>
                  <a:pathLst>
                    <a:path w="1236" h="1534">
                      <a:moveTo>
                        <a:pt x="736" y="553"/>
                      </a:moveTo>
                      <a:lnTo>
                        <a:pt x="752" y="560"/>
                      </a:lnTo>
                      <a:lnTo>
                        <a:pt x="768" y="571"/>
                      </a:lnTo>
                      <a:lnTo>
                        <a:pt x="780" y="584"/>
                      </a:lnTo>
                      <a:lnTo>
                        <a:pt x="794" y="600"/>
                      </a:lnTo>
                      <a:lnTo>
                        <a:pt x="805" y="616"/>
                      </a:lnTo>
                      <a:lnTo>
                        <a:pt x="817" y="631"/>
                      </a:lnTo>
                      <a:lnTo>
                        <a:pt x="829" y="646"/>
                      </a:lnTo>
                      <a:lnTo>
                        <a:pt x="844" y="662"/>
                      </a:lnTo>
                      <a:lnTo>
                        <a:pt x="915" y="758"/>
                      </a:lnTo>
                      <a:lnTo>
                        <a:pt x="980" y="860"/>
                      </a:lnTo>
                      <a:lnTo>
                        <a:pt x="1035" y="964"/>
                      </a:lnTo>
                      <a:lnTo>
                        <a:pt x="1087" y="1071"/>
                      </a:lnTo>
                      <a:lnTo>
                        <a:pt x="1132" y="1179"/>
                      </a:lnTo>
                      <a:lnTo>
                        <a:pt x="1171" y="1292"/>
                      </a:lnTo>
                      <a:lnTo>
                        <a:pt x="1205" y="1403"/>
                      </a:lnTo>
                      <a:lnTo>
                        <a:pt x="1236" y="1520"/>
                      </a:lnTo>
                      <a:lnTo>
                        <a:pt x="1228" y="1526"/>
                      </a:lnTo>
                      <a:lnTo>
                        <a:pt x="1217" y="1531"/>
                      </a:lnTo>
                      <a:lnTo>
                        <a:pt x="1204" y="1534"/>
                      </a:lnTo>
                      <a:lnTo>
                        <a:pt x="1193" y="1533"/>
                      </a:lnTo>
                      <a:lnTo>
                        <a:pt x="1186" y="1509"/>
                      </a:lnTo>
                      <a:lnTo>
                        <a:pt x="1180" y="1487"/>
                      </a:lnTo>
                      <a:lnTo>
                        <a:pt x="1175" y="1463"/>
                      </a:lnTo>
                      <a:lnTo>
                        <a:pt x="1169" y="1441"/>
                      </a:lnTo>
                      <a:lnTo>
                        <a:pt x="1161" y="1417"/>
                      </a:lnTo>
                      <a:lnTo>
                        <a:pt x="1155" y="1395"/>
                      </a:lnTo>
                      <a:lnTo>
                        <a:pt x="1150" y="1372"/>
                      </a:lnTo>
                      <a:lnTo>
                        <a:pt x="1145" y="1350"/>
                      </a:lnTo>
                      <a:lnTo>
                        <a:pt x="1108" y="1233"/>
                      </a:lnTo>
                      <a:lnTo>
                        <a:pt x="1062" y="1120"/>
                      </a:lnTo>
                      <a:lnTo>
                        <a:pt x="1005" y="1012"/>
                      </a:lnTo>
                      <a:lnTo>
                        <a:pt x="942" y="908"/>
                      </a:lnTo>
                      <a:lnTo>
                        <a:pt x="872" y="805"/>
                      </a:lnTo>
                      <a:lnTo>
                        <a:pt x="798" y="706"/>
                      </a:lnTo>
                      <a:lnTo>
                        <a:pt x="723" y="607"/>
                      </a:lnTo>
                      <a:lnTo>
                        <a:pt x="648" y="510"/>
                      </a:lnTo>
                      <a:lnTo>
                        <a:pt x="651" y="499"/>
                      </a:lnTo>
                      <a:lnTo>
                        <a:pt x="651" y="493"/>
                      </a:lnTo>
                      <a:lnTo>
                        <a:pt x="647" y="488"/>
                      </a:lnTo>
                      <a:lnTo>
                        <a:pt x="640" y="485"/>
                      </a:lnTo>
                      <a:lnTo>
                        <a:pt x="631" y="481"/>
                      </a:lnTo>
                      <a:lnTo>
                        <a:pt x="623" y="479"/>
                      </a:lnTo>
                      <a:lnTo>
                        <a:pt x="614" y="475"/>
                      </a:lnTo>
                      <a:lnTo>
                        <a:pt x="609" y="471"/>
                      </a:lnTo>
                      <a:lnTo>
                        <a:pt x="601" y="458"/>
                      </a:lnTo>
                      <a:lnTo>
                        <a:pt x="591" y="446"/>
                      </a:lnTo>
                      <a:lnTo>
                        <a:pt x="580" y="433"/>
                      </a:lnTo>
                      <a:lnTo>
                        <a:pt x="570" y="421"/>
                      </a:lnTo>
                      <a:lnTo>
                        <a:pt x="559" y="407"/>
                      </a:lnTo>
                      <a:lnTo>
                        <a:pt x="550" y="394"/>
                      </a:lnTo>
                      <a:lnTo>
                        <a:pt x="542" y="380"/>
                      </a:lnTo>
                      <a:lnTo>
                        <a:pt x="539" y="366"/>
                      </a:lnTo>
                      <a:lnTo>
                        <a:pt x="502" y="338"/>
                      </a:lnTo>
                      <a:lnTo>
                        <a:pt x="468" y="311"/>
                      </a:lnTo>
                      <a:lnTo>
                        <a:pt x="435" y="281"/>
                      </a:lnTo>
                      <a:lnTo>
                        <a:pt x="404" y="253"/>
                      </a:lnTo>
                      <a:lnTo>
                        <a:pt x="369" y="224"/>
                      </a:lnTo>
                      <a:lnTo>
                        <a:pt x="336" y="198"/>
                      </a:lnTo>
                      <a:lnTo>
                        <a:pt x="299" y="174"/>
                      </a:lnTo>
                      <a:lnTo>
                        <a:pt x="260" y="157"/>
                      </a:lnTo>
                      <a:lnTo>
                        <a:pt x="228" y="134"/>
                      </a:lnTo>
                      <a:lnTo>
                        <a:pt x="196" y="111"/>
                      </a:lnTo>
                      <a:lnTo>
                        <a:pt x="163" y="89"/>
                      </a:lnTo>
                      <a:lnTo>
                        <a:pt x="131" y="68"/>
                      </a:lnTo>
                      <a:lnTo>
                        <a:pt x="97" y="47"/>
                      </a:lnTo>
                      <a:lnTo>
                        <a:pt x="65" y="29"/>
                      </a:lnTo>
                      <a:lnTo>
                        <a:pt x="32" y="12"/>
                      </a:lnTo>
                      <a:lnTo>
                        <a:pt x="0" y="0"/>
                      </a:lnTo>
                      <a:lnTo>
                        <a:pt x="99" y="47"/>
                      </a:lnTo>
                      <a:lnTo>
                        <a:pt x="199" y="102"/>
                      </a:lnTo>
                      <a:lnTo>
                        <a:pt x="298" y="160"/>
                      </a:lnTo>
                      <a:lnTo>
                        <a:pt x="394" y="227"/>
                      </a:lnTo>
                      <a:lnTo>
                        <a:pt x="486" y="298"/>
                      </a:lnTo>
                      <a:lnTo>
                        <a:pt x="574" y="376"/>
                      </a:lnTo>
                      <a:lnTo>
                        <a:pt x="656" y="460"/>
                      </a:lnTo>
                      <a:lnTo>
                        <a:pt x="736" y="553"/>
                      </a:lnTo>
                      <a:close/>
                    </a:path>
                  </a:pathLst>
                </a:custGeom>
                <a:solidFill>
                  <a:srgbClr val="99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44" name="Freeform 38"/>
                <p:cNvSpPr>
                  <a:spLocks/>
                </p:cNvSpPr>
                <p:nvPr/>
              </p:nvSpPr>
              <p:spPr bwMode="auto">
                <a:xfrm>
                  <a:off x="5694482" y="15766"/>
                  <a:ext cx="623888" cy="617537"/>
                </a:xfrm>
                <a:custGeom>
                  <a:avLst/>
                  <a:gdLst/>
                  <a:ahLst/>
                  <a:cxnLst>
                    <a:cxn ang="0">
                      <a:pos x="309" y="19"/>
                    </a:cxn>
                    <a:cxn ang="0">
                      <a:pos x="344" y="18"/>
                    </a:cxn>
                    <a:cxn ang="0">
                      <a:pos x="370" y="28"/>
                    </a:cxn>
                    <a:cxn ang="0">
                      <a:pos x="390" y="44"/>
                    </a:cxn>
                    <a:cxn ang="0">
                      <a:pos x="407" y="68"/>
                    </a:cxn>
                    <a:cxn ang="0">
                      <a:pos x="418" y="95"/>
                    </a:cxn>
                    <a:cxn ang="0">
                      <a:pos x="429" y="123"/>
                    </a:cxn>
                    <a:cxn ang="0">
                      <a:pos x="441" y="150"/>
                    </a:cxn>
                    <a:cxn ang="0">
                      <a:pos x="457" y="177"/>
                    </a:cxn>
                    <a:cxn ang="0">
                      <a:pos x="482" y="217"/>
                    </a:cxn>
                    <a:cxn ang="0">
                      <a:pos x="511" y="258"/>
                    </a:cxn>
                    <a:cxn ang="0">
                      <a:pos x="542" y="295"/>
                    </a:cxn>
                    <a:cxn ang="0">
                      <a:pos x="575" y="334"/>
                    </a:cxn>
                    <a:cxn ang="0">
                      <a:pos x="607" y="371"/>
                    </a:cxn>
                    <a:cxn ang="0">
                      <a:pos x="645" y="405"/>
                    </a:cxn>
                    <a:cxn ang="0">
                      <a:pos x="681" y="437"/>
                    </a:cxn>
                    <a:cxn ang="0">
                      <a:pos x="723" y="468"/>
                    </a:cxn>
                    <a:cxn ang="0">
                      <a:pos x="738" y="503"/>
                    </a:cxn>
                    <a:cxn ang="0">
                      <a:pos x="755" y="541"/>
                    </a:cxn>
                    <a:cxn ang="0">
                      <a:pos x="769" y="578"/>
                    </a:cxn>
                    <a:cxn ang="0">
                      <a:pos x="780" y="619"/>
                    </a:cxn>
                    <a:cxn ang="0">
                      <a:pos x="784" y="659"/>
                    </a:cxn>
                    <a:cxn ang="0">
                      <a:pos x="786" y="699"/>
                    </a:cxn>
                    <a:cxn ang="0">
                      <a:pos x="779" y="738"/>
                    </a:cxn>
                    <a:cxn ang="0">
                      <a:pos x="766" y="777"/>
                    </a:cxn>
                    <a:cxn ang="0">
                      <a:pos x="699" y="736"/>
                    </a:cxn>
                    <a:cxn ang="0">
                      <a:pos x="632" y="698"/>
                    </a:cxn>
                    <a:cxn ang="0">
                      <a:pos x="564" y="660"/>
                    </a:cxn>
                    <a:cxn ang="0">
                      <a:pos x="496" y="626"/>
                    </a:cxn>
                    <a:cxn ang="0">
                      <a:pos x="425" y="591"/>
                    </a:cxn>
                    <a:cxn ang="0">
                      <a:pos x="355" y="559"/>
                    </a:cxn>
                    <a:cxn ang="0">
                      <a:pos x="284" y="528"/>
                    </a:cxn>
                    <a:cxn ang="0">
                      <a:pos x="213" y="499"/>
                    </a:cxn>
                    <a:cxn ang="0">
                      <a:pos x="182" y="446"/>
                    </a:cxn>
                    <a:cxn ang="0">
                      <a:pos x="149" y="394"/>
                    </a:cxn>
                    <a:cxn ang="0">
                      <a:pos x="112" y="343"/>
                    </a:cxn>
                    <a:cxn ang="0">
                      <a:pos x="78" y="291"/>
                    </a:cxn>
                    <a:cxn ang="0">
                      <a:pos x="46" y="235"/>
                    </a:cxn>
                    <a:cxn ang="0">
                      <a:pos x="21" y="178"/>
                    </a:cxn>
                    <a:cxn ang="0">
                      <a:pos x="4" y="118"/>
                    </a:cxn>
                    <a:cxn ang="0">
                      <a:pos x="0" y="54"/>
                    </a:cxn>
                    <a:cxn ang="0">
                      <a:pos x="11" y="25"/>
                    </a:cxn>
                    <a:cxn ang="0">
                      <a:pos x="26" y="8"/>
                    </a:cxn>
                    <a:cxn ang="0">
                      <a:pos x="46" y="0"/>
                    </a:cxn>
                    <a:cxn ang="0">
                      <a:pos x="71" y="0"/>
                    </a:cxn>
                    <a:cxn ang="0">
                      <a:pos x="94" y="3"/>
                    </a:cxn>
                    <a:cxn ang="0">
                      <a:pos x="119" y="10"/>
                    </a:cxn>
                    <a:cxn ang="0">
                      <a:pos x="143" y="17"/>
                    </a:cxn>
                    <a:cxn ang="0">
                      <a:pos x="165" y="24"/>
                    </a:cxn>
                    <a:cxn ang="0">
                      <a:pos x="231" y="50"/>
                    </a:cxn>
                    <a:cxn ang="0">
                      <a:pos x="309" y="19"/>
                    </a:cxn>
                  </a:cxnLst>
                  <a:rect l="0" t="0" r="r" b="b"/>
                  <a:pathLst>
                    <a:path w="786" h="777">
                      <a:moveTo>
                        <a:pt x="309" y="19"/>
                      </a:moveTo>
                      <a:lnTo>
                        <a:pt x="344" y="18"/>
                      </a:lnTo>
                      <a:lnTo>
                        <a:pt x="370" y="28"/>
                      </a:lnTo>
                      <a:lnTo>
                        <a:pt x="390" y="44"/>
                      </a:lnTo>
                      <a:lnTo>
                        <a:pt x="407" y="68"/>
                      </a:lnTo>
                      <a:lnTo>
                        <a:pt x="418" y="95"/>
                      </a:lnTo>
                      <a:lnTo>
                        <a:pt x="429" y="123"/>
                      </a:lnTo>
                      <a:lnTo>
                        <a:pt x="441" y="150"/>
                      </a:lnTo>
                      <a:lnTo>
                        <a:pt x="457" y="177"/>
                      </a:lnTo>
                      <a:lnTo>
                        <a:pt x="482" y="217"/>
                      </a:lnTo>
                      <a:lnTo>
                        <a:pt x="511" y="258"/>
                      </a:lnTo>
                      <a:lnTo>
                        <a:pt x="542" y="295"/>
                      </a:lnTo>
                      <a:lnTo>
                        <a:pt x="575" y="334"/>
                      </a:lnTo>
                      <a:lnTo>
                        <a:pt x="607" y="371"/>
                      </a:lnTo>
                      <a:lnTo>
                        <a:pt x="645" y="405"/>
                      </a:lnTo>
                      <a:lnTo>
                        <a:pt x="681" y="437"/>
                      </a:lnTo>
                      <a:lnTo>
                        <a:pt x="723" y="468"/>
                      </a:lnTo>
                      <a:lnTo>
                        <a:pt x="738" y="503"/>
                      </a:lnTo>
                      <a:lnTo>
                        <a:pt x="755" y="541"/>
                      </a:lnTo>
                      <a:lnTo>
                        <a:pt x="769" y="578"/>
                      </a:lnTo>
                      <a:lnTo>
                        <a:pt x="780" y="619"/>
                      </a:lnTo>
                      <a:lnTo>
                        <a:pt x="784" y="659"/>
                      </a:lnTo>
                      <a:lnTo>
                        <a:pt x="786" y="699"/>
                      </a:lnTo>
                      <a:lnTo>
                        <a:pt x="779" y="738"/>
                      </a:lnTo>
                      <a:lnTo>
                        <a:pt x="766" y="777"/>
                      </a:lnTo>
                      <a:lnTo>
                        <a:pt x="699" y="736"/>
                      </a:lnTo>
                      <a:lnTo>
                        <a:pt x="632" y="698"/>
                      </a:lnTo>
                      <a:lnTo>
                        <a:pt x="564" y="660"/>
                      </a:lnTo>
                      <a:lnTo>
                        <a:pt x="496" y="626"/>
                      </a:lnTo>
                      <a:lnTo>
                        <a:pt x="425" y="591"/>
                      </a:lnTo>
                      <a:lnTo>
                        <a:pt x="355" y="559"/>
                      </a:lnTo>
                      <a:lnTo>
                        <a:pt x="284" y="528"/>
                      </a:lnTo>
                      <a:lnTo>
                        <a:pt x="213" y="499"/>
                      </a:lnTo>
                      <a:lnTo>
                        <a:pt x="182" y="446"/>
                      </a:lnTo>
                      <a:lnTo>
                        <a:pt x="149" y="394"/>
                      </a:lnTo>
                      <a:lnTo>
                        <a:pt x="112" y="343"/>
                      </a:lnTo>
                      <a:lnTo>
                        <a:pt x="78" y="291"/>
                      </a:lnTo>
                      <a:lnTo>
                        <a:pt x="46" y="235"/>
                      </a:lnTo>
                      <a:lnTo>
                        <a:pt x="21" y="178"/>
                      </a:lnTo>
                      <a:lnTo>
                        <a:pt x="4" y="118"/>
                      </a:lnTo>
                      <a:lnTo>
                        <a:pt x="0" y="54"/>
                      </a:lnTo>
                      <a:lnTo>
                        <a:pt x="11" y="25"/>
                      </a:lnTo>
                      <a:lnTo>
                        <a:pt x="26" y="8"/>
                      </a:lnTo>
                      <a:lnTo>
                        <a:pt x="46" y="0"/>
                      </a:lnTo>
                      <a:lnTo>
                        <a:pt x="71" y="0"/>
                      </a:lnTo>
                      <a:lnTo>
                        <a:pt x="94" y="3"/>
                      </a:lnTo>
                      <a:lnTo>
                        <a:pt x="119" y="10"/>
                      </a:lnTo>
                      <a:lnTo>
                        <a:pt x="143" y="17"/>
                      </a:lnTo>
                      <a:lnTo>
                        <a:pt x="165" y="24"/>
                      </a:lnTo>
                      <a:lnTo>
                        <a:pt x="231" y="50"/>
                      </a:lnTo>
                      <a:lnTo>
                        <a:pt x="309" y="1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45" name="Freeform 39"/>
                <p:cNvSpPr>
                  <a:spLocks/>
                </p:cNvSpPr>
                <p:nvPr/>
              </p:nvSpPr>
              <p:spPr bwMode="auto">
                <a:xfrm>
                  <a:off x="5370632" y="23704"/>
                  <a:ext cx="396875" cy="350837"/>
                </a:xfrm>
                <a:custGeom>
                  <a:avLst/>
                  <a:gdLst/>
                  <a:ahLst/>
                  <a:cxnLst>
                    <a:cxn ang="0">
                      <a:pos x="343" y="153"/>
                    </a:cxn>
                    <a:cxn ang="0">
                      <a:pos x="372" y="179"/>
                    </a:cxn>
                    <a:cxn ang="0">
                      <a:pos x="400" y="210"/>
                    </a:cxn>
                    <a:cxn ang="0">
                      <a:pos x="425" y="244"/>
                    </a:cxn>
                    <a:cxn ang="0">
                      <a:pos x="449" y="280"/>
                    </a:cxn>
                    <a:cxn ang="0">
                      <a:pos x="467" y="316"/>
                    </a:cxn>
                    <a:cxn ang="0">
                      <a:pos x="482" y="356"/>
                    </a:cxn>
                    <a:cxn ang="0">
                      <a:pos x="494" y="398"/>
                    </a:cxn>
                    <a:cxn ang="0">
                      <a:pos x="501" y="441"/>
                    </a:cxn>
                    <a:cxn ang="0">
                      <a:pos x="425" y="412"/>
                    </a:cxn>
                    <a:cxn ang="0">
                      <a:pos x="354" y="376"/>
                    </a:cxn>
                    <a:cxn ang="0">
                      <a:pos x="286" y="329"/>
                    </a:cxn>
                    <a:cxn ang="0">
                      <a:pos x="222" y="277"/>
                    </a:cxn>
                    <a:cxn ang="0">
                      <a:pos x="159" y="218"/>
                    </a:cxn>
                    <a:cxn ang="0">
                      <a:pos x="102" y="159"/>
                    </a:cxn>
                    <a:cxn ang="0">
                      <a:pos x="49" y="97"/>
                    </a:cxn>
                    <a:cxn ang="0">
                      <a:pos x="0" y="36"/>
                    </a:cxn>
                    <a:cxn ang="0">
                      <a:pos x="23" y="36"/>
                    </a:cxn>
                    <a:cxn ang="0">
                      <a:pos x="48" y="40"/>
                    </a:cxn>
                    <a:cxn ang="0">
                      <a:pos x="75" y="46"/>
                    </a:cxn>
                    <a:cxn ang="0">
                      <a:pos x="103" y="50"/>
                    </a:cxn>
                    <a:cxn ang="0">
                      <a:pos x="130" y="50"/>
                    </a:cxn>
                    <a:cxn ang="0">
                      <a:pos x="154" y="46"/>
                    </a:cxn>
                    <a:cxn ang="0">
                      <a:pos x="172" y="32"/>
                    </a:cxn>
                    <a:cxn ang="0">
                      <a:pos x="187" y="9"/>
                    </a:cxn>
                    <a:cxn ang="0">
                      <a:pos x="190" y="1"/>
                    </a:cxn>
                    <a:cxn ang="0">
                      <a:pos x="201" y="0"/>
                    </a:cxn>
                    <a:cxn ang="0">
                      <a:pos x="212" y="1"/>
                    </a:cxn>
                    <a:cxn ang="0">
                      <a:pos x="222" y="9"/>
                    </a:cxn>
                    <a:cxn ang="0">
                      <a:pos x="239" y="23"/>
                    </a:cxn>
                    <a:cxn ang="0">
                      <a:pos x="255" y="40"/>
                    </a:cxn>
                    <a:cxn ang="0">
                      <a:pos x="269" y="57"/>
                    </a:cxn>
                    <a:cxn ang="0">
                      <a:pos x="285" y="76"/>
                    </a:cxn>
                    <a:cxn ang="0">
                      <a:pos x="298" y="93"/>
                    </a:cxn>
                    <a:cxn ang="0">
                      <a:pos x="312" y="113"/>
                    </a:cxn>
                    <a:cxn ang="0">
                      <a:pos x="326" y="132"/>
                    </a:cxn>
                    <a:cxn ang="0">
                      <a:pos x="343" y="153"/>
                    </a:cxn>
                  </a:cxnLst>
                  <a:rect l="0" t="0" r="r" b="b"/>
                  <a:pathLst>
                    <a:path w="501" h="441">
                      <a:moveTo>
                        <a:pt x="343" y="153"/>
                      </a:moveTo>
                      <a:lnTo>
                        <a:pt x="372" y="179"/>
                      </a:lnTo>
                      <a:lnTo>
                        <a:pt x="400" y="210"/>
                      </a:lnTo>
                      <a:lnTo>
                        <a:pt x="425" y="244"/>
                      </a:lnTo>
                      <a:lnTo>
                        <a:pt x="449" y="280"/>
                      </a:lnTo>
                      <a:lnTo>
                        <a:pt x="467" y="316"/>
                      </a:lnTo>
                      <a:lnTo>
                        <a:pt x="482" y="356"/>
                      </a:lnTo>
                      <a:lnTo>
                        <a:pt x="494" y="398"/>
                      </a:lnTo>
                      <a:lnTo>
                        <a:pt x="501" y="441"/>
                      </a:lnTo>
                      <a:lnTo>
                        <a:pt x="425" y="412"/>
                      </a:lnTo>
                      <a:lnTo>
                        <a:pt x="354" y="376"/>
                      </a:lnTo>
                      <a:lnTo>
                        <a:pt x="286" y="329"/>
                      </a:lnTo>
                      <a:lnTo>
                        <a:pt x="222" y="277"/>
                      </a:lnTo>
                      <a:lnTo>
                        <a:pt x="159" y="218"/>
                      </a:lnTo>
                      <a:lnTo>
                        <a:pt x="102" y="159"/>
                      </a:lnTo>
                      <a:lnTo>
                        <a:pt x="49" y="97"/>
                      </a:lnTo>
                      <a:lnTo>
                        <a:pt x="0" y="36"/>
                      </a:lnTo>
                      <a:lnTo>
                        <a:pt x="23" y="36"/>
                      </a:lnTo>
                      <a:lnTo>
                        <a:pt x="48" y="40"/>
                      </a:lnTo>
                      <a:lnTo>
                        <a:pt x="75" y="46"/>
                      </a:lnTo>
                      <a:lnTo>
                        <a:pt x="103" y="50"/>
                      </a:lnTo>
                      <a:lnTo>
                        <a:pt x="130" y="50"/>
                      </a:lnTo>
                      <a:lnTo>
                        <a:pt x="154" y="46"/>
                      </a:lnTo>
                      <a:lnTo>
                        <a:pt x="172" y="32"/>
                      </a:lnTo>
                      <a:lnTo>
                        <a:pt x="187" y="9"/>
                      </a:lnTo>
                      <a:lnTo>
                        <a:pt x="190" y="1"/>
                      </a:lnTo>
                      <a:lnTo>
                        <a:pt x="201" y="0"/>
                      </a:lnTo>
                      <a:lnTo>
                        <a:pt x="212" y="1"/>
                      </a:lnTo>
                      <a:lnTo>
                        <a:pt x="222" y="9"/>
                      </a:lnTo>
                      <a:lnTo>
                        <a:pt x="239" y="23"/>
                      </a:lnTo>
                      <a:lnTo>
                        <a:pt x="255" y="40"/>
                      </a:lnTo>
                      <a:lnTo>
                        <a:pt x="269" y="57"/>
                      </a:lnTo>
                      <a:lnTo>
                        <a:pt x="285" y="76"/>
                      </a:lnTo>
                      <a:lnTo>
                        <a:pt x="298" y="93"/>
                      </a:lnTo>
                      <a:lnTo>
                        <a:pt x="312" y="113"/>
                      </a:lnTo>
                      <a:lnTo>
                        <a:pt x="326" y="132"/>
                      </a:lnTo>
                      <a:lnTo>
                        <a:pt x="343" y="153"/>
                      </a:lnTo>
                      <a:close/>
                    </a:path>
                  </a:pathLst>
                </a:custGeom>
                <a:solidFill>
                  <a:srgbClr val="B8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46" name="Freeform 40"/>
                <p:cNvSpPr>
                  <a:spLocks/>
                </p:cNvSpPr>
                <p:nvPr/>
              </p:nvSpPr>
              <p:spPr bwMode="auto">
                <a:xfrm>
                  <a:off x="6081832" y="93554"/>
                  <a:ext cx="171450" cy="146050"/>
                </a:xfrm>
                <a:custGeom>
                  <a:avLst/>
                  <a:gdLst/>
                  <a:ahLst/>
                  <a:cxnLst>
                    <a:cxn ang="0">
                      <a:pos x="144" y="39"/>
                    </a:cxn>
                    <a:cxn ang="0">
                      <a:pos x="155" y="39"/>
                    </a:cxn>
                    <a:cxn ang="0">
                      <a:pos x="165" y="42"/>
                    </a:cxn>
                    <a:cxn ang="0">
                      <a:pos x="173" y="44"/>
                    </a:cxn>
                    <a:cxn ang="0">
                      <a:pos x="183" y="49"/>
                    </a:cxn>
                    <a:cxn ang="0">
                      <a:pos x="190" y="53"/>
                    </a:cxn>
                    <a:cxn ang="0">
                      <a:pos x="198" y="60"/>
                    </a:cxn>
                    <a:cxn ang="0">
                      <a:pos x="205" y="65"/>
                    </a:cxn>
                    <a:cxn ang="0">
                      <a:pos x="214" y="74"/>
                    </a:cxn>
                    <a:cxn ang="0">
                      <a:pos x="215" y="88"/>
                    </a:cxn>
                    <a:cxn ang="0">
                      <a:pos x="218" y="103"/>
                    </a:cxn>
                    <a:cxn ang="0">
                      <a:pos x="218" y="117"/>
                    </a:cxn>
                    <a:cxn ang="0">
                      <a:pos x="218" y="131"/>
                    </a:cxn>
                    <a:cxn ang="0">
                      <a:pos x="215" y="143"/>
                    </a:cxn>
                    <a:cxn ang="0">
                      <a:pos x="211" y="156"/>
                    </a:cxn>
                    <a:cxn ang="0">
                      <a:pos x="204" y="168"/>
                    </a:cxn>
                    <a:cxn ang="0">
                      <a:pos x="197" y="182"/>
                    </a:cxn>
                    <a:cxn ang="0">
                      <a:pos x="163" y="171"/>
                    </a:cxn>
                    <a:cxn ang="0">
                      <a:pos x="134" y="156"/>
                    </a:cxn>
                    <a:cxn ang="0">
                      <a:pos x="105" y="135"/>
                    </a:cxn>
                    <a:cxn ang="0">
                      <a:pos x="80" y="111"/>
                    </a:cxn>
                    <a:cxn ang="0">
                      <a:pos x="55" y="83"/>
                    </a:cxn>
                    <a:cxn ang="0">
                      <a:pos x="34" y="56"/>
                    </a:cxn>
                    <a:cxn ang="0">
                      <a:pos x="16" y="28"/>
                    </a:cxn>
                    <a:cxn ang="0">
                      <a:pos x="0" y="0"/>
                    </a:cxn>
                    <a:cxn ang="0">
                      <a:pos x="16" y="7"/>
                    </a:cxn>
                    <a:cxn ang="0">
                      <a:pos x="32" y="18"/>
                    </a:cxn>
                    <a:cxn ang="0">
                      <a:pos x="49" y="29"/>
                    </a:cxn>
                    <a:cxn ang="0">
                      <a:pos x="67" y="40"/>
                    </a:cxn>
                    <a:cxn ang="0">
                      <a:pos x="84" y="46"/>
                    </a:cxn>
                    <a:cxn ang="0">
                      <a:pos x="104" y="50"/>
                    </a:cxn>
                    <a:cxn ang="0">
                      <a:pos x="123" y="47"/>
                    </a:cxn>
                    <a:cxn ang="0">
                      <a:pos x="144" y="39"/>
                    </a:cxn>
                  </a:cxnLst>
                  <a:rect l="0" t="0" r="r" b="b"/>
                  <a:pathLst>
                    <a:path w="218" h="182">
                      <a:moveTo>
                        <a:pt x="144" y="39"/>
                      </a:moveTo>
                      <a:lnTo>
                        <a:pt x="155" y="39"/>
                      </a:lnTo>
                      <a:lnTo>
                        <a:pt x="165" y="42"/>
                      </a:lnTo>
                      <a:lnTo>
                        <a:pt x="173" y="44"/>
                      </a:lnTo>
                      <a:lnTo>
                        <a:pt x="183" y="49"/>
                      </a:lnTo>
                      <a:lnTo>
                        <a:pt x="190" y="53"/>
                      </a:lnTo>
                      <a:lnTo>
                        <a:pt x="198" y="60"/>
                      </a:lnTo>
                      <a:lnTo>
                        <a:pt x="205" y="65"/>
                      </a:lnTo>
                      <a:lnTo>
                        <a:pt x="214" y="74"/>
                      </a:lnTo>
                      <a:lnTo>
                        <a:pt x="215" y="88"/>
                      </a:lnTo>
                      <a:lnTo>
                        <a:pt x="218" y="103"/>
                      </a:lnTo>
                      <a:lnTo>
                        <a:pt x="218" y="117"/>
                      </a:lnTo>
                      <a:lnTo>
                        <a:pt x="218" y="131"/>
                      </a:lnTo>
                      <a:lnTo>
                        <a:pt x="215" y="143"/>
                      </a:lnTo>
                      <a:lnTo>
                        <a:pt x="211" y="156"/>
                      </a:lnTo>
                      <a:lnTo>
                        <a:pt x="204" y="168"/>
                      </a:lnTo>
                      <a:lnTo>
                        <a:pt x="197" y="182"/>
                      </a:lnTo>
                      <a:lnTo>
                        <a:pt x="163" y="171"/>
                      </a:lnTo>
                      <a:lnTo>
                        <a:pt x="134" y="156"/>
                      </a:lnTo>
                      <a:lnTo>
                        <a:pt x="105" y="135"/>
                      </a:lnTo>
                      <a:lnTo>
                        <a:pt x="80" y="111"/>
                      </a:lnTo>
                      <a:lnTo>
                        <a:pt x="55" y="83"/>
                      </a:lnTo>
                      <a:lnTo>
                        <a:pt x="34" y="56"/>
                      </a:lnTo>
                      <a:lnTo>
                        <a:pt x="16" y="28"/>
                      </a:lnTo>
                      <a:lnTo>
                        <a:pt x="0" y="0"/>
                      </a:lnTo>
                      <a:lnTo>
                        <a:pt x="16" y="7"/>
                      </a:lnTo>
                      <a:lnTo>
                        <a:pt x="32" y="18"/>
                      </a:lnTo>
                      <a:lnTo>
                        <a:pt x="49" y="29"/>
                      </a:lnTo>
                      <a:lnTo>
                        <a:pt x="67" y="40"/>
                      </a:lnTo>
                      <a:lnTo>
                        <a:pt x="84" y="46"/>
                      </a:lnTo>
                      <a:lnTo>
                        <a:pt x="104" y="50"/>
                      </a:lnTo>
                      <a:lnTo>
                        <a:pt x="123" y="47"/>
                      </a:lnTo>
                      <a:lnTo>
                        <a:pt x="144" y="3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47" name="Freeform 41"/>
                <p:cNvSpPr>
                  <a:spLocks/>
                </p:cNvSpPr>
                <p:nvPr/>
              </p:nvSpPr>
              <p:spPr bwMode="auto">
                <a:xfrm>
                  <a:off x="6507282" y="284054"/>
                  <a:ext cx="203200" cy="273050"/>
                </a:xfrm>
                <a:custGeom>
                  <a:avLst/>
                  <a:gdLst/>
                  <a:ahLst/>
                  <a:cxnLst>
                    <a:cxn ang="0">
                      <a:pos x="252" y="197"/>
                    </a:cxn>
                    <a:cxn ang="0">
                      <a:pos x="254" y="216"/>
                    </a:cxn>
                    <a:cxn ang="0">
                      <a:pos x="255" y="236"/>
                    </a:cxn>
                    <a:cxn ang="0">
                      <a:pos x="254" y="255"/>
                    </a:cxn>
                    <a:cxn ang="0">
                      <a:pos x="252" y="275"/>
                    </a:cxn>
                    <a:cxn ang="0">
                      <a:pos x="247" y="293"/>
                    </a:cxn>
                    <a:cxn ang="0">
                      <a:pos x="241" y="311"/>
                    </a:cxn>
                    <a:cxn ang="0">
                      <a:pos x="231" y="328"/>
                    </a:cxn>
                    <a:cxn ang="0">
                      <a:pos x="222" y="344"/>
                    </a:cxn>
                    <a:cxn ang="0">
                      <a:pos x="205" y="342"/>
                    </a:cxn>
                    <a:cxn ang="0">
                      <a:pos x="194" y="336"/>
                    </a:cxn>
                    <a:cxn ang="0">
                      <a:pos x="184" y="326"/>
                    </a:cxn>
                    <a:cxn ang="0">
                      <a:pos x="180" y="315"/>
                    </a:cxn>
                    <a:cxn ang="0">
                      <a:pos x="174" y="301"/>
                    </a:cxn>
                    <a:cxn ang="0">
                      <a:pos x="170" y="287"/>
                    </a:cxn>
                    <a:cxn ang="0">
                      <a:pos x="164" y="273"/>
                    </a:cxn>
                    <a:cxn ang="0">
                      <a:pos x="160" y="262"/>
                    </a:cxn>
                    <a:cxn ang="0">
                      <a:pos x="146" y="224"/>
                    </a:cxn>
                    <a:cxn ang="0">
                      <a:pos x="132" y="191"/>
                    </a:cxn>
                    <a:cxn ang="0">
                      <a:pos x="114" y="156"/>
                    </a:cxn>
                    <a:cxn ang="0">
                      <a:pos x="96" y="124"/>
                    </a:cxn>
                    <a:cxn ang="0">
                      <a:pos x="74" y="91"/>
                    </a:cxn>
                    <a:cxn ang="0">
                      <a:pos x="50" y="60"/>
                    </a:cxn>
                    <a:cxn ang="0">
                      <a:pos x="25" y="29"/>
                    </a:cxn>
                    <a:cxn ang="0">
                      <a:pos x="0" y="0"/>
                    </a:cxn>
                    <a:cxn ang="0">
                      <a:pos x="31" y="21"/>
                    </a:cxn>
                    <a:cxn ang="0">
                      <a:pos x="63" y="43"/>
                    </a:cxn>
                    <a:cxn ang="0">
                      <a:pos x="96" y="67"/>
                    </a:cxn>
                    <a:cxn ang="0">
                      <a:pos x="130" y="92"/>
                    </a:cxn>
                    <a:cxn ang="0">
                      <a:pos x="162" y="116"/>
                    </a:cxn>
                    <a:cxn ang="0">
                      <a:pos x="194" y="142"/>
                    </a:cxn>
                    <a:cxn ang="0">
                      <a:pos x="223" y="167"/>
                    </a:cxn>
                    <a:cxn ang="0">
                      <a:pos x="252" y="197"/>
                    </a:cxn>
                  </a:cxnLst>
                  <a:rect l="0" t="0" r="r" b="b"/>
                  <a:pathLst>
                    <a:path w="255" h="344">
                      <a:moveTo>
                        <a:pt x="252" y="197"/>
                      </a:moveTo>
                      <a:lnTo>
                        <a:pt x="254" y="216"/>
                      </a:lnTo>
                      <a:lnTo>
                        <a:pt x="255" y="236"/>
                      </a:lnTo>
                      <a:lnTo>
                        <a:pt x="254" y="255"/>
                      </a:lnTo>
                      <a:lnTo>
                        <a:pt x="252" y="275"/>
                      </a:lnTo>
                      <a:lnTo>
                        <a:pt x="247" y="293"/>
                      </a:lnTo>
                      <a:lnTo>
                        <a:pt x="241" y="311"/>
                      </a:lnTo>
                      <a:lnTo>
                        <a:pt x="231" y="328"/>
                      </a:lnTo>
                      <a:lnTo>
                        <a:pt x="222" y="344"/>
                      </a:lnTo>
                      <a:lnTo>
                        <a:pt x="205" y="342"/>
                      </a:lnTo>
                      <a:lnTo>
                        <a:pt x="194" y="336"/>
                      </a:lnTo>
                      <a:lnTo>
                        <a:pt x="184" y="326"/>
                      </a:lnTo>
                      <a:lnTo>
                        <a:pt x="180" y="315"/>
                      </a:lnTo>
                      <a:lnTo>
                        <a:pt x="174" y="301"/>
                      </a:lnTo>
                      <a:lnTo>
                        <a:pt x="170" y="287"/>
                      </a:lnTo>
                      <a:lnTo>
                        <a:pt x="164" y="273"/>
                      </a:lnTo>
                      <a:lnTo>
                        <a:pt x="160" y="262"/>
                      </a:lnTo>
                      <a:lnTo>
                        <a:pt x="146" y="224"/>
                      </a:lnTo>
                      <a:lnTo>
                        <a:pt x="132" y="191"/>
                      </a:lnTo>
                      <a:lnTo>
                        <a:pt x="114" y="156"/>
                      </a:lnTo>
                      <a:lnTo>
                        <a:pt x="96" y="124"/>
                      </a:lnTo>
                      <a:lnTo>
                        <a:pt x="74" y="91"/>
                      </a:lnTo>
                      <a:lnTo>
                        <a:pt x="50" y="60"/>
                      </a:lnTo>
                      <a:lnTo>
                        <a:pt x="25" y="29"/>
                      </a:lnTo>
                      <a:lnTo>
                        <a:pt x="0" y="0"/>
                      </a:lnTo>
                      <a:lnTo>
                        <a:pt x="31" y="21"/>
                      </a:lnTo>
                      <a:lnTo>
                        <a:pt x="63" y="43"/>
                      </a:lnTo>
                      <a:lnTo>
                        <a:pt x="96" y="67"/>
                      </a:lnTo>
                      <a:lnTo>
                        <a:pt x="130" y="92"/>
                      </a:lnTo>
                      <a:lnTo>
                        <a:pt x="162" y="116"/>
                      </a:lnTo>
                      <a:lnTo>
                        <a:pt x="194" y="142"/>
                      </a:lnTo>
                      <a:lnTo>
                        <a:pt x="223" y="167"/>
                      </a:lnTo>
                      <a:lnTo>
                        <a:pt x="252" y="197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48" name="Freeform 42"/>
                <p:cNvSpPr>
                  <a:spLocks/>
                </p:cNvSpPr>
                <p:nvPr/>
              </p:nvSpPr>
              <p:spPr bwMode="auto">
                <a:xfrm>
                  <a:off x="6713657" y="519004"/>
                  <a:ext cx="261938" cy="752475"/>
                </a:xfrm>
                <a:custGeom>
                  <a:avLst/>
                  <a:gdLst/>
                  <a:ahLst/>
                  <a:cxnLst>
                    <a:cxn ang="0">
                      <a:pos x="211" y="196"/>
                    </a:cxn>
                    <a:cxn ang="0">
                      <a:pos x="315" y="348"/>
                    </a:cxn>
                    <a:cxn ang="0">
                      <a:pos x="321" y="425"/>
                    </a:cxn>
                    <a:cxn ang="0">
                      <a:pos x="328" y="507"/>
                    </a:cxn>
                    <a:cxn ang="0">
                      <a:pos x="331" y="589"/>
                    </a:cxn>
                    <a:cxn ang="0">
                      <a:pos x="331" y="672"/>
                    </a:cxn>
                    <a:cxn ang="0">
                      <a:pos x="319" y="748"/>
                    </a:cxn>
                    <a:cxn ang="0">
                      <a:pos x="297" y="822"/>
                    </a:cxn>
                    <a:cxn ang="0">
                      <a:pos x="261" y="889"/>
                    </a:cxn>
                    <a:cxn ang="0">
                      <a:pos x="207" y="949"/>
                    </a:cxn>
                    <a:cxn ang="0">
                      <a:pos x="184" y="941"/>
                    </a:cxn>
                    <a:cxn ang="0">
                      <a:pos x="165" y="903"/>
                    </a:cxn>
                    <a:cxn ang="0">
                      <a:pos x="145" y="868"/>
                    </a:cxn>
                    <a:cxn ang="0">
                      <a:pos x="124" y="833"/>
                    </a:cxn>
                    <a:cxn ang="0">
                      <a:pos x="103" y="798"/>
                    </a:cxn>
                    <a:cxn ang="0">
                      <a:pos x="81" y="764"/>
                    </a:cxn>
                    <a:cxn ang="0">
                      <a:pos x="59" y="730"/>
                    </a:cxn>
                    <a:cxn ang="0">
                      <a:pos x="36" y="695"/>
                    </a:cxn>
                    <a:cxn ang="0">
                      <a:pos x="16" y="662"/>
                    </a:cxn>
                    <a:cxn ang="0">
                      <a:pos x="3" y="602"/>
                    </a:cxn>
                    <a:cxn ang="0">
                      <a:pos x="0" y="543"/>
                    </a:cxn>
                    <a:cxn ang="0">
                      <a:pos x="2" y="483"/>
                    </a:cxn>
                    <a:cxn ang="0">
                      <a:pos x="9" y="425"/>
                    </a:cxn>
                    <a:cxn ang="0">
                      <a:pos x="16" y="364"/>
                    </a:cxn>
                    <a:cxn ang="0">
                      <a:pos x="23" y="304"/>
                    </a:cxn>
                    <a:cxn ang="0">
                      <a:pos x="27" y="242"/>
                    </a:cxn>
                    <a:cxn ang="0">
                      <a:pos x="28" y="182"/>
                    </a:cxn>
                    <a:cxn ang="0">
                      <a:pos x="27" y="156"/>
                    </a:cxn>
                    <a:cxn ang="0">
                      <a:pos x="29" y="134"/>
                    </a:cxn>
                    <a:cxn ang="0">
                      <a:pos x="35" y="110"/>
                    </a:cxn>
                    <a:cxn ang="0">
                      <a:pos x="43" y="89"/>
                    </a:cxn>
                    <a:cxn ang="0">
                      <a:pos x="50" y="67"/>
                    </a:cxn>
                    <a:cxn ang="0">
                      <a:pos x="59" y="45"/>
                    </a:cxn>
                    <a:cxn ang="0">
                      <a:pos x="64" y="22"/>
                    </a:cxn>
                    <a:cxn ang="0">
                      <a:pos x="67" y="0"/>
                    </a:cxn>
                    <a:cxn ang="0">
                      <a:pos x="78" y="25"/>
                    </a:cxn>
                    <a:cxn ang="0">
                      <a:pos x="94" y="50"/>
                    </a:cxn>
                    <a:cxn ang="0">
                      <a:pos x="109" y="74"/>
                    </a:cxn>
                    <a:cxn ang="0">
                      <a:pos x="128" y="99"/>
                    </a:cxn>
                    <a:cxn ang="0">
                      <a:pos x="147" y="123"/>
                    </a:cxn>
                    <a:cxn ang="0">
                      <a:pos x="167" y="146"/>
                    </a:cxn>
                    <a:cxn ang="0">
                      <a:pos x="188" y="171"/>
                    </a:cxn>
                    <a:cxn ang="0">
                      <a:pos x="211" y="196"/>
                    </a:cxn>
                  </a:cxnLst>
                  <a:rect l="0" t="0" r="r" b="b"/>
                  <a:pathLst>
                    <a:path w="331" h="949">
                      <a:moveTo>
                        <a:pt x="211" y="196"/>
                      </a:moveTo>
                      <a:lnTo>
                        <a:pt x="315" y="348"/>
                      </a:lnTo>
                      <a:lnTo>
                        <a:pt x="321" y="425"/>
                      </a:lnTo>
                      <a:lnTo>
                        <a:pt x="328" y="507"/>
                      </a:lnTo>
                      <a:lnTo>
                        <a:pt x="331" y="589"/>
                      </a:lnTo>
                      <a:lnTo>
                        <a:pt x="331" y="672"/>
                      </a:lnTo>
                      <a:lnTo>
                        <a:pt x="319" y="748"/>
                      </a:lnTo>
                      <a:lnTo>
                        <a:pt x="297" y="822"/>
                      </a:lnTo>
                      <a:lnTo>
                        <a:pt x="261" y="889"/>
                      </a:lnTo>
                      <a:lnTo>
                        <a:pt x="207" y="949"/>
                      </a:lnTo>
                      <a:lnTo>
                        <a:pt x="184" y="941"/>
                      </a:lnTo>
                      <a:lnTo>
                        <a:pt x="165" y="903"/>
                      </a:lnTo>
                      <a:lnTo>
                        <a:pt x="145" y="868"/>
                      </a:lnTo>
                      <a:lnTo>
                        <a:pt x="124" y="833"/>
                      </a:lnTo>
                      <a:lnTo>
                        <a:pt x="103" y="798"/>
                      </a:lnTo>
                      <a:lnTo>
                        <a:pt x="81" y="764"/>
                      </a:lnTo>
                      <a:lnTo>
                        <a:pt x="59" y="730"/>
                      </a:lnTo>
                      <a:lnTo>
                        <a:pt x="36" y="695"/>
                      </a:lnTo>
                      <a:lnTo>
                        <a:pt x="16" y="662"/>
                      </a:lnTo>
                      <a:lnTo>
                        <a:pt x="3" y="602"/>
                      </a:lnTo>
                      <a:lnTo>
                        <a:pt x="0" y="543"/>
                      </a:lnTo>
                      <a:lnTo>
                        <a:pt x="2" y="483"/>
                      </a:lnTo>
                      <a:lnTo>
                        <a:pt x="9" y="425"/>
                      </a:lnTo>
                      <a:lnTo>
                        <a:pt x="16" y="364"/>
                      </a:lnTo>
                      <a:lnTo>
                        <a:pt x="23" y="304"/>
                      </a:lnTo>
                      <a:lnTo>
                        <a:pt x="27" y="242"/>
                      </a:lnTo>
                      <a:lnTo>
                        <a:pt x="28" y="182"/>
                      </a:lnTo>
                      <a:lnTo>
                        <a:pt x="27" y="156"/>
                      </a:lnTo>
                      <a:lnTo>
                        <a:pt x="29" y="134"/>
                      </a:lnTo>
                      <a:lnTo>
                        <a:pt x="35" y="110"/>
                      </a:lnTo>
                      <a:lnTo>
                        <a:pt x="43" y="89"/>
                      </a:lnTo>
                      <a:lnTo>
                        <a:pt x="50" y="67"/>
                      </a:lnTo>
                      <a:lnTo>
                        <a:pt x="59" y="45"/>
                      </a:lnTo>
                      <a:lnTo>
                        <a:pt x="64" y="22"/>
                      </a:lnTo>
                      <a:lnTo>
                        <a:pt x="67" y="0"/>
                      </a:lnTo>
                      <a:lnTo>
                        <a:pt x="78" y="25"/>
                      </a:lnTo>
                      <a:lnTo>
                        <a:pt x="94" y="50"/>
                      </a:lnTo>
                      <a:lnTo>
                        <a:pt x="109" y="74"/>
                      </a:lnTo>
                      <a:lnTo>
                        <a:pt x="128" y="99"/>
                      </a:lnTo>
                      <a:lnTo>
                        <a:pt x="147" y="123"/>
                      </a:lnTo>
                      <a:lnTo>
                        <a:pt x="167" y="146"/>
                      </a:lnTo>
                      <a:lnTo>
                        <a:pt x="188" y="171"/>
                      </a:lnTo>
                      <a:lnTo>
                        <a:pt x="211" y="196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49" name="Freeform 43"/>
                <p:cNvSpPr>
                  <a:spLocks/>
                </p:cNvSpPr>
                <p:nvPr/>
              </p:nvSpPr>
              <p:spPr bwMode="auto">
                <a:xfrm>
                  <a:off x="5321420" y="565041"/>
                  <a:ext cx="909638" cy="306387"/>
                </a:xfrm>
                <a:custGeom>
                  <a:avLst/>
                  <a:gdLst/>
                  <a:ahLst/>
                  <a:cxnLst>
                    <a:cxn ang="0">
                      <a:pos x="1037" y="60"/>
                    </a:cxn>
                    <a:cxn ang="0">
                      <a:pos x="1146" y="134"/>
                    </a:cxn>
                    <a:cxn ang="0">
                      <a:pos x="1083" y="127"/>
                    </a:cxn>
                    <a:cxn ang="0">
                      <a:pos x="1022" y="116"/>
                    </a:cxn>
                    <a:cxn ang="0">
                      <a:pos x="956" y="102"/>
                    </a:cxn>
                    <a:cxn ang="0">
                      <a:pos x="892" y="91"/>
                    </a:cxn>
                    <a:cxn ang="0">
                      <a:pos x="825" y="81"/>
                    </a:cxn>
                    <a:cxn ang="0">
                      <a:pos x="761" y="80"/>
                    </a:cxn>
                    <a:cxn ang="0">
                      <a:pos x="697" y="85"/>
                    </a:cxn>
                    <a:cxn ang="0">
                      <a:pos x="635" y="105"/>
                    </a:cxn>
                    <a:cxn ang="0">
                      <a:pos x="596" y="116"/>
                    </a:cxn>
                    <a:cxn ang="0">
                      <a:pos x="559" y="132"/>
                    </a:cxn>
                    <a:cxn ang="0">
                      <a:pos x="520" y="152"/>
                    </a:cxn>
                    <a:cxn ang="0">
                      <a:pos x="486" y="176"/>
                    </a:cxn>
                    <a:cxn ang="0">
                      <a:pos x="453" y="202"/>
                    </a:cxn>
                    <a:cxn ang="0">
                      <a:pos x="424" y="233"/>
                    </a:cxn>
                    <a:cxn ang="0">
                      <a:pos x="400" y="268"/>
                    </a:cxn>
                    <a:cxn ang="0">
                      <a:pos x="383" y="308"/>
                    </a:cxn>
                    <a:cxn ang="0">
                      <a:pos x="371" y="318"/>
                    </a:cxn>
                    <a:cxn ang="0">
                      <a:pos x="358" y="329"/>
                    </a:cxn>
                    <a:cxn ang="0">
                      <a:pos x="344" y="339"/>
                    </a:cxn>
                    <a:cxn ang="0">
                      <a:pos x="332" y="350"/>
                    </a:cxn>
                    <a:cxn ang="0">
                      <a:pos x="316" y="360"/>
                    </a:cxn>
                    <a:cxn ang="0">
                      <a:pos x="302" y="369"/>
                    </a:cxn>
                    <a:cxn ang="0">
                      <a:pos x="288" y="378"/>
                    </a:cxn>
                    <a:cxn ang="0">
                      <a:pos x="274" y="387"/>
                    </a:cxn>
                    <a:cxn ang="0">
                      <a:pos x="302" y="362"/>
                    </a:cxn>
                    <a:cxn ang="0">
                      <a:pos x="330" y="339"/>
                    </a:cxn>
                    <a:cxn ang="0">
                      <a:pos x="354" y="312"/>
                    </a:cxn>
                    <a:cxn ang="0">
                      <a:pos x="378" y="287"/>
                    </a:cxn>
                    <a:cxn ang="0">
                      <a:pos x="396" y="258"/>
                    </a:cxn>
                    <a:cxn ang="0">
                      <a:pos x="411" y="230"/>
                    </a:cxn>
                    <a:cxn ang="0">
                      <a:pos x="421" y="199"/>
                    </a:cxn>
                    <a:cxn ang="0">
                      <a:pos x="426" y="169"/>
                    </a:cxn>
                    <a:cxn ang="0">
                      <a:pos x="414" y="151"/>
                    </a:cxn>
                    <a:cxn ang="0">
                      <a:pos x="400" y="142"/>
                    </a:cxn>
                    <a:cxn ang="0">
                      <a:pos x="385" y="137"/>
                    </a:cxn>
                    <a:cxn ang="0">
                      <a:pos x="369" y="137"/>
                    </a:cxn>
                    <a:cxn ang="0">
                      <a:pos x="351" y="137"/>
                    </a:cxn>
                    <a:cxn ang="0">
                      <a:pos x="334" y="137"/>
                    </a:cxn>
                    <a:cxn ang="0">
                      <a:pos x="316" y="137"/>
                    </a:cxn>
                    <a:cxn ang="0">
                      <a:pos x="300" y="134"/>
                    </a:cxn>
                    <a:cxn ang="0">
                      <a:pos x="261" y="117"/>
                    </a:cxn>
                    <a:cxn ang="0">
                      <a:pos x="222" y="103"/>
                    </a:cxn>
                    <a:cxn ang="0">
                      <a:pos x="181" y="91"/>
                    </a:cxn>
                    <a:cxn ang="0">
                      <a:pos x="143" y="78"/>
                    </a:cxn>
                    <a:cxn ang="0">
                      <a:pos x="103" y="61"/>
                    </a:cxn>
                    <a:cxn ang="0">
                      <a:pos x="67" y="45"/>
                    </a:cxn>
                    <a:cxn ang="0">
                      <a:pos x="31" y="24"/>
                    </a:cxn>
                    <a:cxn ang="0">
                      <a:pos x="0" y="0"/>
                    </a:cxn>
                    <a:cxn ang="0">
                      <a:pos x="121" y="67"/>
                    </a:cxn>
                    <a:cxn ang="0">
                      <a:pos x="248" y="96"/>
                    </a:cxn>
                    <a:cxn ang="0">
                      <a:pos x="376" y="93"/>
                    </a:cxn>
                    <a:cxn ang="0">
                      <a:pos x="510" y="75"/>
                    </a:cxn>
                    <a:cxn ang="0">
                      <a:pos x="641" y="49"/>
                    </a:cxn>
                    <a:cxn ang="0">
                      <a:pos x="773" y="32"/>
                    </a:cxn>
                    <a:cxn ang="0">
                      <a:pos x="906" y="31"/>
                    </a:cxn>
                    <a:cxn ang="0">
                      <a:pos x="1037" y="60"/>
                    </a:cxn>
                  </a:cxnLst>
                  <a:rect l="0" t="0" r="r" b="b"/>
                  <a:pathLst>
                    <a:path w="1146" h="387">
                      <a:moveTo>
                        <a:pt x="1037" y="60"/>
                      </a:moveTo>
                      <a:lnTo>
                        <a:pt x="1146" y="134"/>
                      </a:lnTo>
                      <a:lnTo>
                        <a:pt x="1083" y="127"/>
                      </a:lnTo>
                      <a:lnTo>
                        <a:pt x="1022" y="116"/>
                      </a:lnTo>
                      <a:lnTo>
                        <a:pt x="956" y="102"/>
                      </a:lnTo>
                      <a:lnTo>
                        <a:pt x="892" y="91"/>
                      </a:lnTo>
                      <a:lnTo>
                        <a:pt x="825" y="81"/>
                      </a:lnTo>
                      <a:lnTo>
                        <a:pt x="761" y="80"/>
                      </a:lnTo>
                      <a:lnTo>
                        <a:pt x="697" y="85"/>
                      </a:lnTo>
                      <a:lnTo>
                        <a:pt x="635" y="105"/>
                      </a:lnTo>
                      <a:lnTo>
                        <a:pt x="596" y="116"/>
                      </a:lnTo>
                      <a:lnTo>
                        <a:pt x="559" y="132"/>
                      </a:lnTo>
                      <a:lnTo>
                        <a:pt x="520" y="152"/>
                      </a:lnTo>
                      <a:lnTo>
                        <a:pt x="486" y="176"/>
                      </a:lnTo>
                      <a:lnTo>
                        <a:pt x="453" y="202"/>
                      </a:lnTo>
                      <a:lnTo>
                        <a:pt x="424" y="233"/>
                      </a:lnTo>
                      <a:lnTo>
                        <a:pt x="400" y="268"/>
                      </a:lnTo>
                      <a:lnTo>
                        <a:pt x="383" y="308"/>
                      </a:lnTo>
                      <a:lnTo>
                        <a:pt x="371" y="318"/>
                      </a:lnTo>
                      <a:lnTo>
                        <a:pt x="358" y="329"/>
                      </a:lnTo>
                      <a:lnTo>
                        <a:pt x="344" y="339"/>
                      </a:lnTo>
                      <a:lnTo>
                        <a:pt x="332" y="350"/>
                      </a:lnTo>
                      <a:lnTo>
                        <a:pt x="316" y="360"/>
                      </a:lnTo>
                      <a:lnTo>
                        <a:pt x="302" y="369"/>
                      </a:lnTo>
                      <a:lnTo>
                        <a:pt x="288" y="378"/>
                      </a:lnTo>
                      <a:lnTo>
                        <a:pt x="274" y="387"/>
                      </a:lnTo>
                      <a:lnTo>
                        <a:pt x="302" y="362"/>
                      </a:lnTo>
                      <a:lnTo>
                        <a:pt x="330" y="339"/>
                      </a:lnTo>
                      <a:lnTo>
                        <a:pt x="354" y="312"/>
                      </a:lnTo>
                      <a:lnTo>
                        <a:pt x="378" y="287"/>
                      </a:lnTo>
                      <a:lnTo>
                        <a:pt x="396" y="258"/>
                      </a:lnTo>
                      <a:lnTo>
                        <a:pt x="411" y="230"/>
                      </a:lnTo>
                      <a:lnTo>
                        <a:pt x="421" y="199"/>
                      </a:lnTo>
                      <a:lnTo>
                        <a:pt x="426" y="169"/>
                      </a:lnTo>
                      <a:lnTo>
                        <a:pt x="414" y="151"/>
                      </a:lnTo>
                      <a:lnTo>
                        <a:pt x="400" y="142"/>
                      </a:lnTo>
                      <a:lnTo>
                        <a:pt x="385" y="137"/>
                      </a:lnTo>
                      <a:lnTo>
                        <a:pt x="369" y="137"/>
                      </a:lnTo>
                      <a:lnTo>
                        <a:pt x="351" y="137"/>
                      </a:lnTo>
                      <a:lnTo>
                        <a:pt x="334" y="137"/>
                      </a:lnTo>
                      <a:lnTo>
                        <a:pt x="316" y="137"/>
                      </a:lnTo>
                      <a:lnTo>
                        <a:pt x="300" y="134"/>
                      </a:lnTo>
                      <a:lnTo>
                        <a:pt x="261" y="117"/>
                      </a:lnTo>
                      <a:lnTo>
                        <a:pt x="222" y="103"/>
                      </a:lnTo>
                      <a:lnTo>
                        <a:pt x="181" y="91"/>
                      </a:lnTo>
                      <a:lnTo>
                        <a:pt x="143" y="78"/>
                      </a:lnTo>
                      <a:lnTo>
                        <a:pt x="103" y="61"/>
                      </a:lnTo>
                      <a:lnTo>
                        <a:pt x="67" y="45"/>
                      </a:lnTo>
                      <a:lnTo>
                        <a:pt x="31" y="24"/>
                      </a:lnTo>
                      <a:lnTo>
                        <a:pt x="0" y="0"/>
                      </a:lnTo>
                      <a:lnTo>
                        <a:pt x="121" y="67"/>
                      </a:lnTo>
                      <a:lnTo>
                        <a:pt x="248" y="96"/>
                      </a:lnTo>
                      <a:lnTo>
                        <a:pt x="376" y="93"/>
                      </a:lnTo>
                      <a:lnTo>
                        <a:pt x="510" y="75"/>
                      </a:lnTo>
                      <a:lnTo>
                        <a:pt x="641" y="49"/>
                      </a:lnTo>
                      <a:lnTo>
                        <a:pt x="773" y="32"/>
                      </a:lnTo>
                      <a:lnTo>
                        <a:pt x="906" y="31"/>
                      </a:lnTo>
                      <a:lnTo>
                        <a:pt x="1037" y="60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50" name="Freeform 44"/>
                <p:cNvSpPr>
                  <a:spLocks/>
                </p:cNvSpPr>
                <p:nvPr/>
              </p:nvSpPr>
              <p:spPr bwMode="auto">
                <a:xfrm>
                  <a:off x="5330945" y="604729"/>
                  <a:ext cx="301625" cy="266700"/>
                </a:xfrm>
                <a:custGeom>
                  <a:avLst/>
                  <a:gdLst/>
                  <a:ahLst/>
                  <a:cxnLst>
                    <a:cxn ang="0">
                      <a:pos x="341" y="122"/>
                    </a:cxn>
                    <a:cxn ang="0">
                      <a:pos x="349" y="121"/>
                    </a:cxn>
                    <a:cxn ang="0">
                      <a:pos x="357" y="119"/>
                    </a:cxn>
                    <a:cxn ang="0">
                      <a:pos x="364" y="117"/>
                    </a:cxn>
                    <a:cxn ang="0">
                      <a:pos x="371" y="117"/>
                    </a:cxn>
                    <a:cxn ang="0">
                      <a:pos x="377" y="124"/>
                    </a:cxn>
                    <a:cxn ang="0">
                      <a:pos x="380" y="132"/>
                    </a:cxn>
                    <a:cxn ang="0">
                      <a:pos x="378" y="140"/>
                    </a:cxn>
                    <a:cxn ang="0">
                      <a:pos x="375" y="149"/>
                    </a:cxn>
                    <a:cxn ang="0">
                      <a:pos x="370" y="157"/>
                    </a:cxn>
                    <a:cxn ang="0">
                      <a:pos x="364" y="165"/>
                    </a:cxn>
                    <a:cxn ang="0">
                      <a:pos x="360" y="174"/>
                    </a:cxn>
                    <a:cxn ang="0">
                      <a:pos x="357" y="182"/>
                    </a:cxn>
                    <a:cxn ang="0">
                      <a:pos x="334" y="211"/>
                    </a:cxn>
                    <a:cxn ang="0">
                      <a:pos x="308" y="242"/>
                    </a:cxn>
                    <a:cxn ang="0">
                      <a:pos x="279" y="269"/>
                    </a:cxn>
                    <a:cxn ang="0">
                      <a:pos x="250" y="292"/>
                    </a:cxn>
                    <a:cxn ang="0">
                      <a:pos x="216" y="310"/>
                    </a:cxn>
                    <a:cxn ang="0">
                      <a:pos x="182" y="326"/>
                    </a:cxn>
                    <a:cxn ang="0">
                      <a:pos x="144" y="334"/>
                    </a:cxn>
                    <a:cxn ang="0">
                      <a:pos x="105" y="335"/>
                    </a:cxn>
                    <a:cxn ang="0">
                      <a:pos x="90" y="316"/>
                    </a:cxn>
                    <a:cxn ang="0">
                      <a:pos x="78" y="298"/>
                    </a:cxn>
                    <a:cxn ang="0">
                      <a:pos x="66" y="278"/>
                    </a:cxn>
                    <a:cxn ang="0">
                      <a:pos x="58" y="260"/>
                    </a:cxn>
                    <a:cxn ang="0">
                      <a:pos x="48" y="239"/>
                    </a:cxn>
                    <a:cxn ang="0">
                      <a:pos x="39" y="221"/>
                    </a:cxn>
                    <a:cxn ang="0">
                      <a:pos x="33" y="200"/>
                    </a:cxn>
                    <a:cxn ang="0">
                      <a:pos x="27" y="182"/>
                    </a:cxn>
                    <a:cxn ang="0">
                      <a:pos x="48" y="160"/>
                    </a:cxn>
                    <a:cxn ang="0">
                      <a:pos x="56" y="139"/>
                    </a:cxn>
                    <a:cxn ang="0">
                      <a:pos x="55" y="117"/>
                    </a:cxn>
                    <a:cxn ang="0">
                      <a:pos x="45" y="94"/>
                    </a:cxn>
                    <a:cxn ang="0">
                      <a:pos x="31" y="69"/>
                    </a:cxn>
                    <a:cxn ang="0">
                      <a:pos x="17" y="46"/>
                    </a:cxn>
                    <a:cxn ang="0">
                      <a:pos x="5" y="22"/>
                    </a:cxn>
                    <a:cxn ang="0">
                      <a:pos x="0" y="0"/>
                    </a:cxn>
                    <a:cxn ang="0">
                      <a:pos x="41" y="16"/>
                    </a:cxn>
                    <a:cxn ang="0">
                      <a:pos x="81" y="34"/>
                    </a:cxn>
                    <a:cxn ang="0">
                      <a:pos x="123" y="51"/>
                    </a:cxn>
                    <a:cxn ang="0">
                      <a:pos x="165" y="69"/>
                    </a:cxn>
                    <a:cxn ang="0">
                      <a:pos x="207" y="85"/>
                    </a:cxn>
                    <a:cxn ang="0">
                      <a:pos x="250" y="100"/>
                    </a:cxn>
                    <a:cxn ang="0">
                      <a:pos x="295" y="111"/>
                    </a:cxn>
                    <a:cxn ang="0">
                      <a:pos x="341" y="122"/>
                    </a:cxn>
                  </a:cxnLst>
                  <a:rect l="0" t="0" r="r" b="b"/>
                  <a:pathLst>
                    <a:path w="380" h="335">
                      <a:moveTo>
                        <a:pt x="341" y="122"/>
                      </a:moveTo>
                      <a:lnTo>
                        <a:pt x="349" y="121"/>
                      </a:lnTo>
                      <a:lnTo>
                        <a:pt x="357" y="119"/>
                      </a:lnTo>
                      <a:lnTo>
                        <a:pt x="364" y="117"/>
                      </a:lnTo>
                      <a:lnTo>
                        <a:pt x="371" y="117"/>
                      </a:lnTo>
                      <a:lnTo>
                        <a:pt x="377" y="124"/>
                      </a:lnTo>
                      <a:lnTo>
                        <a:pt x="380" y="132"/>
                      </a:lnTo>
                      <a:lnTo>
                        <a:pt x="378" y="140"/>
                      </a:lnTo>
                      <a:lnTo>
                        <a:pt x="375" y="149"/>
                      </a:lnTo>
                      <a:lnTo>
                        <a:pt x="370" y="157"/>
                      </a:lnTo>
                      <a:lnTo>
                        <a:pt x="364" y="165"/>
                      </a:lnTo>
                      <a:lnTo>
                        <a:pt x="360" y="174"/>
                      </a:lnTo>
                      <a:lnTo>
                        <a:pt x="357" y="182"/>
                      </a:lnTo>
                      <a:lnTo>
                        <a:pt x="334" y="211"/>
                      </a:lnTo>
                      <a:lnTo>
                        <a:pt x="308" y="242"/>
                      </a:lnTo>
                      <a:lnTo>
                        <a:pt x="279" y="269"/>
                      </a:lnTo>
                      <a:lnTo>
                        <a:pt x="250" y="292"/>
                      </a:lnTo>
                      <a:lnTo>
                        <a:pt x="216" y="310"/>
                      </a:lnTo>
                      <a:lnTo>
                        <a:pt x="182" y="326"/>
                      </a:lnTo>
                      <a:lnTo>
                        <a:pt x="144" y="334"/>
                      </a:lnTo>
                      <a:lnTo>
                        <a:pt x="105" y="335"/>
                      </a:lnTo>
                      <a:lnTo>
                        <a:pt x="90" y="316"/>
                      </a:lnTo>
                      <a:lnTo>
                        <a:pt x="78" y="298"/>
                      </a:lnTo>
                      <a:lnTo>
                        <a:pt x="66" y="278"/>
                      </a:lnTo>
                      <a:lnTo>
                        <a:pt x="58" y="260"/>
                      </a:lnTo>
                      <a:lnTo>
                        <a:pt x="48" y="239"/>
                      </a:lnTo>
                      <a:lnTo>
                        <a:pt x="39" y="221"/>
                      </a:lnTo>
                      <a:lnTo>
                        <a:pt x="33" y="200"/>
                      </a:lnTo>
                      <a:lnTo>
                        <a:pt x="27" y="182"/>
                      </a:lnTo>
                      <a:lnTo>
                        <a:pt x="48" y="160"/>
                      </a:lnTo>
                      <a:lnTo>
                        <a:pt x="56" y="139"/>
                      </a:lnTo>
                      <a:lnTo>
                        <a:pt x="55" y="117"/>
                      </a:lnTo>
                      <a:lnTo>
                        <a:pt x="45" y="94"/>
                      </a:lnTo>
                      <a:lnTo>
                        <a:pt x="31" y="69"/>
                      </a:lnTo>
                      <a:lnTo>
                        <a:pt x="17" y="46"/>
                      </a:lnTo>
                      <a:lnTo>
                        <a:pt x="5" y="22"/>
                      </a:lnTo>
                      <a:lnTo>
                        <a:pt x="0" y="0"/>
                      </a:lnTo>
                      <a:lnTo>
                        <a:pt x="41" y="16"/>
                      </a:lnTo>
                      <a:lnTo>
                        <a:pt x="81" y="34"/>
                      </a:lnTo>
                      <a:lnTo>
                        <a:pt x="123" y="51"/>
                      </a:lnTo>
                      <a:lnTo>
                        <a:pt x="165" y="69"/>
                      </a:lnTo>
                      <a:lnTo>
                        <a:pt x="207" y="85"/>
                      </a:lnTo>
                      <a:lnTo>
                        <a:pt x="250" y="100"/>
                      </a:lnTo>
                      <a:lnTo>
                        <a:pt x="295" y="111"/>
                      </a:lnTo>
                      <a:lnTo>
                        <a:pt x="341" y="122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51" name="Freeform 45"/>
                <p:cNvSpPr>
                  <a:spLocks/>
                </p:cNvSpPr>
                <p:nvPr/>
              </p:nvSpPr>
              <p:spPr bwMode="auto">
                <a:xfrm>
                  <a:off x="5438895" y="660291"/>
                  <a:ext cx="942975" cy="404812"/>
                </a:xfrm>
                <a:custGeom>
                  <a:avLst/>
                  <a:gdLst/>
                  <a:ahLst/>
                  <a:cxnLst>
                    <a:cxn ang="0">
                      <a:pos x="1006" y="48"/>
                    </a:cxn>
                    <a:cxn ang="0">
                      <a:pos x="1031" y="48"/>
                    </a:cxn>
                    <a:cxn ang="0">
                      <a:pos x="1056" y="56"/>
                    </a:cxn>
                    <a:cxn ang="0">
                      <a:pos x="1078" y="69"/>
                    </a:cxn>
                    <a:cxn ang="0">
                      <a:pos x="1101" y="85"/>
                    </a:cxn>
                    <a:cxn ang="0">
                      <a:pos x="1122" y="103"/>
                    </a:cxn>
                    <a:cxn ang="0">
                      <a:pos x="1144" y="123"/>
                    </a:cxn>
                    <a:cxn ang="0">
                      <a:pos x="1165" y="142"/>
                    </a:cxn>
                    <a:cxn ang="0">
                      <a:pos x="1189" y="162"/>
                    </a:cxn>
                    <a:cxn ang="0">
                      <a:pos x="1189" y="179"/>
                    </a:cxn>
                    <a:cxn ang="0">
                      <a:pos x="1115" y="184"/>
                    </a:cxn>
                    <a:cxn ang="0">
                      <a:pos x="1048" y="204"/>
                    </a:cxn>
                    <a:cxn ang="0">
                      <a:pos x="982" y="230"/>
                    </a:cxn>
                    <a:cxn ang="0">
                      <a:pos x="921" y="264"/>
                    </a:cxn>
                    <a:cxn ang="0">
                      <a:pos x="858" y="300"/>
                    </a:cxn>
                    <a:cxn ang="0">
                      <a:pos x="797" y="336"/>
                    </a:cxn>
                    <a:cxn ang="0">
                      <a:pos x="734" y="368"/>
                    </a:cxn>
                    <a:cxn ang="0">
                      <a:pos x="670" y="396"/>
                    </a:cxn>
                    <a:cxn ang="0">
                      <a:pos x="603" y="393"/>
                    </a:cxn>
                    <a:cxn ang="0">
                      <a:pos x="540" y="397"/>
                    </a:cxn>
                    <a:cxn ang="0">
                      <a:pos x="476" y="406"/>
                    </a:cxn>
                    <a:cxn ang="0">
                      <a:pos x="416" y="421"/>
                    </a:cxn>
                    <a:cxn ang="0">
                      <a:pos x="354" y="438"/>
                    </a:cxn>
                    <a:cxn ang="0">
                      <a:pos x="295" y="460"/>
                    </a:cxn>
                    <a:cxn ang="0">
                      <a:pos x="237" y="484"/>
                    </a:cxn>
                    <a:cxn ang="0">
                      <a:pos x="182" y="510"/>
                    </a:cxn>
                    <a:cxn ang="0">
                      <a:pos x="153" y="506"/>
                    </a:cxn>
                    <a:cxn ang="0">
                      <a:pos x="126" y="499"/>
                    </a:cxn>
                    <a:cxn ang="0">
                      <a:pos x="101" y="488"/>
                    </a:cxn>
                    <a:cxn ang="0">
                      <a:pos x="80" y="473"/>
                    </a:cxn>
                    <a:cxn ang="0">
                      <a:pos x="58" y="453"/>
                    </a:cxn>
                    <a:cxn ang="0">
                      <a:pos x="39" y="434"/>
                    </a:cxn>
                    <a:cxn ang="0">
                      <a:pos x="18" y="414"/>
                    </a:cxn>
                    <a:cxn ang="0">
                      <a:pos x="0" y="396"/>
                    </a:cxn>
                    <a:cxn ang="0">
                      <a:pos x="22" y="336"/>
                    </a:cxn>
                    <a:cxn ang="0">
                      <a:pos x="62" y="322"/>
                    </a:cxn>
                    <a:cxn ang="0">
                      <a:pos x="104" y="308"/>
                    </a:cxn>
                    <a:cxn ang="0">
                      <a:pos x="145" y="292"/>
                    </a:cxn>
                    <a:cxn ang="0">
                      <a:pos x="185" y="272"/>
                    </a:cxn>
                    <a:cxn ang="0">
                      <a:pos x="221" y="247"/>
                    </a:cxn>
                    <a:cxn ang="0">
                      <a:pos x="255" y="218"/>
                    </a:cxn>
                    <a:cxn ang="0">
                      <a:pos x="281" y="183"/>
                    </a:cxn>
                    <a:cxn ang="0">
                      <a:pos x="305" y="144"/>
                    </a:cxn>
                    <a:cxn ang="0">
                      <a:pos x="352" y="92"/>
                    </a:cxn>
                    <a:cxn ang="0">
                      <a:pos x="408" y="55"/>
                    </a:cxn>
                    <a:cxn ang="0">
                      <a:pos x="471" y="27"/>
                    </a:cxn>
                    <a:cxn ang="0">
                      <a:pos x="538" y="10"/>
                    </a:cxn>
                    <a:cxn ang="0">
                      <a:pos x="607" y="0"/>
                    </a:cxn>
                    <a:cxn ang="0">
                      <a:pos x="678" y="2"/>
                    </a:cxn>
                    <a:cxn ang="0">
                      <a:pos x="748" y="10"/>
                    </a:cxn>
                    <a:cxn ang="0">
                      <a:pos x="819" y="27"/>
                    </a:cxn>
                    <a:cxn ang="0">
                      <a:pos x="840" y="27"/>
                    </a:cxn>
                    <a:cxn ang="0">
                      <a:pos x="862" y="30"/>
                    </a:cxn>
                    <a:cxn ang="0">
                      <a:pos x="885" y="32"/>
                    </a:cxn>
                    <a:cxn ang="0">
                      <a:pos x="910" y="37"/>
                    </a:cxn>
                    <a:cxn ang="0">
                      <a:pos x="933" y="39"/>
                    </a:cxn>
                    <a:cxn ang="0">
                      <a:pos x="957" y="42"/>
                    </a:cxn>
                    <a:cxn ang="0">
                      <a:pos x="981" y="45"/>
                    </a:cxn>
                    <a:cxn ang="0">
                      <a:pos x="1006" y="48"/>
                    </a:cxn>
                  </a:cxnLst>
                  <a:rect l="0" t="0" r="r" b="b"/>
                  <a:pathLst>
                    <a:path w="1189" h="510">
                      <a:moveTo>
                        <a:pt x="1006" y="48"/>
                      </a:moveTo>
                      <a:lnTo>
                        <a:pt x="1031" y="48"/>
                      </a:lnTo>
                      <a:lnTo>
                        <a:pt x="1056" y="56"/>
                      </a:lnTo>
                      <a:lnTo>
                        <a:pt x="1078" y="69"/>
                      </a:lnTo>
                      <a:lnTo>
                        <a:pt x="1101" y="85"/>
                      </a:lnTo>
                      <a:lnTo>
                        <a:pt x="1122" y="103"/>
                      </a:lnTo>
                      <a:lnTo>
                        <a:pt x="1144" y="123"/>
                      </a:lnTo>
                      <a:lnTo>
                        <a:pt x="1165" y="142"/>
                      </a:lnTo>
                      <a:lnTo>
                        <a:pt x="1189" y="162"/>
                      </a:lnTo>
                      <a:lnTo>
                        <a:pt x="1189" y="179"/>
                      </a:lnTo>
                      <a:lnTo>
                        <a:pt x="1115" y="184"/>
                      </a:lnTo>
                      <a:lnTo>
                        <a:pt x="1048" y="204"/>
                      </a:lnTo>
                      <a:lnTo>
                        <a:pt x="982" y="230"/>
                      </a:lnTo>
                      <a:lnTo>
                        <a:pt x="921" y="264"/>
                      </a:lnTo>
                      <a:lnTo>
                        <a:pt x="858" y="300"/>
                      </a:lnTo>
                      <a:lnTo>
                        <a:pt x="797" y="336"/>
                      </a:lnTo>
                      <a:lnTo>
                        <a:pt x="734" y="368"/>
                      </a:lnTo>
                      <a:lnTo>
                        <a:pt x="670" y="396"/>
                      </a:lnTo>
                      <a:lnTo>
                        <a:pt x="603" y="393"/>
                      </a:lnTo>
                      <a:lnTo>
                        <a:pt x="540" y="397"/>
                      </a:lnTo>
                      <a:lnTo>
                        <a:pt x="476" y="406"/>
                      </a:lnTo>
                      <a:lnTo>
                        <a:pt x="416" y="421"/>
                      </a:lnTo>
                      <a:lnTo>
                        <a:pt x="354" y="438"/>
                      </a:lnTo>
                      <a:lnTo>
                        <a:pt x="295" y="460"/>
                      </a:lnTo>
                      <a:lnTo>
                        <a:pt x="237" y="484"/>
                      </a:lnTo>
                      <a:lnTo>
                        <a:pt x="182" y="510"/>
                      </a:lnTo>
                      <a:lnTo>
                        <a:pt x="153" y="506"/>
                      </a:lnTo>
                      <a:lnTo>
                        <a:pt x="126" y="499"/>
                      </a:lnTo>
                      <a:lnTo>
                        <a:pt x="101" y="488"/>
                      </a:lnTo>
                      <a:lnTo>
                        <a:pt x="80" y="473"/>
                      </a:lnTo>
                      <a:lnTo>
                        <a:pt x="58" y="453"/>
                      </a:lnTo>
                      <a:lnTo>
                        <a:pt x="39" y="434"/>
                      </a:lnTo>
                      <a:lnTo>
                        <a:pt x="18" y="414"/>
                      </a:lnTo>
                      <a:lnTo>
                        <a:pt x="0" y="396"/>
                      </a:lnTo>
                      <a:lnTo>
                        <a:pt x="22" y="336"/>
                      </a:lnTo>
                      <a:lnTo>
                        <a:pt x="62" y="322"/>
                      </a:lnTo>
                      <a:lnTo>
                        <a:pt x="104" y="308"/>
                      </a:lnTo>
                      <a:lnTo>
                        <a:pt x="145" y="292"/>
                      </a:lnTo>
                      <a:lnTo>
                        <a:pt x="185" y="272"/>
                      </a:lnTo>
                      <a:lnTo>
                        <a:pt x="221" y="247"/>
                      </a:lnTo>
                      <a:lnTo>
                        <a:pt x="255" y="218"/>
                      </a:lnTo>
                      <a:lnTo>
                        <a:pt x="281" y="183"/>
                      </a:lnTo>
                      <a:lnTo>
                        <a:pt x="305" y="144"/>
                      </a:lnTo>
                      <a:lnTo>
                        <a:pt x="352" y="92"/>
                      </a:lnTo>
                      <a:lnTo>
                        <a:pt x="408" y="55"/>
                      </a:lnTo>
                      <a:lnTo>
                        <a:pt x="471" y="27"/>
                      </a:lnTo>
                      <a:lnTo>
                        <a:pt x="538" y="10"/>
                      </a:lnTo>
                      <a:lnTo>
                        <a:pt x="607" y="0"/>
                      </a:lnTo>
                      <a:lnTo>
                        <a:pt x="678" y="2"/>
                      </a:lnTo>
                      <a:lnTo>
                        <a:pt x="748" y="10"/>
                      </a:lnTo>
                      <a:lnTo>
                        <a:pt x="819" y="27"/>
                      </a:lnTo>
                      <a:lnTo>
                        <a:pt x="840" y="27"/>
                      </a:lnTo>
                      <a:lnTo>
                        <a:pt x="862" y="30"/>
                      </a:lnTo>
                      <a:lnTo>
                        <a:pt x="885" y="32"/>
                      </a:lnTo>
                      <a:lnTo>
                        <a:pt x="910" y="37"/>
                      </a:lnTo>
                      <a:lnTo>
                        <a:pt x="933" y="39"/>
                      </a:lnTo>
                      <a:lnTo>
                        <a:pt x="957" y="42"/>
                      </a:lnTo>
                      <a:lnTo>
                        <a:pt x="981" y="45"/>
                      </a:lnTo>
                      <a:lnTo>
                        <a:pt x="1006" y="48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52" name="Freeform 46"/>
                <p:cNvSpPr>
                  <a:spLocks/>
                </p:cNvSpPr>
                <p:nvPr/>
              </p:nvSpPr>
              <p:spPr bwMode="auto">
                <a:xfrm>
                  <a:off x="5680195" y="823804"/>
                  <a:ext cx="771525" cy="417512"/>
                </a:xfrm>
                <a:custGeom>
                  <a:avLst/>
                  <a:gdLst/>
                  <a:ahLst/>
                  <a:cxnLst>
                    <a:cxn ang="0">
                      <a:pos x="885" y="50"/>
                    </a:cxn>
                    <a:cxn ang="0">
                      <a:pos x="716" y="84"/>
                    </a:cxn>
                    <a:cxn ang="0">
                      <a:pos x="563" y="162"/>
                    </a:cxn>
                    <a:cxn ang="0">
                      <a:pos x="440" y="283"/>
                    </a:cxn>
                    <a:cxn ang="0">
                      <a:pos x="368" y="382"/>
                    </a:cxn>
                    <a:cxn ang="0">
                      <a:pos x="323" y="425"/>
                    </a:cxn>
                    <a:cxn ang="0">
                      <a:pos x="281" y="467"/>
                    </a:cxn>
                    <a:cxn ang="0">
                      <a:pos x="235" y="507"/>
                    </a:cxn>
                    <a:cxn ang="0">
                      <a:pos x="233" y="502"/>
                    </a:cxn>
                    <a:cxn ang="0">
                      <a:pos x="286" y="454"/>
                    </a:cxn>
                    <a:cxn ang="0">
                      <a:pos x="333" y="404"/>
                    </a:cxn>
                    <a:cxn ang="0">
                      <a:pos x="359" y="347"/>
                    </a:cxn>
                    <a:cxn ang="0">
                      <a:pos x="355" y="304"/>
                    </a:cxn>
                    <a:cxn ang="0">
                      <a:pos x="343" y="287"/>
                    </a:cxn>
                    <a:cxn ang="0">
                      <a:pos x="329" y="272"/>
                    </a:cxn>
                    <a:cxn ang="0">
                      <a:pos x="313" y="259"/>
                    </a:cxn>
                    <a:cxn ang="0">
                      <a:pos x="295" y="251"/>
                    </a:cxn>
                    <a:cxn ang="0">
                      <a:pos x="274" y="248"/>
                    </a:cxn>
                    <a:cxn ang="0">
                      <a:pos x="254" y="252"/>
                    </a:cxn>
                    <a:cxn ang="0">
                      <a:pos x="237" y="262"/>
                    </a:cxn>
                    <a:cxn ang="0">
                      <a:pos x="202" y="266"/>
                    </a:cxn>
                    <a:cxn ang="0">
                      <a:pos x="148" y="268"/>
                    </a:cxn>
                    <a:cxn ang="0">
                      <a:pos x="93" y="276"/>
                    </a:cxn>
                    <a:cxn ang="0">
                      <a:pos x="40" y="286"/>
                    </a:cxn>
                    <a:cxn ang="0">
                      <a:pos x="0" y="291"/>
                    </a:cxn>
                    <a:cxn ang="0">
                      <a:pos x="125" y="241"/>
                    </a:cxn>
                    <a:cxn ang="0">
                      <a:pos x="267" y="231"/>
                    </a:cxn>
                    <a:cxn ang="0">
                      <a:pos x="407" y="216"/>
                    </a:cxn>
                    <a:cxn ang="0">
                      <a:pos x="527" y="148"/>
                    </a:cxn>
                    <a:cxn ang="0">
                      <a:pos x="613" y="88"/>
                    </a:cxn>
                    <a:cxn ang="0">
                      <a:pos x="709" y="45"/>
                    </a:cxn>
                    <a:cxn ang="0">
                      <a:pos x="811" y="14"/>
                    </a:cxn>
                    <a:cxn ang="0">
                      <a:pos x="918" y="0"/>
                    </a:cxn>
                  </a:cxnLst>
                  <a:rect l="0" t="0" r="r" b="b"/>
                  <a:pathLst>
                    <a:path w="971" h="527">
                      <a:moveTo>
                        <a:pt x="971" y="52"/>
                      </a:moveTo>
                      <a:lnTo>
                        <a:pt x="885" y="50"/>
                      </a:lnTo>
                      <a:lnTo>
                        <a:pt x="800" y="61"/>
                      </a:lnTo>
                      <a:lnTo>
                        <a:pt x="716" y="84"/>
                      </a:lnTo>
                      <a:lnTo>
                        <a:pt x="637" y="119"/>
                      </a:lnTo>
                      <a:lnTo>
                        <a:pt x="563" y="162"/>
                      </a:lnTo>
                      <a:lnTo>
                        <a:pt x="497" y="218"/>
                      </a:lnTo>
                      <a:lnTo>
                        <a:pt x="440" y="283"/>
                      </a:lnTo>
                      <a:lnTo>
                        <a:pt x="396" y="361"/>
                      </a:lnTo>
                      <a:lnTo>
                        <a:pt x="368" y="382"/>
                      </a:lnTo>
                      <a:lnTo>
                        <a:pt x="346" y="403"/>
                      </a:lnTo>
                      <a:lnTo>
                        <a:pt x="323" y="425"/>
                      </a:lnTo>
                      <a:lnTo>
                        <a:pt x="304" y="447"/>
                      </a:lnTo>
                      <a:lnTo>
                        <a:pt x="281" y="467"/>
                      </a:lnTo>
                      <a:lnTo>
                        <a:pt x="260" y="488"/>
                      </a:lnTo>
                      <a:lnTo>
                        <a:pt x="235" y="507"/>
                      </a:lnTo>
                      <a:lnTo>
                        <a:pt x="209" y="527"/>
                      </a:lnTo>
                      <a:lnTo>
                        <a:pt x="233" y="502"/>
                      </a:lnTo>
                      <a:lnTo>
                        <a:pt x="259" y="478"/>
                      </a:lnTo>
                      <a:lnTo>
                        <a:pt x="286" y="454"/>
                      </a:lnTo>
                      <a:lnTo>
                        <a:pt x="312" y="431"/>
                      </a:lnTo>
                      <a:lnTo>
                        <a:pt x="333" y="404"/>
                      </a:lnTo>
                      <a:lnTo>
                        <a:pt x="351" y="378"/>
                      </a:lnTo>
                      <a:lnTo>
                        <a:pt x="359" y="347"/>
                      </a:lnTo>
                      <a:lnTo>
                        <a:pt x="361" y="314"/>
                      </a:lnTo>
                      <a:lnTo>
                        <a:pt x="355" y="304"/>
                      </a:lnTo>
                      <a:lnTo>
                        <a:pt x="350" y="296"/>
                      </a:lnTo>
                      <a:lnTo>
                        <a:pt x="343" y="287"/>
                      </a:lnTo>
                      <a:lnTo>
                        <a:pt x="337" y="280"/>
                      </a:lnTo>
                      <a:lnTo>
                        <a:pt x="329" y="272"/>
                      </a:lnTo>
                      <a:lnTo>
                        <a:pt x="322" y="265"/>
                      </a:lnTo>
                      <a:lnTo>
                        <a:pt x="313" y="259"/>
                      </a:lnTo>
                      <a:lnTo>
                        <a:pt x="305" y="257"/>
                      </a:lnTo>
                      <a:lnTo>
                        <a:pt x="295" y="251"/>
                      </a:lnTo>
                      <a:lnTo>
                        <a:pt x="286" y="250"/>
                      </a:lnTo>
                      <a:lnTo>
                        <a:pt x="274" y="248"/>
                      </a:lnTo>
                      <a:lnTo>
                        <a:pt x="265" y="251"/>
                      </a:lnTo>
                      <a:lnTo>
                        <a:pt x="254" y="252"/>
                      </a:lnTo>
                      <a:lnTo>
                        <a:pt x="245" y="258"/>
                      </a:lnTo>
                      <a:lnTo>
                        <a:pt x="237" y="262"/>
                      </a:lnTo>
                      <a:lnTo>
                        <a:pt x="230" y="271"/>
                      </a:lnTo>
                      <a:lnTo>
                        <a:pt x="202" y="266"/>
                      </a:lnTo>
                      <a:lnTo>
                        <a:pt x="175" y="266"/>
                      </a:lnTo>
                      <a:lnTo>
                        <a:pt x="148" y="268"/>
                      </a:lnTo>
                      <a:lnTo>
                        <a:pt x="121" y="272"/>
                      </a:lnTo>
                      <a:lnTo>
                        <a:pt x="93" y="276"/>
                      </a:lnTo>
                      <a:lnTo>
                        <a:pt x="67" y="282"/>
                      </a:lnTo>
                      <a:lnTo>
                        <a:pt x="40" y="286"/>
                      </a:lnTo>
                      <a:lnTo>
                        <a:pt x="17" y="291"/>
                      </a:lnTo>
                      <a:lnTo>
                        <a:pt x="0" y="291"/>
                      </a:lnTo>
                      <a:lnTo>
                        <a:pt x="58" y="258"/>
                      </a:lnTo>
                      <a:lnTo>
                        <a:pt x="125" y="241"/>
                      </a:lnTo>
                      <a:lnTo>
                        <a:pt x="194" y="234"/>
                      </a:lnTo>
                      <a:lnTo>
                        <a:pt x="267" y="231"/>
                      </a:lnTo>
                      <a:lnTo>
                        <a:pt x="337" y="227"/>
                      </a:lnTo>
                      <a:lnTo>
                        <a:pt x="407" y="216"/>
                      </a:lnTo>
                      <a:lnTo>
                        <a:pt x="470" y="191"/>
                      </a:lnTo>
                      <a:lnTo>
                        <a:pt x="527" y="148"/>
                      </a:lnTo>
                      <a:lnTo>
                        <a:pt x="567" y="114"/>
                      </a:lnTo>
                      <a:lnTo>
                        <a:pt x="613" y="88"/>
                      </a:lnTo>
                      <a:lnTo>
                        <a:pt x="659" y="63"/>
                      </a:lnTo>
                      <a:lnTo>
                        <a:pt x="709" y="45"/>
                      </a:lnTo>
                      <a:lnTo>
                        <a:pt x="758" y="27"/>
                      </a:lnTo>
                      <a:lnTo>
                        <a:pt x="811" y="14"/>
                      </a:lnTo>
                      <a:lnTo>
                        <a:pt x="864" y="4"/>
                      </a:lnTo>
                      <a:lnTo>
                        <a:pt x="918" y="0"/>
                      </a:lnTo>
                      <a:lnTo>
                        <a:pt x="971" y="52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53" name="Freeform 47"/>
                <p:cNvSpPr>
                  <a:spLocks/>
                </p:cNvSpPr>
                <p:nvPr/>
              </p:nvSpPr>
              <p:spPr bwMode="auto">
                <a:xfrm>
                  <a:off x="6877170" y="871429"/>
                  <a:ext cx="176213" cy="514350"/>
                </a:xfrm>
                <a:custGeom>
                  <a:avLst/>
                  <a:gdLst/>
                  <a:ahLst/>
                  <a:cxnLst>
                    <a:cxn ang="0">
                      <a:pos x="174" y="179"/>
                    </a:cxn>
                    <a:cxn ang="0">
                      <a:pos x="167" y="196"/>
                    </a:cxn>
                    <a:cxn ang="0">
                      <a:pos x="161" y="218"/>
                    </a:cxn>
                    <a:cxn ang="0">
                      <a:pos x="156" y="240"/>
                    </a:cxn>
                    <a:cxn ang="0">
                      <a:pos x="153" y="265"/>
                    </a:cxn>
                    <a:cxn ang="0">
                      <a:pos x="151" y="288"/>
                    </a:cxn>
                    <a:cxn ang="0">
                      <a:pos x="156" y="311"/>
                    </a:cxn>
                    <a:cxn ang="0">
                      <a:pos x="164" y="331"/>
                    </a:cxn>
                    <a:cxn ang="0">
                      <a:pos x="178" y="349"/>
                    </a:cxn>
                    <a:cxn ang="0">
                      <a:pos x="185" y="349"/>
                    </a:cxn>
                    <a:cxn ang="0">
                      <a:pos x="192" y="350"/>
                    </a:cxn>
                    <a:cxn ang="0">
                      <a:pos x="197" y="347"/>
                    </a:cxn>
                    <a:cxn ang="0">
                      <a:pos x="203" y="345"/>
                    </a:cxn>
                    <a:cxn ang="0">
                      <a:pos x="211" y="335"/>
                    </a:cxn>
                    <a:cxn ang="0">
                      <a:pos x="221" y="327"/>
                    </a:cxn>
                    <a:cxn ang="0">
                      <a:pos x="216" y="342"/>
                    </a:cxn>
                    <a:cxn ang="0">
                      <a:pos x="209" y="360"/>
                    </a:cxn>
                    <a:cxn ang="0">
                      <a:pos x="199" y="378"/>
                    </a:cxn>
                    <a:cxn ang="0">
                      <a:pos x="188" y="398"/>
                    </a:cxn>
                    <a:cxn ang="0">
                      <a:pos x="174" y="414"/>
                    </a:cxn>
                    <a:cxn ang="0">
                      <a:pos x="158" y="432"/>
                    </a:cxn>
                    <a:cxn ang="0">
                      <a:pos x="142" y="448"/>
                    </a:cxn>
                    <a:cxn ang="0">
                      <a:pos x="126" y="462"/>
                    </a:cxn>
                    <a:cxn ang="0">
                      <a:pos x="112" y="484"/>
                    </a:cxn>
                    <a:cxn ang="0">
                      <a:pos x="100" y="506"/>
                    </a:cxn>
                    <a:cxn ang="0">
                      <a:pos x="85" y="529"/>
                    </a:cxn>
                    <a:cxn ang="0">
                      <a:pos x="72" y="552"/>
                    </a:cxn>
                    <a:cxn ang="0">
                      <a:pos x="59" y="575"/>
                    </a:cxn>
                    <a:cxn ang="0">
                      <a:pos x="51" y="600"/>
                    </a:cxn>
                    <a:cxn ang="0">
                      <a:pos x="44" y="623"/>
                    </a:cxn>
                    <a:cxn ang="0">
                      <a:pos x="43" y="648"/>
                    </a:cxn>
                    <a:cxn ang="0">
                      <a:pos x="0" y="544"/>
                    </a:cxn>
                    <a:cxn ang="0">
                      <a:pos x="30" y="513"/>
                    </a:cxn>
                    <a:cxn ang="0">
                      <a:pos x="59" y="481"/>
                    </a:cxn>
                    <a:cxn ang="0">
                      <a:pos x="82" y="448"/>
                    </a:cxn>
                    <a:cxn ang="0">
                      <a:pos x="103" y="412"/>
                    </a:cxn>
                    <a:cxn ang="0">
                      <a:pos x="117" y="373"/>
                    </a:cxn>
                    <a:cxn ang="0">
                      <a:pos x="129" y="332"/>
                    </a:cxn>
                    <a:cxn ang="0">
                      <a:pos x="137" y="290"/>
                    </a:cxn>
                    <a:cxn ang="0">
                      <a:pos x="143" y="249"/>
                    </a:cxn>
                    <a:cxn ang="0">
                      <a:pos x="142" y="216"/>
                    </a:cxn>
                    <a:cxn ang="0">
                      <a:pos x="143" y="186"/>
                    </a:cxn>
                    <a:cxn ang="0">
                      <a:pos x="146" y="154"/>
                    </a:cxn>
                    <a:cxn ang="0">
                      <a:pos x="150" y="123"/>
                    </a:cxn>
                    <a:cxn ang="0">
                      <a:pos x="151" y="91"/>
                    </a:cxn>
                    <a:cxn ang="0">
                      <a:pos x="153" y="62"/>
                    </a:cxn>
                    <a:cxn ang="0">
                      <a:pos x="151" y="30"/>
                    </a:cxn>
                    <a:cxn ang="0">
                      <a:pos x="147" y="0"/>
                    </a:cxn>
                    <a:cxn ang="0">
                      <a:pos x="156" y="21"/>
                    </a:cxn>
                    <a:cxn ang="0">
                      <a:pos x="164" y="42"/>
                    </a:cxn>
                    <a:cxn ang="0">
                      <a:pos x="171" y="63"/>
                    </a:cxn>
                    <a:cxn ang="0">
                      <a:pos x="178" y="84"/>
                    </a:cxn>
                    <a:cxn ang="0">
                      <a:pos x="181" y="105"/>
                    </a:cxn>
                    <a:cxn ang="0">
                      <a:pos x="182" y="127"/>
                    </a:cxn>
                    <a:cxn ang="0">
                      <a:pos x="179" y="151"/>
                    </a:cxn>
                    <a:cxn ang="0">
                      <a:pos x="174" y="179"/>
                    </a:cxn>
                  </a:cxnLst>
                  <a:rect l="0" t="0" r="r" b="b"/>
                  <a:pathLst>
                    <a:path w="221" h="648">
                      <a:moveTo>
                        <a:pt x="174" y="179"/>
                      </a:moveTo>
                      <a:lnTo>
                        <a:pt x="167" y="196"/>
                      </a:lnTo>
                      <a:lnTo>
                        <a:pt x="161" y="218"/>
                      </a:lnTo>
                      <a:lnTo>
                        <a:pt x="156" y="240"/>
                      </a:lnTo>
                      <a:lnTo>
                        <a:pt x="153" y="265"/>
                      </a:lnTo>
                      <a:lnTo>
                        <a:pt x="151" y="288"/>
                      </a:lnTo>
                      <a:lnTo>
                        <a:pt x="156" y="311"/>
                      </a:lnTo>
                      <a:lnTo>
                        <a:pt x="164" y="331"/>
                      </a:lnTo>
                      <a:lnTo>
                        <a:pt x="178" y="349"/>
                      </a:lnTo>
                      <a:lnTo>
                        <a:pt x="185" y="349"/>
                      </a:lnTo>
                      <a:lnTo>
                        <a:pt x="192" y="350"/>
                      </a:lnTo>
                      <a:lnTo>
                        <a:pt x="197" y="347"/>
                      </a:lnTo>
                      <a:lnTo>
                        <a:pt x="203" y="345"/>
                      </a:lnTo>
                      <a:lnTo>
                        <a:pt x="211" y="335"/>
                      </a:lnTo>
                      <a:lnTo>
                        <a:pt x="221" y="327"/>
                      </a:lnTo>
                      <a:lnTo>
                        <a:pt x="216" y="342"/>
                      </a:lnTo>
                      <a:lnTo>
                        <a:pt x="209" y="360"/>
                      </a:lnTo>
                      <a:lnTo>
                        <a:pt x="199" y="378"/>
                      </a:lnTo>
                      <a:lnTo>
                        <a:pt x="188" y="398"/>
                      </a:lnTo>
                      <a:lnTo>
                        <a:pt x="174" y="414"/>
                      </a:lnTo>
                      <a:lnTo>
                        <a:pt x="158" y="432"/>
                      </a:lnTo>
                      <a:lnTo>
                        <a:pt x="142" y="448"/>
                      </a:lnTo>
                      <a:lnTo>
                        <a:pt x="126" y="462"/>
                      </a:lnTo>
                      <a:lnTo>
                        <a:pt x="112" y="484"/>
                      </a:lnTo>
                      <a:lnTo>
                        <a:pt x="100" y="506"/>
                      </a:lnTo>
                      <a:lnTo>
                        <a:pt x="85" y="529"/>
                      </a:lnTo>
                      <a:lnTo>
                        <a:pt x="72" y="552"/>
                      </a:lnTo>
                      <a:lnTo>
                        <a:pt x="59" y="575"/>
                      </a:lnTo>
                      <a:lnTo>
                        <a:pt x="51" y="600"/>
                      </a:lnTo>
                      <a:lnTo>
                        <a:pt x="44" y="623"/>
                      </a:lnTo>
                      <a:lnTo>
                        <a:pt x="43" y="648"/>
                      </a:lnTo>
                      <a:lnTo>
                        <a:pt x="0" y="544"/>
                      </a:lnTo>
                      <a:lnTo>
                        <a:pt x="30" y="513"/>
                      </a:lnTo>
                      <a:lnTo>
                        <a:pt x="59" y="481"/>
                      </a:lnTo>
                      <a:lnTo>
                        <a:pt x="82" y="448"/>
                      </a:lnTo>
                      <a:lnTo>
                        <a:pt x="103" y="412"/>
                      </a:lnTo>
                      <a:lnTo>
                        <a:pt x="117" y="373"/>
                      </a:lnTo>
                      <a:lnTo>
                        <a:pt x="129" y="332"/>
                      </a:lnTo>
                      <a:lnTo>
                        <a:pt x="137" y="290"/>
                      </a:lnTo>
                      <a:lnTo>
                        <a:pt x="143" y="249"/>
                      </a:lnTo>
                      <a:lnTo>
                        <a:pt x="142" y="216"/>
                      </a:lnTo>
                      <a:lnTo>
                        <a:pt x="143" y="186"/>
                      </a:lnTo>
                      <a:lnTo>
                        <a:pt x="146" y="154"/>
                      </a:lnTo>
                      <a:lnTo>
                        <a:pt x="150" y="123"/>
                      </a:lnTo>
                      <a:lnTo>
                        <a:pt x="151" y="91"/>
                      </a:lnTo>
                      <a:lnTo>
                        <a:pt x="153" y="62"/>
                      </a:lnTo>
                      <a:lnTo>
                        <a:pt x="151" y="30"/>
                      </a:lnTo>
                      <a:lnTo>
                        <a:pt x="147" y="0"/>
                      </a:lnTo>
                      <a:lnTo>
                        <a:pt x="156" y="21"/>
                      </a:lnTo>
                      <a:lnTo>
                        <a:pt x="164" y="42"/>
                      </a:lnTo>
                      <a:lnTo>
                        <a:pt x="171" y="63"/>
                      </a:lnTo>
                      <a:lnTo>
                        <a:pt x="178" y="84"/>
                      </a:lnTo>
                      <a:lnTo>
                        <a:pt x="181" y="105"/>
                      </a:lnTo>
                      <a:lnTo>
                        <a:pt x="182" y="127"/>
                      </a:lnTo>
                      <a:lnTo>
                        <a:pt x="179" y="151"/>
                      </a:lnTo>
                      <a:lnTo>
                        <a:pt x="174" y="179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54" name="Freeform 48"/>
                <p:cNvSpPr>
                  <a:spLocks/>
                </p:cNvSpPr>
                <p:nvPr/>
              </p:nvSpPr>
              <p:spPr bwMode="auto">
                <a:xfrm>
                  <a:off x="5438895" y="888891"/>
                  <a:ext cx="26988" cy="111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5" y="5"/>
                    </a:cxn>
                    <a:cxn ang="0">
                      <a:pos x="15" y="5"/>
                    </a:cxn>
                    <a:cxn ang="0">
                      <a:pos x="25" y="5"/>
                    </a:cxn>
                    <a:cxn ang="0">
                      <a:pos x="34" y="0"/>
                    </a:cxn>
                    <a:cxn ang="0">
                      <a:pos x="28" y="9"/>
                    </a:cxn>
                    <a:cxn ang="0">
                      <a:pos x="21" y="13"/>
                    </a:cxn>
                    <a:cxn ang="0">
                      <a:pos x="11" y="1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34" h="14">
                      <a:moveTo>
                        <a:pt x="0" y="14"/>
                      </a:moveTo>
                      <a:lnTo>
                        <a:pt x="5" y="5"/>
                      </a:lnTo>
                      <a:lnTo>
                        <a:pt x="15" y="5"/>
                      </a:lnTo>
                      <a:lnTo>
                        <a:pt x="25" y="5"/>
                      </a:lnTo>
                      <a:lnTo>
                        <a:pt x="34" y="0"/>
                      </a:lnTo>
                      <a:lnTo>
                        <a:pt x="28" y="9"/>
                      </a:lnTo>
                      <a:lnTo>
                        <a:pt x="21" y="13"/>
                      </a:lnTo>
                      <a:lnTo>
                        <a:pt x="11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55" name="Freeform 49"/>
                <p:cNvSpPr>
                  <a:spLocks/>
                </p:cNvSpPr>
                <p:nvPr/>
              </p:nvSpPr>
              <p:spPr bwMode="auto">
                <a:xfrm>
                  <a:off x="5808782" y="893654"/>
                  <a:ext cx="804863" cy="534987"/>
                </a:xfrm>
                <a:custGeom>
                  <a:avLst/>
                  <a:gdLst/>
                  <a:ahLst/>
                  <a:cxnLst>
                    <a:cxn ang="0">
                      <a:pos x="855" y="28"/>
                    </a:cxn>
                    <a:cxn ang="0">
                      <a:pos x="881" y="59"/>
                    </a:cxn>
                    <a:cxn ang="0">
                      <a:pos x="913" y="90"/>
                    </a:cxn>
                    <a:cxn ang="0">
                      <a:pos x="944" y="120"/>
                    </a:cxn>
                    <a:cxn ang="0">
                      <a:pos x="973" y="152"/>
                    </a:cxn>
                    <a:cxn ang="0">
                      <a:pos x="995" y="184"/>
                    </a:cxn>
                    <a:cxn ang="0">
                      <a:pos x="1011" y="222"/>
                    </a:cxn>
                    <a:cxn ang="0">
                      <a:pos x="1015" y="261"/>
                    </a:cxn>
                    <a:cxn ang="0">
                      <a:pos x="1006" y="307"/>
                    </a:cxn>
                    <a:cxn ang="0">
                      <a:pos x="967" y="346"/>
                    </a:cxn>
                    <a:cxn ang="0">
                      <a:pos x="901" y="367"/>
                    </a:cxn>
                    <a:cxn ang="0">
                      <a:pos x="835" y="389"/>
                    </a:cxn>
                    <a:cxn ang="0">
                      <a:pos x="769" y="411"/>
                    </a:cxn>
                    <a:cxn ang="0">
                      <a:pos x="707" y="438"/>
                    </a:cxn>
                    <a:cxn ang="0">
                      <a:pos x="643" y="466"/>
                    </a:cxn>
                    <a:cxn ang="0">
                      <a:pos x="583" y="499"/>
                    </a:cxn>
                    <a:cxn ang="0">
                      <a:pos x="523" y="535"/>
                    </a:cxn>
                    <a:cxn ang="0">
                      <a:pos x="467" y="577"/>
                    </a:cxn>
                    <a:cxn ang="0">
                      <a:pos x="431" y="597"/>
                    </a:cxn>
                    <a:cxn ang="0">
                      <a:pos x="395" y="611"/>
                    </a:cxn>
                    <a:cxn ang="0">
                      <a:pos x="356" y="618"/>
                    </a:cxn>
                    <a:cxn ang="0">
                      <a:pos x="317" y="623"/>
                    </a:cxn>
                    <a:cxn ang="0">
                      <a:pos x="275" y="627"/>
                    </a:cxn>
                    <a:cxn ang="0">
                      <a:pos x="237" y="636"/>
                    </a:cxn>
                    <a:cxn ang="0">
                      <a:pos x="199" y="650"/>
                    </a:cxn>
                    <a:cxn ang="0">
                      <a:pos x="166" y="673"/>
                    </a:cxn>
                    <a:cxn ang="0">
                      <a:pos x="142" y="668"/>
                    </a:cxn>
                    <a:cxn ang="0">
                      <a:pos x="121" y="661"/>
                    </a:cxn>
                    <a:cxn ang="0">
                      <a:pos x="100" y="651"/>
                    </a:cxn>
                    <a:cxn ang="0">
                      <a:pos x="81" y="643"/>
                    </a:cxn>
                    <a:cxn ang="0">
                      <a:pos x="60" y="632"/>
                    </a:cxn>
                    <a:cxn ang="0">
                      <a:pos x="41" y="623"/>
                    </a:cxn>
                    <a:cxn ang="0">
                      <a:pos x="20" y="615"/>
                    </a:cxn>
                    <a:cxn ang="0">
                      <a:pos x="0" y="608"/>
                    </a:cxn>
                    <a:cxn ang="0">
                      <a:pos x="4" y="595"/>
                    </a:cxn>
                    <a:cxn ang="0">
                      <a:pos x="10" y="583"/>
                    </a:cxn>
                    <a:cxn ang="0">
                      <a:pos x="14" y="570"/>
                    </a:cxn>
                    <a:cxn ang="0">
                      <a:pos x="20" y="559"/>
                    </a:cxn>
                    <a:cxn ang="0">
                      <a:pos x="22" y="547"/>
                    </a:cxn>
                    <a:cxn ang="0">
                      <a:pos x="24" y="534"/>
                    </a:cxn>
                    <a:cxn ang="0">
                      <a:pos x="22" y="523"/>
                    </a:cxn>
                    <a:cxn ang="0">
                      <a:pos x="18" y="512"/>
                    </a:cxn>
                    <a:cxn ang="0">
                      <a:pos x="66" y="467"/>
                    </a:cxn>
                    <a:cxn ang="0">
                      <a:pos x="114" y="423"/>
                    </a:cxn>
                    <a:cxn ang="0">
                      <a:pos x="162" y="377"/>
                    </a:cxn>
                    <a:cxn ang="0">
                      <a:pos x="211" y="332"/>
                    </a:cxn>
                    <a:cxn ang="0">
                      <a:pos x="255" y="283"/>
                    </a:cxn>
                    <a:cxn ang="0">
                      <a:pos x="300" y="234"/>
                    </a:cxn>
                    <a:cxn ang="0">
                      <a:pos x="339" y="184"/>
                    </a:cxn>
                    <a:cxn ang="0">
                      <a:pos x="375" y="133"/>
                    </a:cxn>
                    <a:cxn ang="0">
                      <a:pos x="425" y="95"/>
                    </a:cxn>
                    <a:cxn ang="0">
                      <a:pos x="481" y="62"/>
                    </a:cxn>
                    <a:cxn ang="0">
                      <a:pos x="538" y="35"/>
                    </a:cxn>
                    <a:cxn ang="0">
                      <a:pos x="601" y="16"/>
                    </a:cxn>
                    <a:cxn ang="0">
                      <a:pos x="664" y="3"/>
                    </a:cxn>
                    <a:cxn ang="0">
                      <a:pos x="728" y="0"/>
                    </a:cxn>
                    <a:cxn ang="0">
                      <a:pos x="790" y="9"/>
                    </a:cxn>
                    <a:cxn ang="0">
                      <a:pos x="855" y="28"/>
                    </a:cxn>
                  </a:cxnLst>
                  <a:rect l="0" t="0" r="r" b="b"/>
                  <a:pathLst>
                    <a:path w="1015" h="673">
                      <a:moveTo>
                        <a:pt x="855" y="28"/>
                      </a:moveTo>
                      <a:lnTo>
                        <a:pt x="881" y="59"/>
                      </a:lnTo>
                      <a:lnTo>
                        <a:pt x="913" y="90"/>
                      </a:lnTo>
                      <a:lnTo>
                        <a:pt x="944" y="120"/>
                      </a:lnTo>
                      <a:lnTo>
                        <a:pt x="973" y="152"/>
                      </a:lnTo>
                      <a:lnTo>
                        <a:pt x="995" y="184"/>
                      </a:lnTo>
                      <a:lnTo>
                        <a:pt x="1011" y="222"/>
                      </a:lnTo>
                      <a:lnTo>
                        <a:pt x="1015" y="261"/>
                      </a:lnTo>
                      <a:lnTo>
                        <a:pt x="1006" y="307"/>
                      </a:lnTo>
                      <a:lnTo>
                        <a:pt x="967" y="346"/>
                      </a:lnTo>
                      <a:lnTo>
                        <a:pt x="901" y="367"/>
                      </a:lnTo>
                      <a:lnTo>
                        <a:pt x="835" y="389"/>
                      </a:lnTo>
                      <a:lnTo>
                        <a:pt x="769" y="411"/>
                      </a:lnTo>
                      <a:lnTo>
                        <a:pt x="707" y="438"/>
                      </a:lnTo>
                      <a:lnTo>
                        <a:pt x="643" y="466"/>
                      </a:lnTo>
                      <a:lnTo>
                        <a:pt x="583" y="499"/>
                      </a:lnTo>
                      <a:lnTo>
                        <a:pt x="523" y="535"/>
                      </a:lnTo>
                      <a:lnTo>
                        <a:pt x="467" y="577"/>
                      </a:lnTo>
                      <a:lnTo>
                        <a:pt x="431" y="597"/>
                      </a:lnTo>
                      <a:lnTo>
                        <a:pt x="395" y="611"/>
                      </a:lnTo>
                      <a:lnTo>
                        <a:pt x="356" y="618"/>
                      </a:lnTo>
                      <a:lnTo>
                        <a:pt x="317" y="623"/>
                      </a:lnTo>
                      <a:lnTo>
                        <a:pt x="275" y="627"/>
                      </a:lnTo>
                      <a:lnTo>
                        <a:pt x="237" y="636"/>
                      </a:lnTo>
                      <a:lnTo>
                        <a:pt x="199" y="650"/>
                      </a:lnTo>
                      <a:lnTo>
                        <a:pt x="166" y="673"/>
                      </a:lnTo>
                      <a:lnTo>
                        <a:pt x="142" y="668"/>
                      </a:lnTo>
                      <a:lnTo>
                        <a:pt x="121" y="661"/>
                      </a:lnTo>
                      <a:lnTo>
                        <a:pt x="100" y="651"/>
                      </a:lnTo>
                      <a:lnTo>
                        <a:pt x="81" y="643"/>
                      </a:lnTo>
                      <a:lnTo>
                        <a:pt x="60" y="632"/>
                      </a:lnTo>
                      <a:lnTo>
                        <a:pt x="41" y="623"/>
                      </a:lnTo>
                      <a:lnTo>
                        <a:pt x="20" y="615"/>
                      </a:lnTo>
                      <a:lnTo>
                        <a:pt x="0" y="608"/>
                      </a:lnTo>
                      <a:lnTo>
                        <a:pt x="4" y="595"/>
                      </a:lnTo>
                      <a:lnTo>
                        <a:pt x="10" y="583"/>
                      </a:lnTo>
                      <a:lnTo>
                        <a:pt x="14" y="570"/>
                      </a:lnTo>
                      <a:lnTo>
                        <a:pt x="20" y="559"/>
                      </a:lnTo>
                      <a:lnTo>
                        <a:pt x="22" y="547"/>
                      </a:lnTo>
                      <a:lnTo>
                        <a:pt x="24" y="534"/>
                      </a:lnTo>
                      <a:lnTo>
                        <a:pt x="22" y="523"/>
                      </a:lnTo>
                      <a:lnTo>
                        <a:pt x="18" y="512"/>
                      </a:lnTo>
                      <a:lnTo>
                        <a:pt x="66" y="467"/>
                      </a:lnTo>
                      <a:lnTo>
                        <a:pt x="114" y="423"/>
                      </a:lnTo>
                      <a:lnTo>
                        <a:pt x="162" y="377"/>
                      </a:lnTo>
                      <a:lnTo>
                        <a:pt x="211" y="332"/>
                      </a:lnTo>
                      <a:lnTo>
                        <a:pt x="255" y="283"/>
                      </a:lnTo>
                      <a:lnTo>
                        <a:pt x="300" y="234"/>
                      </a:lnTo>
                      <a:lnTo>
                        <a:pt x="339" y="184"/>
                      </a:lnTo>
                      <a:lnTo>
                        <a:pt x="375" y="133"/>
                      </a:lnTo>
                      <a:lnTo>
                        <a:pt x="425" y="95"/>
                      </a:lnTo>
                      <a:lnTo>
                        <a:pt x="481" y="62"/>
                      </a:lnTo>
                      <a:lnTo>
                        <a:pt x="538" y="35"/>
                      </a:lnTo>
                      <a:lnTo>
                        <a:pt x="601" y="16"/>
                      </a:lnTo>
                      <a:lnTo>
                        <a:pt x="664" y="3"/>
                      </a:lnTo>
                      <a:lnTo>
                        <a:pt x="728" y="0"/>
                      </a:lnTo>
                      <a:lnTo>
                        <a:pt x="790" y="9"/>
                      </a:lnTo>
                      <a:lnTo>
                        <a:pt x="855" y="28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56" name="Freeform 50"/>
                <p:cNvSpPr>
                  <a:spLocks/>
                </p:cNvSpPr>
                <p:nvPr/>
              </p:nvSpPr>
              <p:spPr bwMode="auto">
                <a:xfrm>
                  <a:off x="5556370" y="1050816"/>
                  <a:ext cx="384175" cy="246062"/>
                </a:xfrm>
                <a:custGeom>
                  <a:avLst/>
                  <a:gdLst/>
                  <a:ahLst/>
                  <a:cxnLst>
                    <a:cxn ang="0">
                      <a:pos x="484" y="39"/>
                    </a:cxn>
                    <a:cxn ang="0">
                      <a:pos x="476" y="88"/>
                    </a:cxn>
                    <a:cxn ang="0">
                      <a:pos x="451" y="117"/>
                    </a:cxn>
                    <a:cxn ang="0">
                      <a:pos x="423" y="145"/>
                    </a:cxn>
                    <a:cxn ang="0">
                      <a:pos x="395" y="169"/>
                    </a:cxn>
                    <a:cxn ang="0">
                      <a:pos x="367" y="194"/>
                    </a:cxn>
                    <a:cxn ang="0">
                      <a:pos x="338" y="219"/>
                    </a:cxn>
                    <a:cxn ang="0">
                      <a:pos x="314" y="245"/>
                    </a:cxn>
                    <a:cxn ang="0">
                      <a:pos x="292" y="275"/>
                    </a:cxn>
                    <a:cxn ang="0">
                      <a:pos x="275" y="310"/>
                    </a:cxn>
                    <a:cxn ang="0">
                      <a:pos x="140" y="271"/>
                    </a:cxn>
                    <a:cxn ang="0">
                      <a:pos x="138" y="261"/>
                    </a:cxn>
                    <a:cxn ang="0">
                      <a:pos x="141" y="252"/>
                    </a:cxn>
                    <a:cxn ang="0">
                      <a:pos x="145" y="243"/>
                    </a:cxn>
                    <a:cxn ang="0">
                      <a:pos x="151" y="234"/>
                    </a:cxn>
                    <a:cxn ang="0">
                      <a:pos x="154" y="225"/>
                    </a:cxn>
                    <a:cxn ang="0">
                      <a:pos x="155" y="215"/>
                    </a:cxn>
                    <a:cxn ang="0">
                      <a:pos x="154" y="205"/>
                    </a:cxn>
                    <a:cxn ang="0">
                      <a:pos x="150" y="197"/>
                    </a:cxn>
                    <a:cxn ang="0">
                      <a:pos x="130" y="188"/>
                    </a:cxn>
                    <a:cxn ang="0">
                      <a:pos x="110" y="180"/>
                    </a:cxn>
                    <a:cxn ang="0">
                      <a:pos x="91" y="172"/>
                    </a:cxn>
                    <a:cxn ang="0">
                      <a:pos x="73" y="165"/>
                    </a:cxn>
                    <a:cxn ang="0">
                      <a:pos x="53" y="154"/>
                    </a:cxn>
                    <a:cxn ang="0">
                      <a:pos x="35" y="142"/>
                    </a:cxn>
                    <a:cxn ang="0">
                      <a:pos x="17" y="128"/>
                    </a:cxn>
                    <a:cxn ang="0">
                      <a:pos x="0" y="113"/>
                    </a:cxn>
                    <a:cxn ang="0">
                      <a:pos x="45" y="80"/>
                    </a:cxn>
                    <a:cxn ang="0">
                      <a:pos x="94" y="57"/>
                    </a:cxn>
                    <a:cxn ang="0">
                      <a:pos x="147" y="42"/>
                    </a:cxn>
                    <a:cxn ang="0">
                      <a:pos x="202" y="32"/>
                    </a:cxn>
                    <a:cxn ang="0">
                      <a:pos x="258" y="24"/>
                    </a:cxn>
                    <a:cxn ang="0">
                      <a:pos x="317" y="18"/>
                    </a:cxn>
                    <a:cxn ang="0">
                      <a:pos x="374" y="10"/>
                    </a:cxn>
                    <a:cxn ang="0">
                      <a:pos x="432" y="0"/>
                    </a:cxn>
                    <a:cxn ang="0">
                      <a:pos x="439" y="0"/>
                    </a:cxn>
                    <a:cxn ang="0">
                      <a:pos x="446" y="3"/>
                    </a:cxn>
                    <a:cxn ang="0">
                      <a:pos x="453" y="6"/>
                    </a:cxn>
                    <a:cxn ang="0">
                      <a:pos x="462" y="11"/>
                    </a:cxn>
                    <a:cxn ang="0">
                      <a:pos x="467" y="16"/>
                    </a:cxn>
                    <a:cxn ang="0">
                      <a:pos x="474" y="23"/>
                    </a:cxn>
                    <a:cxn ang="0">
                      <a:pos x="478" y="31"/>
                    </a:cxn>
                    <a:cxn ang="0">
                      <a:pos x="484" y="39"/>
                    </a:cxn>
                  </a:cxnLst>
                  <a:rect l="0" t="0" r="r" b="b"/>
                  <a:pathLst>
                    <a:path w="484" h="310">
                      <a:moveTo>
                        <a:pt x="484" y="39"/>
                      </a:moveTo>
                      <a:lnTo>
                        <a:pt x="476" y="88"/>
                      </a:lnTo>
                      <a:lnTo>
                        <a:pt x="451" y="117"/>
                      </a:lnTo>
                      <a:lnTo>
                        <a:pt x="423" y="145"/>
                      </a:lnTo>
                      <a:lnTo>
                        <a:pt x="395" y="169"/>
                      </a:lnTo>
                      <a:lnTo>
                        <a:pt x="367" y="194"/>
                      </a:lnTo>
                      <a:lnTo>
                        <a:pt x="338" y="219"/>
                      </a:lnTo>
                      <a:lnTo>
                        <a:pt x="314" y="245"/>
                      </a:lnTo>
                      <a:lnTo>
                        <a:pt x="292" y="275"/>
                      </a:lnTo>
                      <a:lnTo>
                        <a:pt x="275" y="310"/>
                      </a:lnTo>
                      <a:lnTo>
                        <a:pt x="140" y="271"/>
                      </a:lnTo>
                      <a:lnTo>
                        <a:pt x="138" y="261"/>
                      </a:lnTo>
                      <a:lnTo>
                        <a:pt x="141" y="252"/>
                      </a:lnTo>
                      <a:lnTo>
                        <a:pt x="145" y="243"/>
                      </a:lnTo>
                      <a:lnTo>
                        <a:pt x="151" y="234"/>
                      </a:lnTo>
                      <a:lnTo>
                        <a:pt x="154" y="225"/>
                      </a:lnTo>
                      <a:lnTo>
                        <a:pt x="155" y="215"/>
                      </a:lnTo>
                      <a:lnTo>
                        <a:pt x="154" y="205"/>
                      </a:lnTo>
                      <a:lnTo>
                        <a:pt x="150" y="197"/>
                      </a:lnTo>
                      <a:lnTo>
                        <a:pt x="130" y="188"/>
                      </a:lnTo>
                      <a:lnTo>
                        <a:pt x="110" y="180"/>
                      </a:lnTo>
                      <a:lnTo>
                        <a:pt x="91" y="172"/>
                      </a:lnTo>
                      <a:lnTo>
                        <a:pt x="73" y="165"/>
                      </a:lnTo>
                      <a:lnTo>
                        <a:pt x="53" y="154"/>
                      </a:lnTo>
                      <a:lnTo>
                        <a:pt x="35" y="142"/>
                      </a:lnTo>
                      <a:lnTo>
                        <a:pt x="17" y="128"/>
                      </a:lnTo>
                      <a:lnTo>
                        <a:pt x="0" y="113"/>
                      </a:lnTo>
                      <a:lnTo>
                        <a:pt x="45" y="80"/>
                      </a:lnTo>
                      <a:lnTo>
                        <a:pt x="94" y="57"/>
                      </a:lnTo>
                      <a:lnTo>
                        <a:pt x="147" y="42"/>
                      </a:lnTo>
                      <a:lnTo>
                        <a:pt x="202" y="32"/>
                      </a:lnTo>
                      <a:lnTo>
                        <a:pt x="258" y="24"/>
                      </a:lnTo>
                      <a:lnTo>
                        <a:pt x="317" y="18"/>
                      </a:lnTo>
                      <a:lnTo>
                        <a:pt x="374" y="10"/>
                      </a:lnTo>
                      <a:lnTo>
                        <a:pt x="432" y="0"/>
                      </a:lnTo>
                      <a:lnTo>
                        <a:pt x="439" y="0"/>
                      </a:lnTo>
                      <a:lnTo>
                        <a:pt x="446" y="3"/>
                      </a:lnTo>
                      <a:lnTo>
                        <a:pt x="453" y="6"/>
                      </a:lnTo>
                      <a:lnTo>
                        <a:pt x="462" y="11"/>
                      </a:lnTo>
                      <a:lnTo>
                        <a:pt x="467" y="16"/>
                      </a:lnTo>
                      <a:lnTo>
                        <a:pt x="474" y="23"/>
                      </a:lnTo>
                      <a:lnTo>
                        <a:pt x="478" y="31"/>
                      </a:lnTo>
                      <a:lnTo>
                        <a:pt x="484" y="39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57" name="Freeform 51"/>
                <p:cNvSpPr>
                  <a:spLocks/>
                </p:cNvSpPr>
                <p:nvPr/>
              </p:nvSpPr>
              <p:spPr bwMode="auto">
                <a:xfrm>
                  <a:off x="6056432" y="1103204"/>
                  <a:ext cx="663575" cy="496887"/>
                </a:xfrm>
                <a:custGeom>
                  <a:avLst/>
                  <a:gdLst/>
                  <a:ahLst/>
                  <a:cxnLst>
                    <a:cxn ang="0">
                      <a:pos x="791" y="175"/>
                    </a:cxn>
                    <a:cxn ang="0">
                      <a:pos x="694" y="189"/>
                    </a:cxn>
                    <a:cxn ang="0">
                      <a:pos x="595" y="199"/>
                    </a:cxn>
                    <a:cxn ang="0">
                      <a:pos x="506" y="234"/>
                    </a:cxn>
                    <a:cxn ang="0">
                      <a:pos x="444" y="313"/>
                    </a:cxn>
                    <a:cxn ang="0">
                      <a:pos x="405" y="400"/>
                    </a:cxn>
                    <a:cxn ang="0">
                      <a:pos x="376" y="489"/>
                    </a:cxn>
                    <a:cxn ang="0">
                      <a:pos x="341" y="577"/>
                    </a:cxn>
                    <a:cxn ang="0">
                      <a:pos x="309" y="627"/>
                    </a:cxn>
                    <a:cxn ang="0">
                      <a:pos x="306" y="609"/>
                    </a:cxn>
                    <a:cxn ang="0">
                      <a:pos x="318" y="592"/>
                    </a:cxn>
                    <a:cxn ang="0">
                      <a:pos x="333" y="574"/>
                    </a:cxn>
                    <a:cxn ang="0">
                      <a:pos x="344" y="553"/>
                    </a:cxn>
                    <a:cxn ang="0">
                      <a:pos x="358" y="489"/>
                    </a:cxn>
                    <a:cxn ang="0">
                      <a:pos x="372" y="426"/>
                    </a:cxn>
                    <a:cxn ang="0">
                      <a:pos x="391" y="365"/>
                    </a:cxn>
                    <a:cxn ang="0">
                      <a:pos x="428" y="313"/>
                    </a:cxn>
                    <a:cxn ang="0">
                      <a:pos x="430" y="299"/>
                    </a:cxn>
                    <a:cxn ang="0">
                      <a:pos x="433" y="284"/>
                    </a:cxn>
                    <a:cxn ang="0">
                      <a:pos x="435" y="267"/>
                    </a:cxn>
                    <a:cxn ang="0">
                      <a:pos x="432" y="252"/>
                    </a:cxn>
                    <a:cxn ang="0">
                      <a:pos x="397" y="251"/>
                    </a:cxn>
                    <a:cxn ang="0">
                      <a:pos x="366" y="266"/>
                    </a:cxn>
                    <a:cxn ang="0">
                      <a:pos x="338" y="285"/>
                    </a:cxn>
                    <a:cxn ang="0">
                      <a:pos x="313" y="305"/>
                    </a:cxn>
                    <a:cxn ang="0">
                      <a:pos x="241" y="345"/>
                    </a:cxn>
                    <a:cxn ang="0">
                      <a:pos x="164" y="380"/>
                    </a:cxn>
                    <a:cxn ang="0">
                      <a:pos x="83" y="400"/>
                    </a:cxn>
                    <a:cxn ang="0">
                      <a:pos x="0" y="401"/>
                    </a:cxn>
                    <a:cxn ang="0">
                      <a:pos x="101" y="376"/>
                    </a:cxn>
                    <a:cxn ang="0">
                      <a:pos x="195" y="330"/>
                    </a:cxn>
                    <a:cxn ang="0">
                      <a:pos x="280" y="273"/>
                    </a:cxn>
                    <a:cxn ang="0">
                      <a:pos x="366" y="217"/>
                    </a:cxn>
                    <a:cxn ang="0">
                      <a:pos x="451" y="186"/>
                    </a:cxn>
                    <a:cxn ang="0">
                      <a:pos x="538" y="160"/>
                    </a:cxn>
                    <a:cxn ang="0">
                      <a:pos x="623" y="129"/>
                    </a:cxn>
                    <a:cxn ang="0">
                      <a:pos x="702" y="88"/>
                    </a:cxn>
                    <a:cxn ang="0">
                      <a:pos x="715" y="67"/>
                    </a:cxn>
                    <a:cxn ang="0">
                      <a:pos x="727" y="46"/>
                    </a:cxn>
                    <a:cxn ang="0">
                      <a:pos x="734" y="23"/>
                    </a:cxn>
                    <a:cxn ang="0">
                      <a:pos x="737" y="0"/>
                    </a:cxn>
                    <a:cxn ang="0">
                      <a:pos x="761" y="39"/>
                    </a:cxn>
                    <a:cxn ang="0">
                      <a:pos x="786" y="78"/>
                    </a:cxn>
                    <a:cxn ang="0">
                      <a:pos x="810" y="117"/>
                    </a:cxn>
                    <a:cxn ang="0">
                      <a:pos x="836" y="157"/>
                    </a:cxn>
                  </a:cxnLst>
                  <a:rect l="0" t="0" r="r" b="b"/>
                  <a:pathLst>
                    <a:path w="836" h="627">
                      <a:moveTo>
                        <a:pt x="836" y="157"/>
                      </a:moveTo>
                      <a:lnTo>
                        <a:pt x="791" y="175"/>
                      </a:lnTo>
                      <a:lnTo>
                        <a:pt x="744" y="186"/>
                      </a:lnTo>
                      <a:lnTo>
                        <a:pt x="694" y="189"/>
                      </a:lnTo>
                      <a:lnTo>
                        <a:pt x="645" y="193"/>
                      </a:lnTo>
                      <a:lnTo>
                        <a:pt x="595" y="199"/>
                      </a:lnTo>
                      <a:lnTo>
                        <a:pt x="549" y="212"/>
                      </a:lnTo>
                      <a:lnTo>
                        <a:pt x="506" y="234"/>
                      </a:lnTo>
                      <a:lnTo>
                        <a:pt x="471" y="274"/>
                      </a:lnTo>
                      <a:lnTo>
                        <a:pt x="444" y="313"/>
                      </a:lnTo>
                      <a:lnTo>
                        <a:pt x="423" y="356"/>
                      </a:lnTo>
                      <a:lnTo>
                        <a:pt x="405" y="400"/>
                      </a:lnTo>
                      <a:lnTo>
                        <a:pt x="391" y="446"/>
                      </a:lnTo>
                      <a:lnTo>
                        <a:pt x="376" y="489"/>
                      </a:lnTo>
                      <a:lnTo>
                        <a:pt x="361" y="533"/>
                      </a:lnTo>
                      <a:lnTo>
                        <a:pt x="341" y="577"/>
                      </a:lnTo>
                      <a:lnTo>
                        <a:pt x="319" y="618"/>
                      </a:lnTo>
                      <a:lnTo>
                        <a:pt x="309" y="627"/>
                      </a:lnTo>
                      <a:lnTo>
                        <a:pt x="305" y="617"/>
                      </a:lnTo>
                      <a:lnTo>
                        <a:pt x="306" y="609"/>
                      </a:lnTo>
                      <a:lnTo>
                        <a:pt x="309" y="600"/>
                      </a:lnTo>
                      <a:lnTo>
                        <a:pt x="318" y="592"/>
                      </a:lnTo>
                      <a:lnTo>
                        <a:pt x="324" y="582"/>
                      </a:lnTo>
                      <a:lnTo>
                        <a:pt x="333" y="574"/>
                      </a:lnTo>
                      <a:lnTo>
                        <a:pt x="340" y="563"/>
                      </a:lnTo>
                      <a:lnTo>
                        <a:pt x="344" y="553"/>
                      </a:lnTo>
                      <a:lnTo>
                        <a:pt x="351" y="521"/>
                      </a:lnTo>
                      <a:lnTo>
                        <a:pt x="358" y="489"/>
                      </a:lnTo>
                      <a:lnTo>
                        <a:pt x="364" y="457"/>
                      </a:lnTo>
                      <a:lnTo>
                        <a:pt x="372" y="426"/>
                      </a:lnTo>
                      <a:lnTo>
                        <a:pt x="379" y="394"/>
                      </a:lnTo>
                      <a:lnTo>
                        <a:pt x="391" y="365"/>
                      </a:lnTo>
                      <a:lnTo>
                        <a:pt x="407" y="337"/>
                      </a:lnTo>
                      <a:lnTo>
                        <a:pt x="428" y="313"/>
                      </a:lnTo>
                      <a:lnTo>
                        <a:pt x="428" y="306"/>
                      </a:lnTo>
                      <a:lnTo>
                        <a:pt x="430" y="299"/>
                      </a:lnTo>
                      <a:lnTo>
                        <a:pt x="430" y="291"/>
                      </a:lnTo>
                      <a:lnTo>
                        <a:pt x="433" y="284"/>
                      </a:lnTo>
                      <a:lnTo>
                        <a:pt x="433" y="276"/>
                      </a:lnTo>
                      <a:lnTo>
                        <a:pt x="435" y="267"/>
                      </a:lnTo>
                      <a:lnTo>
                        <a:pt x="433" y="259"/>
                      </a:lnTo>
                      <a:lnTo>
                        <a:pt x="432" y="252"/>
                      </a:lnTo>
                      <a:lnTo>
                        <a:pt x="412" y="248"/>
                      </a:lnTo>
                      <a:lnTo>
                        <a:pt x="397" y="251"/>
                      </a:lnTo>
                      <a:lnTo>
                        <a:pt x="380" y="256"/>
                      </a:lnTo>
                      <a:lnTo>
                        <a:pt x="366" y="266"/>
                      </a:lnTo>
                      <a:lnTo>
                        <a:pt x="352" y="274"/>
                      </a:lnTo>
                      <a:lnTo>
                        <a:pt x="338" y="285"/>
                      </a:lnTo>
                      <a:lnTo>
                        <a:pt x="326" y="295"/>
                      </a:lnTo>
                      <a:lnTo>
                        <a:pt x="313" y="305"/>
                      </a:lnTo>
                      <a:lnTo>
                        <a:pt x="277" y="324"/>
                      </a:lnTo>
                      <a:lnTo>
                        <a:pt x="241" y="345"/>
                      </a:lnTo>
                      <a:lnTo>
                        <a:pt x="202" y="363"/>
                      </a:lnTo>
                      <a:lnTo>
                        <a:pt x="164" y="380"/>
                      </a:lnTo>
                      <a:lnTo>
                        <a:pt x="124" y="391"/>
                      </a:lnTo>
                      <a:lnTo>
                        <a:pt x="83" y="400"/>
                      </a:lnTo>
                      <a:lnTo>
                        <a:pt x="42" y="402"/>
                      </a:lnTo>
                      <a:lnTo>
                        <a:pt x="0" y="401"/>
                      </a:lnTo>
                      <a:lnTo>
                        <a:pt x="51" y="391"/>
                      </a:lnTo>
                      <a:lnTo>
                        <a:pt x="101" y="376"/>
                      </a:lnTo>
                      <a:lnTo>
                        <a:pt x="147" y="354"/>
                      </a:lnTo>
                      <a:lnTo>
                        <a:pt x="195" y="330"/>
                      </a:lnTo>
                      <a:lnTo>
                        <a:pt x="237" y="301"/>
                      </a:lnTo>
                      <a:lnTo>
                        <a:pt x="280" y="273"/>
                      </a:lnTo>
                      <a:lnTo>
                        <a:pt x="323" y="244"/>
                      </a:lnTo>
                      <a:lnTo>
                        <a:pt x="366" y="217"/>
                      </a:lnTo>
                      <a:lnTo>
                        <a:pt x="408" y="199"/>
                      </a:lnTo>
                      <a:lnTo>
                        <a:pt x="451" y="186"/>
                      </a:lnTo>
                      <a:lnTo>
                        <a:pt x="493" y="173"/>
                      </a:lnTo>
                      <a:lnTo>
                        <a:pt x="538" y="160"/>
                      </a:lnTo>
                      <a:lnTo>
                        <a:pt x="580" y="145"/>
                      </a:lnTo>
                      <a:lnTo>
                        <a:pt x="623" y="129"/>
                      </a:lnTo>
                      <a:lnTo>
                        <a:pt x="663" y="110"/>
                      </a:lnTo>
                      <a:lnTo>
                        <a:pt x="702" y="88"/>
                      </a:lnTo>
                      <a:lnTo>
                        <a:pt x="708" y="76"/>
                      </a:lnTo>
                      <a:lnTo>
                        <a:pt x="715" y="67"/>
                      </a:lnTo>
                      <a:lnTo>
                        <a:pt x="720" y="55"/>
                      </a:lnTo>
                      <a:lnTo>
                        <a:pt x="727" y="46"/>
                      </a:lnTo>
                      <a:lnTo>
                        <a:pt x="730" y="35"/>
                      </a:lnTo>
                      <a:lnTo>
                        <a:pt x="734" y="23"/>
                      </a:lnTo>
                      <a:lnTo>
                        <a:pt x="736" y="11"/>
                      </a:lnTo>
                      <a:lnTo>
                        <a:pt x="737" y="0"/>
                      </a:lnTo>
                      <a:lnTo>
                        <a:pt x="748" y="18"/>
                      </a:lnTo>
                      <a:lnTo>
                        <a:pt x="761" y="39"/>
                      </a:lnTo>
                      <a:lnTo>
                        <a:pt x="773" y="57"/>
                      </a:lnTo>
                      <a:lnTo>
                        <a:pt x="786" y="78"/>
                      </a:lnTo>
                      <a:lnTo>
                        <a:pt x="797" y="97"/>
                      </a:lnTo>
                      <a:lnTo>
                        <a:pt x="810" y="117"/>
                      </a:lnTo>
                      <a:lnTo>
                        <a:pt x="822" y="136"/>
                      </a:lnTo>
                      <a:lnTo>
                        <a:pt x="836" y="157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58" name="Freeform 52"/>
                <p:cNvSpPr>
                  <a:spLocks/>
                </p:cNvSpPr>
                <p:nvPr/>
              </p:nvSpPr>
              <p:spPr bwMode="auto">
                <a:xfrm>
                  <a:off x="6931145" y="1173054"/>
                  <a:ext cx="153988" cy="514350"/>
                </a:xfrm>
                <a:custGeom>
                  <a:avLst/>
                  <a:gdLst/>
                  <a:ahLst/>
                  <a:cxnLst>
                    <a:cxn ang="0">
                      <a:pos x="194" y="426"/>
                    </a:cxn>
                    <a:cxn ang="0">
                      <a:pos x="188" y="452"/>
                    </a:cxn>
                    <a:cxn ang="0">
                      <a:pos x="182" y="479"/>
                    </a:cxn>
                    <a:cxn ang="0">
                      <a:pos x="175" y="505"/>
                    </a:cxn>
                    <a:cxn ang="0">
                      <a:pos x="168" y="533"/>
                    </a:cxn>
                    <a:cxn ang="0">
                      <a:pos x="159" y="560"/>
                    </a:cxn>
                    <a:cxn ang="0">
                      <a:pos x="150" y="586"/>
                    </a:cxn>
                    <a:cxn ang="0">
                      <a:pos x="141" y="613"/>
                    </a:cxn>
                    <a:cxn ang="0">
                      <a:pos x="132" y="639"/>
                    </a:cxn>
                    <a:cxn ang="0">
                      <a:pos x="110" y="647"/>
                    </a:cxn>
                    <a:cxn ang="0">
                      <a:pos x="10" y="360"/>
                    </a:cxn>
                    <a:cxn ang="0">
                      <a:pos x="28" y="338"/>
                    </a:cxn>
                    <a:cxn ang="0">
                      <a:pos x="12" y="327"/>
                    </a:cxn>
                    <a:cxn ang="0">
                      <a:pos x="4" y="314"/>
                    </a:cxn>
                    <a:cxn ang="0">
                      <a:pos x="0" y="298"/>
                    </a:cxn>
                    <a:cxn ang="0">
                      <a:pos x="1" y="281"/>
                    </a:cxn>
                    <a:cxn ang="0">
                      <a:pos x="4" y="261"/>
                    </a:cxn>
                    <a:cxn ang="0">
                      <a:pos x="8" y="245"/>
                    </a:cxn>
                    <a:cxn ang="0">
                      <a:pos x="11" y="228"/>
                    </a:cxn>
                    <a:cxn ang="0">
                      <a:pos x="14" y="213"/>
                    </a:cxn>
                    <a:cxn ang="0">
                      <a:pos x="26" y="182"/>
                    </a:cxn>
                    <a:cxn ang="0">
                      <a:pos x="44" y="153"/>
                    </a:cxn>
                    <a:cxn ang="0">
                      <a:pos x="63" y="125"/>
                    </a:cxn>
                    <a:cxn ang="0">
                      <a:pos x="83" y="98"/>
                    </a:cxn>
                    <a:cxn ang="0">
                      <a:pos x="104" y="71"/>
                    </a:cxn>
                    <a:cxn ang="0">
                      <a:pos x="127" y="45"/>
                    </a:cxn>
                    <a:cxn ang="0">
                      <a:pos x="148" y="20"/>
                    </a:cxn>
                    <a:cxn ang="0">
                      <a:pos x="171" y="0"/>
                    </a:cxn>
                    <a:cxn ang="0">
                      <a:pos x="185" y="47"/>
                    </a:cxn>
                    <a:cxn ang="0">
                      <a:pos x="192" y="98"/>
                    </a:cxn>
                    <a:cxn ang="0">
                      <a:pos x="194" y="150"/>
                    </a:cxn>
                    <a:cxn ang="0">
                      <a:pos x="192" y="206"/>
                    </a:cxn>
                    <a:cxn ang="0">
                      <a:pos x="189" y="260"/>
                    </a:cxn>
                    <a:cxn ang="0">
                      <a:pos x="187" y="316"/>
                    </a:cxn>
                    <a:cxn ang="0">
                      <a:pos x="188" y="370"/>
                    </a:cxn>
                    <a:cxn ang="0">
                      <a:pos x="194" y="426"/>
                    </a:cxn>
                  </a:cxnLst>
                  <a:rect l="0" t="0" r="r" b="b"/>
                  <a:pathLst>
                    <a:path w="194" h="647">
                      <a:moveTo>
                        <a:pt x="194" y="426"/>
                      </a:moveTo>
                      <a:lnTo>
                        <a:pt x="188" y="452"/>
                      </a:lnTo>
                      <a:lnTo>
                        <a:pt x="182" y="479"/>
                      </a:lnTo>
                      <a:lnTo>
                        <a:pt x="175" y="505"/>
                      </a:lnTo>
                      <a:lnTo>
                        <a:pt x="168" y="533"/>
                      </a:lnTo>
                      <a:lnTo>
                        <a:pt x="159" y="560"/>
                      </a:lnTo>
                      <a:lnTo>
                        <a:pt x="150" y="586"/>
                      </a:lnTo>
                      <a:lnTo>
                        <a:pt x="141" y="613"/>
                      </a:lnTo>
                      <a:lnTo>
                        <a:pt x="132" y="639"/>
                      </a:lnTo>
                      <a:lnTo>
                        <a:pt x="110" y="647"/>
                      </a:lnTo>
                      <a:lnTo>
                        <a:pt x="10" y="360"/>
                      </a:lnTo>
                      <a:lnTo>
                        <a:pt x="28" y="338"/>
                      </a:lnTo>
                      <a:lnTo>
                        <a:pt x="12" y="327"/>
                      </a:lnTo>
                      <a:lnTo>
                        <a:pt x="4" y="314"/>
                      </a:lnTo>
                      <a:lnTo>
                        <a:pt x="0" y="298"/>
                      </a:lnTo>
                      <a:lnTo>
                        <a:pt x="1" y="281"/>
                      </a:lnTo>
                      <a:lnTo>
                        <a:pt x="4" y="261"/>
                      </a:lnTo>
                      <a:lnTo>
                        <a:pt x="8" y="245"/>
                      </a:lnTo>
                      <a:lnTo>
                        <a:pt x="11" y="228"/>
                      </a:lnTo>
                      <a:lnTo>
                        <a:pt x="14" y="213"/>
                      </a:lnTo>
                      <a:lnTo>
                        <a:pt x="26" y="182"/>
                      </a:lnTo>
                      <a:lnTo>
                        <a:pt x="44" y="153"/>
                      </a:lnTo>
                      <a:lnTo>
                        <a:pt x="63" y="125"/>
                      </a:lnTo>
                      <a:lnTo>
                        <a:pt x="83" y="98"/>
                      </a:lnTo>
                      <a:lnTo>
                        <a:pt x="104" y="71"/>
                      </a:lnTo>
                      <a:lnTo>
                        <a:pt x="127" y="45"/>
                      </a:lnTo>
                      <a:lnTo>
                        <a:pt x="148" y="20"/>
                      </a:lnTo>
                      <a:lnTo>
                        <a:pt x="171" y="0"/>
                      </a:lnTo>
                      <a:lnTo>
                        <a:pt x="185" y="47"/>
                      </a:lnTo>
                      <a:lnTo>
                        <a:pt x="192" y="98"/>
                      </a:lnTo>
                      <a:lnTo>
                        <a:pt x="194" y="150"/>
                      </a:lnTo>
                      <a:lnTo>
                        <a:pt x="192" y="206"/>
                      </a:lnTo>
                      <a:lnTo>
                        <a:pt x="189" y="260"/>
                      </a:lnTo>
                      <a:lnTo>
                        <a:pt x="187" y="316"/>
                      </a:lnTo>
                      <a:lnTo>
                        <a:pt x="188" y="370"/>
                      </a:lnTo>
                      <a:lnTo>
                        <a:pt x="194" y="426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59" name="Freeform 53"/>
                <p:cNvSpPr>
                  <a:spLocks/>
                </p:cNvSpPr>
                <p:nvPr/>
              </p:nvSpPr>
              <p:spPr bwMode="auto">
                <a:xfrm>
                  <a:off x="6289795" y="1255604"/>
                  <a:ext cx="635000" cy="482600"/>
                </a:xfrm>
                <a:custGeom>
                  <a:avLst/>
                  <a:gdLst/>
                  <a:ahLst/>
                  <a:cxnLst>
                    <a:cxn ang="0">
                      <a:pos x="621" y="81"/>
                    </a:cxn>
                    <a:cxn ang="0">
                      <a:pos x="690" y="219"/>
                    </a:cxn>
                    <a:cxn ang="0">
                      <a:pos x="743" y="364"/>
                    </a:cxn>
                    <a:cxn ang="0">
                      <a:pos x="784" y="514"/>
                    </a:cxn>
                    <a:cxn ang="0">
                      <a:pos x="756" y="601"/>
                    </a:cxn>
                    <a:cxn ang="0">
                      <a:pos x="664" y="606"/>
                    </a:cxn>
                    <a:cxn ang="0">
                      <a:pos x="572" y="603"/>
                    </a:cxn>
                    <a:cxn ang="0">
                      <a:pos x="477" y="603"/>
                    </a:cxn>
                    <a:cxn ang="0">
                      <a:pos x="423" y="580"/>
                    </a:cxn>
                    <a:cxn ang="0">
                      <a:pos x="393" y="562"/>
                    </a:cxn>
                    <a:cxn ang="0">
                      <a:pos x="350" y="571"/>
                    </a:cxn>
                    <a:cxn ang="0">
                      <a:pos x="301" y="581"/>
                    </a:cxn>
                    <a:cxn ang="0">
                      <a:pos x="271" y="578"/>
                    </a:cxn>
                    <a:cxn ang="0">
                      <a:pos x="255" y="577"/>
                    </a:cxn>
                    <a:cxn ang="0">
                      <a:pos x="237" y="573"/>
                    </a:cxn>
                    <a:cxn ang="0">
                      <a:pos x="232" y="559"/>
                    </a:cxn>
                    <a:cxn ang="0">
                      <a:pos x="239" y="535"/>
                    </a:cxn>
                    <a:cxn ang="0">
                      <a:pos x="236" y="513"/>
                    </a:cxn>
                    <a:cxn ang="0">
                      <a:pos x="228" y="493"/>
                    </a:cxn>
                    <a:cxn ang="0">
                      <a:pos x="189" y="496"/>
                    </a:cxn>
                    <a:cxn ang="0">
                      <a:pos x="136" y="509"/>
                    </a:cxn>
                    <a:cxn ang="0">
                      <a:pos x="83" y="513"/>
                    </a:cxn>
                    <a:cxn ang="0">
                      <a:pos x="28" y="506"/>
                    </a:cxn>
                    <a:cxn ang="0">
                      <a:pos x="55" y="447"/>
                    </a:cxn>
                    <a:cxn ang="0">
                      <a:pos x="120" y="309"/>
                    </a:cxn>
                    <a:cxn ang="0">
                      <a:pos x="172" y="166"/>
                    </a:cxn>
                    <a:cxn ang="0">
                      <a:pos x="265" y="56"/>
                    </a:cxn>
                    <a:cxn ang="0">
                      <a:pos x="371" y="29"/>
                    </a:cxn>
                    <a:cxn ang="0">
                      <a:pos x="427" y="29"/>
                    </a:cxn>
                    <a:cxn ang="0">
                      <a:pos x="480" y="21"/>
                    </a:cxn>
                    <a:cxn ang="0">
                      <a:pos x="530" y="8"/>
                    </a:cxn>
                    <a:cxn ang="0">
                      <a:pos x="579" y="17"/>
                    </a:cxn>
                  </a:cxnLst>
                  <a:rect l="0" t="0" r="r" b="b"/>
                  <a:pathLst>
                    <a:path w="802" h="609">
                      <a:moveTo>
                        <a:pt x="579" y="17"/>
                      </a:moveTo>
                      <a:lnTo>
                        <a:pt x="621" y="81"/>
                      </a:lnTo>
                      <a:lnTo>
                        <a:pt x="658" y="149"/>
                      </a:lnTo>
                      <a:lnTo>
                        <a:pt x="690" y="219"/>
                      </a:lnTo>
                      <a:lnTo>
                        <a:pt x="720" y="291"/>
                      </a:lnTo>
                      <a:lnTo>
                        <a:pt x="743" y="364"/>
                      </a:lnTo>
                      <a:lnTo>
                        <a:pt x="764" y="439"/>
                      </a:lnTo>
                      <a:lnTo>
                        <a:pt x="784" y="514"/>
                      </a:lnTo>
                      <a:lnTo>
                        <a:pt x="802" y="592"/>
                      </a:lnTo>
                      <a:lnTo>
                        <a:pt x="756" y="601"/>
                      </a:lnTo>
                      <a:lnTo>
                        <a:pt x="710" y="606"/>
                      </a:lnTo>
                      <a:lnTo>
                        <a:pt x="664" y="606"/>
                      </a:lnTo>
                      <a:lnTo>
                        <a:pt x="619" y="606"/>
                      </a:lnTo>
                      <a:lnTo>
                        <a:pt x="572" y="603"/>
                      </a:lnTo>
                      <a:lnTo>
                        <a:pt x="524" y="603"/>
                      </a:lnTo>
                      <a:lnTo>
                        <a:pt x="477" y="603"/>
                      </a:lnTo>
                      <a:lnTo>
                        <a:pt x="431" y="609"/>
                      </a:lnTo>
                      <a:lnTo>
                        <a:pt x="423" y="580"/>
                      </a:lnTo>
                      <a:lnTo>
                        <a:pt x="412" y="566"/>
                      </a:lnTo>
                      <a:lnTo>
                        <a:pt x="393" y="562"/>
                      </a:lnTo>
                      <a:lnTo>
                        <a:pt x="374" y="566"/>
                      </a:lnTo>
                      <a:lnTo>
                        <a:pt x="350" y="571"/>
                      </a:lnTo>
                      <a:lnTo>
                        <a:pt x="327" y="578"/>
                      </a:lnTo>
                      <a:lnTo>
                        <a:pt x="301" y="581"/>
                      </a:lnTo>
                      <a:lnTo>
                        <a:pt x="279" y="578"/>
                      </a:lnTo>
                      <a:lnTo>
                        <a:pt x="271" y="578"/>
                      </a:lnTo>
                      <a:lnTo>
                        <a:pt x="262" y="578"/>
                      </a:lnTo>
                      <a:lnTo>
                        <a:pt x="255" y="577"/>
                      </a:lnTo>
                      <a:lnTo>
                        <a:pt x="250" y="577"/>
                      </a:lnTo>
                      <a:lnTo>
                        <a:pt x="237" y="573"/>
                      </a:lnTo>
                      <a:lnTo>
                        <a:pt x="226" y="570"/>
                      </a:lnTo>
                      <a:lnTo>
                        <a:pt x="232" y="559"/>
                      </a:lnTo>
                      <a:lnTo>
                        <a:pt x="236" y="548"/>
                      </a:lnTo>
                      <a:lnTo>
                        <a:pt x="239" y="535"/>
                      </a:lnTo>
                      <a:lnTo>
                        <a:pt x="240" y="523"/>
                      </a:lnTo>
                      <a:lnTo>
                        <a:pt x="236" y="513"/>
                      </a:lnTo>
                      <a:lnTo>
                        <a:pt x="233" y="503"/>
                      </a:lnTo>
                      <a:lnTo>
                        <a:pt x="228" y="493"/>
                      </a:lnTo>
                      <a:lnTo>
                        <a:pt x="218" y="488"/>
                      </a:lnTo>
                      <a:lnTo>
                        <a:pt x="189" y="496"/>
                      </a:lnTo>
                      <a:lnTo>
                        <a:pt x="162" y="504"/>
                      </a:lnTo>
                      <a:lnTo>
                        <a:pt x="136" y="509"/>
                      </a:lnTo>
                      <a:lnTo>
                        <a:pt x="111" y="513"/>
                      </a:lnTo>
                      <a:lnTo>
                        <a:pt x="83" y="513"/>
                      </a:lnTo>
                      <a:lnTo>
                        <a:pt x="56" y="511"/>
                      </a:lnTo>
                      <a:lnTo>
                        <a:pt x="28" y="506"/>
                      </a:lnTo>
                      <a:lnTo>
                        <a:pt x="0" y="500"/>
                      </a:lnTo>
                      <a:lnTo>
                        <a:pt x="55" y="447"/>
                      </a:lnTo>
                      <a:lnTo>
                        <a:pt x="94" y="383"/>
                      </a:lnTo>
                      <a:lnTo>
                        <a:pt x="120" y="309"/>
                      </a:lnTo>
                      <a:lnTo>
                        <a:pt x="145" y="237"/>
                      </a:lnTo>
                      <a:lnTo>
                        <a:pt x="172" y="166"/>
                      </a:lnTo>
                      <a:lnTo>
                        <a:pt x="211" y="105"/>
                      </a:lnTo>
                      <a:lnTo>
                        <a:pt x="265" y="56"/>
                      </a:lnTo>
                      <a:lnTo>
                        <a:pt x="345" y="29"/>
                      </a:lnTo>
                      <a:lnTo>
                        <a:pt x="371" y="29"/>
                      </a:lnTo>
                      <a:lnTo>
                        <a:pt x="399" y="31"/>
                      </a:lnTo>
                      <a:lnTo>
                        <a:pt x="427" y="29"/>
                      </a:lnTo>
                      <a:lnTo>
                        <a:pt x="455" y="26"/>
                      </a:lnTo>
                      <a:lnTo>
                        <a:pt x="480" y="21"/>
                      </a:lnTo>
                      <a:lnTo>
                        <a:pt x="506" y="17"/>
                      </a:lnTo>
                      <a:lnTo>
                        <a:pt x="530" y="8"/>
                      </a:lnTo>
                      <a:lnTo>
                        <a:pt x="554" y="0"/>
                      </a:lnTo>
                      <a:lnTo>
                        <a:pt x="579" y="17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60" name="Freeform 54"/>
                <p:cNvSpPr>
                  <a:spLocks/>
                </p:cNvSpPr>
                <p:nvPr/>
              </p:nvSpPr>
              <p:spPr bwMode="auto">
                <a:xfrm>
                  <a:off x="5984995" y="1338154"/>
                  <a:ext cx="384175" cy="254000"/>
                </a:xfrm>
                <a:custGeom>
                  <a:avLst/>
                  <a:gdLst/>
                  <a:ahLst/>
                  <a:cxnLst>
                    <a:cxn ang="0">
                      <a:pos x="236" y="307"/>
                    </a:cxn>
                    <a:cxn ang="0">
                      <a:pos x="227" y="302"/>
                    </a:cxn>
                    <a:cxn ang="0">
                      <a:pos x="225" y="298"/>
                    </a:cxn>
                    <a:cxn ang="0">
                      <a:pos x="226" y="292"/>
                    </a:cxn>
                    <a:cxn ang="0">
                      <a:pos x="232" y="288"/>
                    </a:cxn>
                    <a:cxn ang="0">
                      <a:pos x="241" y="275"/>
                    </a:cxn>
                    <a:cxn ang="0">
                      <a:pos x="248" y="264"/>
                    </a:cxn>
                    <a:cxn ang="0">
                      <a:pos x="254" y="260"/>
                    </a:cxn>
                    <a:cxn ang="0">
                      <a:pos x="259" y="256"/>
                    </a:cxn>
                    <a:cxn ang="0">
                      <a:pos x="261" y="250"/>
                    </a:cxn>
                    <a:cxn ang="0">
                      <a:pos x="262" y="246"/>
                    </a:cxn>
                    <a:cxn ang="0">
                      <a:pos x="259" y="235"/>
                    </a:cxn>
                    <a:cxn ang="0">
                      <a:pos x="257" y="225"/>
                    </a:cxn>
                    <a:cxn ang="0">
                      <a:pos x="222" y="229"/>
                    </a:cxn>
                    <a:cxn ang="0">
                      <a:pos x="188" y="231"/>
                    </a:cxn>
                    <a:cxn ang="0">
                      <a:pos x="156" y="227"/>
                    </a:cxn>
                    <a:cxn ang="0">
                      <a:pos x="124" y="220"/>
                    </a:cxn>
                    <a:cxn ang="0">
                      <a:pos x="92" y="210"/>
                    </a:cxn>
                    <a:cxn ang="0">
                      <a:pos x="61" y="202"/>
                    </a:cxn>
                    <a:cxn ang="0">
                      <a:pos x="29" y="193"/>
                    </a:cxn>
                    <a:cxn ang="0">
                      <a:pos x="0" y="186"/>
                    </a:cxn>
                    <a:cxn ang="0">
                      <a:pos x="0" y="156"/>
                    </a:cxn>
                    <a:cxn ang="0">
                      <a:pos x="42" y="146"/>
                    </a:cxn>
                    <a:cxn ang="0">
                      <a:pos x="88" y="142"/>
                    </a:cxn>
                    <a:cxn ang="0">
                      <a:pos x="133" y="136"/>
                    </a:cxn>
                    <a:cxn ang="0">
                      <a:pos x="180" y="132"/>
                    </a:cxn>
                    <a:cxn ang="0">
                      <a:pos x="225" y="125"/>
                    </a:cxn>
                    <a:cxn ang="0">
                      <a:pos x="271" y="115"/>
                    </a:cxn>
                    <a:cxn ang="0">
                      <a:pos x="312" y="98"/>
                    </a:cxn>
                    <a:cxn ang="0">
                      <a:pos x="353" y="78"/>
                    </a:cxn>
                    <a:cxn ang="0">
                      <a:pos x="484" y="0"/>
                    </a:cxn>
                    <a:cxn ang="0">
                      <a:pos x="453" y="41"/>
                    </a:cxn>
                    <a:cxn ang="0">
                      <a:pos x="436" y="97"/>
                    </a:cxn>
                    <a:cxn ang="0">
                      <a:pos x="424" y="157"/>
                    </a:cxn>
                    <a:cxn ang="0">
                      <a:pos x="411" y="217"/>
                    </a:cxn>
                    <a:cxn ang="0">
                      <a:pos x="390" y="266"/>
                    </a:cxn>
                    <a:cxn ang="0">
                      <a:pos x="358" y="303"/>
                    </a:cxn>
                    <a:cxn ang="0">
                      <a:pos x="308" y="319"/>
                    </a:cxn>
                    <a:cxn ang="0">
                      <a:pos x="236" y="307"/>
                    </a:cxn>
                  </a:cxnLst>
                  <a:rect l="0" t="0" r="r" b="b"/>
                  <a:pathLst>
                    <a:path w="484" h="319">
                      <a:moveTo>
                        <a:pt x="236" y="307"/>
                      </a:moveTo>
                      <a:lnTo>
                        <a:pt x="227" y="302"/>
                      </a:lnTo>
                      <a:lnTo>
                        <a:pt x="225" y="298"/>
                      </a:lnTo>
                      <a:lnTo>
                        <a:pt x="226" y="292"/>
                      </a:lnTo>
                      <a:lnTo>
                        <a:pt x="232" y="288"/>
                      </a:lnTo>
                      <a:lnTo>
                        <a:pt x="241" y="275"/>
                      </a:lnTo>
                      <a:lnTo>
                        <a:pt x="248" y="264"/>
                      </a:lnTo>
                      <a:lnTo>
                        <a:pt x="254" y="260"/>
                      </a:lnTo>
                      <a:lnTo>
                        <a:pt x="259" y="256"/>
                      </a:lnTo>
                      <a:lnTo>
                        <a:pt x="261" y="250"/>
                      </a:lnTo>
                      <a:lnTo>
                        <a:pt x="262" y="246"/>
                      </a:lnTo>
                      <a:lnTo>
                        <a:pt x="259" y="235"/>
                      </a:lnTo>
                      <a:lnTo>
                        <a:pt x="257" y="225"/>
                      </a:lnTo>
                      <a:lnTo>
                        <a:pt x="222" y="229"/>
                      </a:lnTo>
                      <a:lnTo>
                        <a:pt x="188" y="231"/>
                      </a:lnTo>
                      <a:lnTo>
                        <a:pt x="156" y="227"/>
                      </a:lnTo>
                      <a:lnTo>
                        <a:pt x="124" y="220"/>
                      </a:lnTo>
                      <a:lnTo>
                        <a:pt x="92" y="210"/>
                      </a:lnTo>
                      <a:lnTo>
                        <a:pt x="61" y="202"/>
                      </a:lnTo>
                      <a:lnTo>
                        <a:pt x="29" y="193"/>
                      </a:lnTo>
                      <a:lnTo>
                        <a:pt x="0" y="186"/>
                      </a:lnTo>
                      <a:lnTo>
                        <a:pt x="0" y="156"/>
                      </a:lnTo>
                      <a:lnTo>
                        <a:pt x="42" y="146"/>
                      </a:lnTo>
                      <a:lnTo>
                        <a:pt x="88" y="142"/>
                      </a:lnTo>
                      <a:lnTo>
                        <a:pt x="133" y="136"/>
                      </a:lnTo>
                      <a:lnTo>
                        <a:pt x="180" y="132"/>
                      </a:lnTo>
                      <a:lnTo>
                        <a:pt x="225" y="125"/>
                      </a:lnTo>
                      <a:lnTo>
                        <a:pt x="271" y="115"/>
                      </a:lnTo>
                      <a:lnTo>
                        <a:pt x="312" y="98"/>
                      </a:lnTo>
                      <a:lnTo>
                        <a:pt x="353" y="78"/>
                      </a:lnTo>
                      <a:lnTo>
                        <a:pt x="484" y="0"/>
                      </a:lnTo>
                      <a:lnTo>
                        <a:pt x="453" y="41"/>
                      </a:lnTo>
                      <a:lnTo>
                        <a:pt x="436" y="97"/>
                      </a:lnTo>
                      <a:lnTo>
                        <a:pt x="424" y="157"/>
                      </a:lnTo>
                      <a:lnTo>
                        <a:pt x="411" y="217"/>
                      </a:lnTo>
                      <a:lnTo>
                        <a:pt x="390" y="266"/>
                      </a:lnTo>
                      <a:lnTo>
                        <a:pt x="358" y="303"/>
                      </a:lnTo>
                      <a:lnTo>
                        <a:pt x="308" y="319"/>
                      </a:lnTo>
                      <a:lnTo>
                        <a:pt x="236" y="30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61" name="Freeform 56"/>
                <p:cNvSpPr>
                  <a:spLocks/>
                </p:cNvSpPr>
                <p:nvPr/>
              </p:nvSpPr>
              <p:spPr bwMode="auto">
                <a:xfrm>
                  <a:off x="6978663" y="1741476"/>
                  <a:ext cx="196850" cy="149225"/>
                </a:xfrm>
                <a:custGeom>
                  <a:avLst/>
                  <a:gdLst/>
                  <a:ahLst/>
                  <a:cxnLst>
                    <a:cxn ang="0">
                      <a:pos x="248" y="55"/>
                    </a:cxn>
                    <a:cxn ang="0">
                      <a:pos x="245" y="75"/>
                    </a:cxn>
                    <a:cxn ang="0">
                      <a:pos x="241" y="96"/>
                    </a:cxn>
                    <a:cxn ang="0">
                      <a:pos x="234" y="115"/>
                    </a:cxn>
                    <a:cxn ang="0">
                      <a:pos x="227" y="133"/>
                    </a:cxn>
                    <a:cxn ang="0">
                      <a:pos x="216" y="149"/>
                    </a:cxn>
                    <a:cxn ang="0">
                      <a:pos x="205" y="164"/>
                    </a:cxn>
                    <a:cxn ang="0">
                      <a:pos x="191" y="175"/>
                    </a:cxn>
                    <a:cxn ang="0">
                      <a:pos x="178" y="186"/>
                    </a:cxn>
                    <a:cxn ang="0">
                      <a:pos x="164" y="181"/>
                    </a:cxn>
                    <a:cxn ang="0">
                      <a:pos x="153" y="174"/>
                    </a:cxn>
                    <a:cxn ang="0">
                      <a:pos x="142" y="164"/>
                    </a:cxn>
                    <a:cxn ang="0">
                      <a:pos x="132" y="156"/>
                    </a:cxn>
                    <a:cxn ang="0">
                      <a:pos x="120" y="145"/>
                    </a:cxn>
                    <a:cxn ang="0">
                      <a:pos x="109" y="135"/>
                    </a:cxn>
                    <a:cxn ang="0">
                      <a:pos x="97" y="126"/>
                    </a:cxn>
                    <a:cxn ang="0">
                      <a:pos x="86" y="121"/>
                    </a:cxn>
                    <a:cxn ang="0">
                      <a:pos x="74" y="115"/>
                    </a:cxn>
                    <a:cxn ang="0">
                      <a:pos x="63" y="110"/>
                    </a:cxn>
                    <a:cxn ang="0">
                      <a:pos x="51" y="103"/>
                    </a:cxn>
                    <a:cxn ang="0">
                      <a:pos x="42" y="96"/>
                    </a:cxn>
                    <a:cxn ang="0">
                      <a:pos x="30" y="86"/>
                    </a:cxn>
                    <a:cxn ang="0">
                      <a:pos x="21" y="78"/>
                    </a:cxn>
                    <a:cxn ang="0">
                      <a:pos x="12" y="67"/>
                    </a:cxn>
                    <a:cxn ang="0">
                      <a:pos x="4" y="55"/>
                    </a:cxn>
                    <a:cxn ang="0">
                      <a:pos x="0" y="34"/>
                    </a:cxn>
                    <a:cxn ang="0">
                      <a:pos x="22" y="36"/>
                    </a:cxn>
                    <a:cxn ang="0">
                      <a:pos x="46" y="32"/>
                    </a:cxn>
                    <a:cxn ang="0">
                      <a:pos x="68" y="23"/>
                    </a:cxn>
                    <a:cxn ang="0">
                      <a:pos x="90" y="15"/>
                    </a:cxn>
                    <a:cxn ang="0">
                      <a:pos x="111" y="5"/>
                    </a:cxn>
                    <a:cxn ang="0">
                      <a:pos x="132" y="1"/>
                    </a:cxn>
                    <a:cxn ang="0">
                      <a:pos x="155" y="0"/>
                    </a:cxn>
                    <a:cxn ang="0">
                      <a:pos x="178" y="8"/>
                    </a:cxn>
                    <a:cxn ang="0">
                      <a:pos x="189" y="4"/>
                    </a:cxn>
                    <a:cxn ang="0">
                      <a:pos x="201" y="5"/>
                    </a:cxn>
                    <a:cxn ang="0">
                      <a:pos x="210" y="8"/>
                    </a:cxn>
                    <a:cxn ang="0">
                      <a:pos x="221" y="16"/>
                    </a:cxn>
                    <a:cxn ang="0">
                      <a:pos x="228" y="25"/>
                    </a:cxn>
                    <a:cxn ang="0">
                      <a:pos x="235" y="34"/>
                    </a:cxn>
                    <a:cxn ang="0">
                      <a:pos x="241" y="44"/>
                    </a:cxn>
                    <a:cxn ang="0">
                      <a:pos x="248" y="55"/>
                    </a:cxn>
                  </a:cxnLst>
                  <a:rect l="0" t="0" r="r" b="b"/>
                  <a:pathLst>
                    <a:path w="248" h="186">
                      <a:moveTo>
                        <a:pt x="248" y="55"/>
                      </a:moveTo>
                      <a:lnTo>
                        <a:pt x="245" y="75"/>
                      </a:lnTo>
                      <a:lnTo>
                        <a:pt x="241" y="96"/>
                      </a:lnTo>
                      <a:lnTo>
                        <a:pt x="234" y="115"/>
                      </a:lnTo>
                      <a:lnTo>
                        <a:pt x="227" y="133"/>
                      </a:lnTo>
                      <a:lnTo>
                        <a:pt x="216" y="149"/>
                      </a:lnTo>
                      <a:lnTo>
                        <a:pt x="205" y="164"/>
                      </a:lnTo>
                      <a:lnTo>
                        <a:pt x="191" y="175"/>
                      </a:lnTo>
                      <a:lnTo>
                        <a:pt x="178" y="186"/>
                      </a:lnTo>
                      <a:lnTo>
                        <a:pt x="164" y="181"/>
                      </a:lnTo>
                      <a:lnTo>
                        <a:pt x="153" y="174"/>
                      </a:lnTo>
                      <a:lnTo>
                        <a:pt x="142" y="164"/>
                      </a:lnTo>
                      <a:lnTo>
                        <a:pt x="132" y="156"/>
                      </a:lnTo>
                      <a:lnTo>
                        <a:pt x="120" y="145"/>
                      </a:lnTo>
                      <a:lnTo>
                        <a:pt x="109" y="135"/>
                      </a:lnTo>
                      <a:lnTo>
                        <a:pt x="97" y="126"/>
                      </a:lnTo>
                      <a:lnTo>
                        <a:pt x="86" y="121"/>
                      </a:lnTo>
                      <a:lnTo>
                        <a:pt x="74" y="115"/>
                      </a:lnTo>
                      <a:lnTo>
                        <a:pt x="63" y="110"/>
                      </a:lnTo>
                      <a:lnTo>
                        <a:pt x="51" y="103"/>
                      </a:lnTo>
                      <a:lnTo>
                        <a:pt x="42" y="96"/>
                      </a:lnTo>
                      <a:lnTo>
                        <a:pt x="30" y="86"/>
                      </a:lnTo>
                      <a:lnTo>
                        <a:pt x="21" y="78"/>
                      </a:lnTo>
                      <a:lnTo>
                        <a:pt x="12" y="67"/>
                      </a:lnTo>
                      <a:lnTo>
                        <a:pt x="4" y="55"/>
                      </a:lnTo>
                      <a:lnTo>
                        <a:pt x="0" y="34"/>
                      </a:lnTo>
                      <a:lnTo>
                        <a:pt x="22" y="36"/>
                      </a:lnTo>
                      <a:lnTo>
                        <a:pt x="46" y="32"/>
                      </a:lnTo>
                      <a:lnTo>
                        <a:pt x="68" y="23"/>
                      </a:lnTo>
                      <a:lnTo>
                        <a:pt x="90" y="15"/>
                      </a:lnTo>
                      <a:lnTo>
                        <a:pt x="111" y="5"/>
                      </a:lnTo>
                      <a:lnTo>
                        <a:pt x="132" y="1"/>
                      </a:lnTo>
                      <a:lnTo>
                        <a:pt x="155" y="0"/>
                      </a:lnTo>
                      <a:lnTo>
                        <a:pt x="178" y="8"/>
                      </a:lnTo>
                      <a:lnTo>
                        <a:pt x="189" y="4"/>
                      </a:lnTo>
                      <a:lnTo>
                        <a:pt x="201" y="5"/>
                      </a:lnTo>
                      <a:lnTo>
                        <a:pt x="210" y="8"/>
                      </a:lnTo>
                      <a:lnTo>
                        <a:pt x="221" y="16"/>
                      </a:lnTo>
                      <a:lnTo>
                        <a:pt x="228" y="25"/>
                      </a:lnTo>
                      <a:lnTo>
                        <a:pt x="235" y="34"/>
                      </a:lnTo>
                      <a:lnTo>
                        <a:pt x="241" y="44"/>
                      </a:lnTo>
                      <a:lnTo>
                        <a:pt x="248" y="55"/>
                      </a:lnTo>
                      <a:close/>
                    </a:path>
                  </a:pathLst>
                </a:custGeom>
                <a:solidFill>
                  <a:srgbClr val="94332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62" name="Freeform 57"/>
                <p:cNvSpPr>
                  <a:spLocks/>
                </p:cNvSpPr>
                <p:nvPr/>
              </p:nvSpPr>
              <p:spPr bwMode="auto">
                <a:xfrm>
                  <a:off x="6357950" y="1785926"/>
                  <a:ext cx="696913" cy="539750"/>
                </a:xfrm>
                <a:custGeom>
                  <a:avLst/>
                  <a:gdLst/>
                  <a:ahLst/>
                  <a:cxnLst>
                    <a:cxn ang="0">
                      <a:pos x="878" y="127"/>
                    </a:cxn>
                    <a:cxn ang="0">
                      <a:pos x="817" y="129"/>
                    </a:cxn>
                    <a:cxn ang="0">
                      <a:pos x="758" y="136"/>
                    </a:cxn>
                    <a:cxn ang="0">
                      <a:pos x="698" y="148"/>
                    </a:cxn>
                    <a:cxn ang="0">
                      <a:pos x="642" y="166"/>
                    </a:cxn>
                    <a:cxn ang="0">
                      <a:pos x="638" y="158"/>
                    </a:cxn>
                    <a:cxn ang="0">
                      <a:pos x="608" y="172"/>
                    </a:cxn>
                    <a:cxn ang="0">
                      <a:pos x="577" y="182"/>
                    </a:cxn>
                    <a:cxn ang="0">
                      <a:pos x="546" y="190"/>
                    </a:cxn>
                    <a:cxn ang="0">
                      <a:pos x="520" y="197"/>
                    </a:cxn>
                    <a:cxn ang="0">
                      <a:pos x="365" y="258"/>
                    </a:cxn>
                    <a:cxn ang="0">
                      <a:pos x="240" y="370"/>
                    </a:cxn>
                    <a:cxn ang="0">
                      <a:pos x="142" y="508"/>
                    </a:cxn>
                    <a:cxn ang="0">
                      <a:pos x="71" y="654"/>
                    </a:cxn>
                    <a:cxn ang="0">
                      <a:pos x="58" y="666"/>
                    </a:cxn>
                    <a:cxn ang="0">
                      <a:pos x="46" y="675"/>
                    </a:cxn>
                    <a:cxn ang="0">
                      <a:pos x="31" y="679"/>
                    </a:cxn>
                    <a:cxn ang="0">
                      <a:pos x="15" y="680"/>
                    </a:cxn>
                    <a:cxn ang="0">
                      <a:pos x="1" y="661"/>
                    </a:cxn>
                    <a:cxn ang="0">
                      <a:pos x="1" y="640"/>
                    </a:cxn>
                    <a:cxn ang="0">
                      <a:pos x="7" y="619"/>
                    </a:cxn>
                    <a:cxn ang="0">
                      <a:pos x="15" y="602"/>
                    </a:cxn>
                    <a:cxn ang="0">
                      <a:pos x="35" y="552"/>
                    </a:cxn>
                    <a:cxn ang="0">
                      <a:pos x="57" y="503"/>
                    </a:cxn>
                    <a:cxn ang="0">
                      <a:pos x="79" y="456"/>
                    </a:cxn>
                    <a:cxn ang="0">
                      <a:pos x="106" y="410"/>
                    </a:cxn>
                    <a:cxn ang="0">
                      <a:pos x="229" y="251"/>
                    </a:cxn>
                    <a:cxn ang="0">
                      <a:pos x="383" y="138"/>
                    </a:cxn>
                    <a:cxn ang="0">
                      <a:pos x="557" y="56"/>
                    </a:cxn>
                    <a:cxn ang="0">
                      <a:pos x="743" y="0"/>
                    </a:cxn>
                    <a:cxn ang="0">
                      <a:pos x="764" y="39"/>
                    </a:cxn>
                    <a:cxn ang="0">
                      <a:pos x="797" y="74"/>
                    </a:cxn>
                    <a:cxn ang="0">
                      <a:pos x="836" y="102"/>
                    </a:cxn>
                    <a:cxn ang="0">
                      <a:pos x="878" y="123"/>
                    </a:cxn>
                  </a:cxnLst>
                  <a:rect l="0" t="0" r="r" b="b"/>
                  <a:pathLst>
                    <a:path w="878" h="680">
                      <a:moveTo>
                        <a:pt x="878" y="123"/>
                      </a:moveTo>
                      <a:lnTo>
                        <a:pt x="878" y="127"/>
                      </a:lnTo>
                      <a:lnTo>
                        <a:pt x="847" y="127"/>
                      </a:lnTo>
                      <a:lnTo>
                        <a:pt x="817" y="129"/>
                      </a:lnTo>
                      <a:lnTo>
                        <a:pt x="787" y="131"/>
                      </a:lnTo>
                      <a:lnTo>
                        <a:pt x="758" y="136"/>
                      </a:lnTo>
                      <a:lnTo>
                        <a:pt x="727" y="140"/>
                      </a:lnTo>
                      <a:lnTo>
                        <a:pt x="698" y="148"/>
                      </a:lnTo>
                      <a:lnTo>
                        <a:pt x="669" y="155"/>
                      </a:lnTo>
                      <a:lnTo>
                        <a:pt x="642" y="166"/>
                      </a:lnTo>
                      <a:lnTo>
                        <a:pt x="640" y="159"/>
                      </a:lnTo>
                      <a:lnTo>
                        <a:pt x="638" y="158"/>
                      </a:lnTo>
                      <a:lnTo>
                        <a:pt x="623" y="165"/>
                      </a:lnTo>
                      <a:lnTo>
                        <a:pt x="608" y="172"/>
                      </a:lnTo>
                      <a:lnTo>
                        <a:pt x="592" y="176"/>
                      </a:lnTo>
                      <a:lnTo>
                        <a:pt x="577" y="182"/>
                      </a:lnTo>
                      <a:lnTo>
                        <a:pt x="560" y="186"/>
                      </a:lnTo>
                      <a:lnTo>
                        <a:pt x="546" y="190"/>
                      </a:lnTo>
                      <a:lnTo>
                        <a:pt x="532" y="193"/>
                      </a:lnTo>
                      <a:lnTo>
                        <a:pt x="520" y="197"/>
                      </a:lnTo>
                      <a:lnTo>
                        <a:pt x="438" y="219"/>
                      </a:lnTo>
                      <a:lnTo>
                        <a:pt x="365" y="258"/>
                      </a:lnTo>
                      <a:lnTo>
                        <a:pt x="298" y="308"/>
                      </a:lnTo>
                      <a:lnTo>
                        <a:pt x="240" y="370"/>
                      </a:lnTo>
                      <a:lnTo>
                        <a:pt x="187" y="435"/>
                      </a:lnTo>
                      <a:lnTo>
                        <a:pt x="142" y="508"/>
                      </a:lnTo>
                      <a:lnTo>
                        <a:pt x="103" y="580"/>
                      </a:lnTo>
                      <a:lnTo>
                        <a:pt x="71" y="654"/>
                      </a:lnTo>
                      <a:lnTo>
                        <a:pt x="64" y="661"/>
                      </a:lnTo>
                      <a:lnTo>
                        <a:pt x="58" y="666"/>
                      </a:lnTo>
                      <a:lnTo>
                        <a:pt x="52" y="671"/>
                      </a:lnTo>
                      <a:lnTo>
                        <a:pt x="46" y="675"/>
                      </a:lnTo>
                      <a:lnTo>
                        <a:pt x="38" y="676"/>
                      </a:lnTo>
                      <a:lnTo>
                        <a:pt x="31" y="679"/>
                      </a:lnTo>
                      <a:lnTo>
                        <a:pt x="22" y="679"/>
                      </a:lnTo>
                      <a:lnTo>
                        <a:pt x="15" y="680"/>
                      </a:lnTo>
                      <a:lnTo>
                        <a:pt x="6" y="671"/>
                      </a:lnTo>
                      <a:lnTo>
                        <a:pt x="1" y="661"/>
                      </a:lnTo>
                      <a:lnTo>
                        <a:pt x="0" y="650"/>
                      </a:lnTo>
                      <a:lnTo>
                        <a:pt x="1" y="640"/>
                      </a:lnTo>
                      <a:lnTo>
                        <a:pt x="3" y="629"/>
                      </a:lnTo>
                      <a:lnTo>
                        <a:pt x="7" y="619"/>
                      </a:lnTo>
                      <a:lnTo>
                        <a:pt x="11" y="609"/>
                      </a:lnTo>
                      <a:lnTo>
                        <a:pt x="15" y="602"/>
                      </a:lnTo>
                      <a:lnTo>
                        <a:pt x="24" y="577"/>
                      </a:lnTo>
                      <a:lnTo>
                        <a:pt x="35" y="552"/>
                      </a:lnTo>
                      <a:lnTo>
                        <a:pt x="45" y="527"/>
                      </a:lnTo>
                      <a:lnTo>
                        <a:pt x="57" y="503"/>
                      </a:lnTo>
                      <a:lnTo>
                        <a:pt x="68" y="478"/>
                      </a:lnTo>
                      <a:lnTo>
                        <a:pt x="79" y="456"/>
                      </a:lnTo>
                      <a:lnTo>
                        <a:pt x="92" y="432"/>
                      </a:lnTo>
                      <a:lnTo>
                        <a:pt x="106" y="410"/>
                      </a:lnTo>
                      <a:lnTo>
                        <a:pt x="162" y="324"/>
                      </a:lnTo>
                      <a:lnTo>
                        <a:pt x="229" y="251"/>
                      </a:lnTo>
                      <a:lnTo>
                        <a:pt x="301" y="188"/>
                      </a:lnTo>
                      <a:lnTo>
                        <a:pt x="383" y="138"/>
                      </a:lnTo>
                      <a:lnTo>
                        <a:pt x="467" y="94"/>
                      </a:lnTo>
                      <a:lnTo>
                        <a:pt x="557" y="56"/>
                      </a:lnTo>
                      <a:lnTo>
                        <a:pt x="648" y="25"/>
                      </a:lnTo>
                      <a:lnTo>
                        <a:pt x="743" y="0"/>
                      </a:lnTo>
                      <a:lnTo>
                        <a:pt x="751" y="20"/>
                      </a:lnTo>
                      <a:lnTo>
                        <a:pt x="764" y="39"/>
                      </a:lnTo>
                      <a:lnTo>
                        <a:pt x="779" y="56"/>
                      </a:lnTo>
                      <a:lnTo>
                        <a:pt x="797" y="74"/>
                      </a:lnTo>
                      <a:lnTo>
                        <a:pt x="815" y="88"/>
                      </a:lnTo>
                      <a:lnTo>
                        <a:pt x="836" y="102"/>
                      </a:lnTo>
                      <a:lnTo>
                        <a:pt x="857" y="113"/>
                      </a:lnTo>
                      <a:lnTo>
                        <a:pt x="878" y="123"/>
                      </a:lnTo>
                      <a:close/>
                    </a:path>
                  </a:pathLst>
                </a:custGeom>
                <a:solidFill>
                  <a:srgbClr val="5129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</p:grpSp>
        <p:sp>
          <p:nvSpPr>
            <p:cNvPr id="135" name="Freeform 60"/>
            <p:cNvSpPr>
              <a:spLocks/>
            </p:cNvSpPr>
            <p:nvPr/>
          </p:nvSpPr>
          <p:spPr bwMode="auto">
            <a:xfrm>
              <a:off x="7048513" y="2101838"/>
              <a:ext cx="14288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sp>
        <p:nvSpPr>
          <p:cNvPr id="191" name="Prostokąt 190"/>
          <p:cNvSpPr/>
          <p:nvPr/>
        </p:nvSpPr>
        <p:spPr>
          <a:xfrm>
            <a:off x="2071670" y="2714620"/>
            <a:ext cx="2214578" cy="428628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1035625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2400" b="1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Piramida </a:t>
            </a:r>
            <a:br>
              <a:rPr lang="pl-PL" sz="2400" b="1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</a:br>
            <a:r>
              <a:rPr lang="pl-PL" sz="2400" b="1" spc="50" dirty="0" smtClean="0">
                <a:ln w="11430"/>
                <a:solidFill>
                  <a:srgbClr val="0033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pokarmowa</a:t>
            </a:r>
          </a:p>
        </p:txBody>
      </p:sp>
      <p:grpSp>
        <p:nvGrpSpPr>
          <p:cNvPr id="192" name="Grupa 191"/>
          <p:cNvGrpSpPr/>
          <p:nvPr/>
        </p:nvGrpSpPr>
        <p:grpSpPr>
          <a:xfrm rot="18057606">
            <a:off x="1203098" y="5118303"/>
            <a:ext cx="1395413" cy="1096963"/>
            <a:chOff x="7429520" y="3571876"/>
            <a:chExt cx="1395413" cy="1096963"/>
          </a:xfrm>
        </p:grpSpPr>
        <p:pic>
          <p:nvPicPr>
            <p:cNvPr id="193" name="Picture 73" descr="C:\Documents and Settings\Krzysztof\Desktop\1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7429520" y="3571876"/>
              <a:ext cx="1395413" cy="1096963"/>
            </a:xfrm>
            <a:prstGeom prst="rect">
              <a:avLst/>
            </a:prstGeom>
            <a:noFill/>
          </p:spPr>
        </p:pic>
        <p:grpSp>
          <p:nvGrpSpPr>
            <p:cNvPr id="194" name="Grupa 77"/>
            <p:cNvGrpSpPr/>
            <p:nvPr/>
          </p:nvGrpSpPr>
          <p:grpSpPr>
            <a:xfrm>
              <a:off x="7540864" y="3627548"/>
              <a:ext cx="1188307" cy="878054"/>
              <a:chOff x="921270" y="1484408"/>
              <a:chExt cx="1801813" cy="1722438"/>
            </a:xfrm>
          </p:grpSpPr>
          <p:sp>
            <p:nvSpPr>
              <p:cNvPr id="195" name="Dowolny kształt 194"/>
              <p:cNvSpPr/>
              <p:nvPr/>
            </p:nvSpPr>
            <p:spPr>
              <a:xfrm>
                <a:off x="935421" y="1521372"/>
                <a:ext cx="1770993" cy="1655380"/>
              </a:xfrm>
              <a:custGeom>
                <a:avLst/>
                <a:gdLst>
                  <a:gd name="connsiteX0" fmla="*/ 57807 w 1770993"/>
                  <a:gd name="connsiteY0" fmla="*/ 55180 h 1655380"/>
                  <a:gd name="connsiteX1" fmla="*/ 420413 w 1770993"/>
                  <a:gd name="connsiteY1" fmla="*/ 7883 h 1655380"/>
                  <a:gd name="connsiteX2" fmla="*/ 735724 w 1770993"/>
                  <a:gd name="connsiteY2" fmla="*/ 39414 h 1655380"/>
                  <a:gd name="connsiteX3" fmla="*/ 1145627 w 1770993"/>
                  <a:gd name="connsiteY3" fmla="*/ 244366 h 1655380"/>
                  <a:gd name="connsiteX4" fmla="*/ 1492469 w 1770993"/>
                  <a:gd name="connsiteY4" fmla="*/ 480849 h 1655380"/>
                  <a:gd name="connsiteX5" fmla="*/ 1587062 w 1770993"/>
                  <a:gd name="connsiteY5" fmla="*/ 701566 h 1655380"/>
                  <a:gd name="connsiteX6" fmla="*/ 1744717 w 1770993"/>
                  <a:gd name="connsiteY6" fmla="*/ 985345 h 1655380"/>
                  <a:gd name="connsiteX7" fmla="*/ 1744717 w 1770993"/>
                  <a:gd name="connsiteY7" fmla="*/ 1253359 h 1655380"/>
                  <a:gd name="connsiteX8" fmla="*/ 1713186 w 1770993"/>
                  <a:gd name="connsiteY8" fmla="*/ 1568669 h 1655380"/>
                  <a:gd name="connsiteX9" fmla="*/ 1713186 w 1770993"/>
                  <a:gd name="connsiteY9" fmla="*/ 1631731 h 1655380"/>
                  <a:gd name="connsiteX10" fmla="*/ 1508234 w 1770993"/>
                  <a:gd name="connsiteY10" fmla="*/ 1647497 h 1655380"/>
                  <a:gd name="connsiteX11" fmla="*/ 972207 w 1770993"/>
                  <a:gd name="connsiteY11" fmla="*/ 1584435 h 1655380"/>
                  <a:gd name="connsiteX12" fmla="*/ 704193 w 1770993"/>
                  <a:gd name="connsiteY12" fmla="*/ 1379483 h 1655380"/>
                  <a:gd name="connsiteX13" fmla="*/ 483476 w 1770993"/>
                  <a:gd name="connsiteY13" fmla="*/ 1221828 h 1655380"/>
                  <a:gd name="connsiteX14" fmla="*/ 278524 w 1770993"/>
                  <a:gd name="connsiteY14" fmla="*/ 1032642 h 1655380"/>
                  <a:gd name="connsiteX15" fmla="*/ 152400 w 1770993"/>
                  <a:gd name="connsiteY15" fmla="*/ 811925 h 1655380"/>
                  <a:gd name="connsiteX16" fmla="*/ 73572 w 1770993"/>
                  <a:gd name="connsiteY16" fmla="*/ 512380 h 1655380"/>
                  <a:gd name="connsiteX17" fmla="*/ 73572 w 1770993"/>
                  <a:gd name="connsiteY17" fmla="*/ 307428 h 1655380"/>
                  <a:gd name="connsiteX18" fmla="*/ 57807 w 1770993"/>
                  <a:gd name="connsiteY18" fmla="*/ 55180 h 165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70993" h="1655380">
                    <a:moveTo>
                      <a:pt x="57807" y="55180"/>
                    </a:moveTo>
                    <a:cubicBezTo>
                      <a:pt x="115614" y="5256"/>
                      <a:pt x="307427" y="10511"/>
                      <a:pt x="420413" y="7883"/>
                    </a:cubicBezTo>
                    <a:cubicBezTo>
                      <a:pt x="533399" y="5255"/>
                      <a:pt x="614855" y="0"/>
                      <a:pt x="735724" y="39414"/>
                    </a:cubicBezTo>
                    <a:cubicBezTo>
                      <a:pt x="856593" y="78828"/>
                      <a:pt x="1019503" y="170794"/>
                      <a:pt x="1145627" y="244366"/>
                    </a:cubicBezTo>
                    <a:cubicBezTo>
                      <a:pt x="1271751" y="317939"/>
                      <a:pt x="1418897" y="404649"/>
                      <a:pt x="1492469" y="480849"/>
                    </a:cubicBezTo>
                    <a:cubicBezTo>
                      <a:pt x="1566041" y="557049"/>
                      <a:pt x="1545021" y="617483"/>
                      <a:pt x="1587062" y="701566"/>
                    </a:cubicBezTo>
                    <a:cubicBezTo>
                      <a:pt x="1629103" y="785649"/>
                      <a:pt x="1718441" y="893380"/>
                      <a:pt x="1744717" y="985345"/>
                    </a:cubicBezTo>
                    <a:cubicBezTo>
                      <a:pt x="1770993" y="1077310"/>
                      <a:pt x="1749972" y="1156138"/>
                      <a:pt x="1744717" y="1253359"/>
                    </a:cubicBezTo>
                    <a:cubicBezTo>
                      <a:pt x="1739462" y="1350580"/>
                      <a:pt x="1718441" y="1505607"/>
                      <a:pt x="1713186" y="1568669"/>
                    </a:cubicBezTo>
                    <a:cubicBezTo>
                      <a:pt x="1707931" y="1631731"/>
                      <a:pt x="1747345" y="1618593"/>
                      <a:pt x="1713186" y="1631731"/>
                    </a:cubicBezTo>
                    <a:cubicBezTo>
                      <a:pt x="1679027" y="1644869"/>
                      <a:pt x="1631731" y="1655380"/>
                      <a:pt x="1508234" y="1647497"/>
                    </a:cubicBezTo>
                    <a:cubicBezTo>
                      <a:pt x="1384738" y="1639614"/>
                      <a:pt x="1106214" y="1629104"/>
                      <a:pt x="972207" y="1584435"/>
                    </a:cubicBezTo>
                    <a:cubicBezTo>
                      <a:pt x="838200" y="1539766"/>
                      <a:pt x="785648" y="1439917"/>
                      <a:pt x="704193" y="1379483"/>
                    </a:cubicBezTo>
                    <a:cubicBezTo>
                      <a:pt x="622738" y="1319049"/>
                      <a:pt x="554421" y="1279635"/>
                      <a:pt x="483476" y="1221828"/>
                    </a:cubicBezTo>
                    <a:cubicBezTo>
                      <a:pt x="412531" y="1164021"/>
                      <a:pt x="333703" y="1100959"/>
                      <a:pt x="278524" y="1032642"/>
                    </a:cubicBezTo>
                    <a:cubicBezTo>
                      <a:pt x="223345" y="964325"/>
                      <a:pt x="186559" y="898635"/>
                      <a:pt x="152400" y="811925"/>
                    </a:cubicBezTo>
                    <a:cubicBezTo>
                      <a:pt x="118241" y="725215"/>
                      <a:pt x="86710" y="596463"/>
                      <a:pt x="73572" y="512380"/>
                    </a:cubicBezTo>
                    <a:cubicBezTo>
                      <a:pt x="60434" y="428297"/>
                      <a:pt x="70944" y="386256"/>
                      <a:pt x="73572" y="307428"/>
                    </a:cubicBezTo>
                    <a:cubicBezTo>
                      <a:pt x="76200" y="228600"/>
                      <a:pt x="0" y="105104"/>
                      <a:pt x="57807" y="5518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grpSp>
            <p:nvGrpSpPr>
              <p:cNvPr id="196" name="Grupa 71"/>
              <p:cNvGrpSpPr/>
              <p:nvPr/>
            </p:nvGrpSpPr>
            <p:grpSpPr>
              <a:xfrm>
                <a:off x="921270" y="1484408"/>
                <a:ext cx="1801813" cy="1722438"/>
                <a:chOff x="5283320" y="15766"/>
                <a:chExt cx="1801813" cy="1722438"/>
              </a:xfrm>
            </p:grpSpPr>
            <p:sp>
              <p:nvSpPr>
                <p:cNvPr id="197" name="Freeform 32"/>
                <p:cNvSpPr>
                  <a:spLocks/>
                </p:cNvSpPr>
                <p:nvPr/>
              </p:nvSpPr>
              <p:spPr bwMode="auto">
                <a:xfrm>
                  <a:off x="5597645" y="34816"/>
                  <a:ext cx="82550" cy="100012"/>
                </a:xfrm>
                <a:custGeom>
                  <a:avLst/>
                  <a:gdLst/>
                  <a:ahLst/>
                  <a:cxnLst>
                    <a:cxn ang="0">
                      <a:pos x="87" y="44"/>
                    </a:cxn>
                    <a:cxn ang="0">
                      <a:pos x="105" y="126"/>
                    </a:cxn>
                    <a:cxn ang="0">
                      <a:pos x="91" y="117"/>
                    </a:cxn>
                    <a:cxn ang="0">
                      <a:pos x="77" y="106"/>
                    </a:cxn>
                    <a:cxn ang="0">
                      <a:pos x="63" y="89"/>
                    </a:cxn>
                    <a:cxn ang="0">
                      <a:pos x="51" y="73"/>
                    </a:cxn>
                    <a:cxn ang="0">
                      <a:pos x="37" y="54"/>
                    </a:cxn>
                    <a:cxn ang="0">
                      <a:pos x="24" y="34"/>
                    </a:cxn>
                    <a:cxn ang="0">
                      <a:pos x="11" y="16"/>
                    </a:cxn>
                    <a:cxn ang="0">
                      <a:pos x="0" y="0"/>
                    </a:cxn>
                    <a:cxn ang="0">
                      <a:pos x="11" y="1"/>
                    </a:cxn>
                    <a:cxn ang="0">
                      <a:pos x="24" y="7"/>
                    </a:cxn>
                    <a:cxn ang="0">
                      <a:pos x="35" y="11"/>
                    </a:cxn>
                    <a:cxn ang="0">
                      <a:pos x="48" y="18"/>
                    </a:cxn>
                    <a:cxn ang="0">
                      <a:pos x="57" y="25"/>
                    </a:cxn>
                    <a:cxn ang="0">
                      <a:pos x="69" y="32"/>
                    </a:cxn>
                    <a:cxn ang="0">
                      <a:pos x="77" y="37"/>
                    </a:cxn>
                    <a:cxn ang="0">
                      <a:pos x="87" y="44"/>
                    </a:cxn>
                  </a:cxnLst>
                  <a:rect l="0" t="0" r="r" b="b"/>
                  <a:pathLst>
                    <a:path w="105" h="126">
                      <a:moveTo>
                        <a:pt x="87" y="44"/>
                      </a:moveTo>
                      <a:lnTo>
                        <a:pt x="105" y="126"/>
                      </a:lnTo>
                      <a:lnTo>
                        <a:pt x="91" y="117"/>
                      </a:lnTo>
                      <a:lnTo>
                        <a:pt x="77" y="106"/>
                      </a:lnTo>
                      <a:lnTo>
                        <a:pt x="63" y="89"/>
                      </a:lnTo>
                      <a:lnTo>
                        <a:pt x="51" y="73"/>
                      </a:lnTo>
                      <a:lnTo>
                        <a:pt x="37" y="54"/>
                      </a:lnTo>
                      <a:lnTo>
                        <a:pt x="24" y="34"/>
                      </a:lnTo>
                      <a:lnTo>
                        <a:pt x="11" y="16"/>
                      </a:lnTo>
                      <a:lnTo>
                        <a:pt x="0" y="0"/>
                      </a:lnTo>
                      <a:lnTo>
                        <a:pt x="11" y="1"/>
                      </a:lnTo>
                      <a:lnTo>
                        <a:pt x="24" y="7"/>
                      </a:lnTo>
                      <a:lnTo>
                        <a:pt x="35" y="11"/>
                      </a:lnTo>
                      <a:lnTo>
                        <a:pt x="48" y="18"/>
                      </a:lnTo>
                      <a:lnTo>
                        <a:pt x="57" y="25"/>
                      </a:lnTo>
                      <a:lnTo>
                        <a:pt x="69" y="32"/>
                      </a:lnTo>
                      <a:lnTo>
                        <a:pt x="77" y="37"/>
                      </a:lnTo>
                      <a:lnTo>
                        <a:pt x="87" y="4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98" name="Freeform 33"/>
                <p:cNvSpPr>
                  <a:spLocks/>
                </p:cNvSpPr>
                <p:nvPr/>
              </p:nvSpPr>
              <p:spPr bwMode="auto">
                <a:xfrm>
                  <a:off x="5283320" y="66566"/>
                  <a:ext cx="763588" cy="546100"/>
                </a:xfrm>
                <a:custGeom>
                  <a:avLst/>
                  <a:gdLst/>
                  <a:ahLst/>
                  <a:cxnLst>
                    <a:cxn ang="0">
                      <a:pos x="963" y="617"/>
                    </a:cxn>
                    <a:cxn ang="0">
                      <a:pos x="852" y="619"/>
                    </a:cxn>
                    <a:cxn ang="0">
                      <a:pos x="740" y="634"/>
                    </a:cxn>
                    <a:cxn ang="0">
                      <a:pos x="629" y="655"/>
                    </a:cxn>
                    <a:cxn ang="0">
                      <a:pos x="517" y="676"/>
                    </a:cxn>
                    <a:cxn ang="0">
                      <a:pos x="404" y="687"/>
                    </a:cxn>
                    <a:cxn ang="0">
                      <a:pos x="297" y="686"/>
                    </a:cxn>
                    <a:cxn ang="0">
                      <a:pos x="190" y="663"/>
                    </a:cxn>
                    <a:cxn ang="0">
                      <a:pos x="88" y="613"/>
                    </a:cxn>
                    <a:cxn ang="0">
                      <a:pos x="82" y="585"/>
                    </a:cxn>
                    <a:cxn ang="0">
                      <a:pos x="75" y="559"/>
                    </a:cxn>
                    <a:cxn ang="0">
                      <a:pos x="64" y="531"/>
                    </a:cxn>
                    <a:cxn ang="0">
                      <a:pos x="54" y="503"/>
                    </a:cxn>
                    <a:cxn ang="0">
                      <a:pos x="42" y="474"/>
                    </a:cxn>
                    <a:cxn ang="0">
                      <a:pos x="31" y="445"/>
                    </a:cxn>
                    <a:cxn ang="0">
                      <a:pos x="18" y="415"/>
                    </a:cxn>
                    <a:cxn ang="0">
                      <a:pos x="10" y="387"/>
                    </a:cxn>
                    <a:cxn ang="0">
                      <a:pos x="10" y="373"/>
                    </a:cxn>
                    <a:cxn ang="0">
                      <a:pos x="17" y="376"/>
                    </a:cxn>
                    <a:cxn ang="0">
                      <a:pos x="25" y="378"/>
                    </a:cxn>
                    <a:cxn ang="0">
                      <a:pos x="34" y="375"/>
                    </a:cxn>
                    <a:cxn ang="0">
                      <a:pos x="42" y="373"/>
                    </a:cxn>
                    <a:cxn ang="0">
                      <a:pos x="50" y="368"/>
                    </a:cxn>
                    <a:cxn ang="0">
                      <a:pos x="59" y="364"/>
                    </a:cxn>
                    <a:cxn ang="0">
                      <a:pos x="67" y="360"/>
                    </a:cxn>
                    <a:cxn ang="0">
                      <a:pos x="75" y="357"/>
                    </a:cxn>
                    <a:cxn ang="0">
                      <a:pos x="59" y="325"/>
                    </a:cxn>
                    <a:cxn ang="0">
                      <a:pos x="46" y="294"/>
                    </a:cxn>
                    <a:cxn ang="0">
                      <a:pos x="32" y="262"/>
                    </a:cxn>
                    <a:cxn ang="0">
                      <a:pos x="22" y="231"/>
                    </a:cxn>
                    <a:cxn ang="0">
                      <a:pos x="13" y="199"/>
                    </a:cxn>
                    <a:cxn ang="0">
                      <a:pos x="6" y="167"/>
                    </a:cxn>
                    <a:cxn ang="0">
                      <a:pos x="0" y="132"/>
                    </a:cxn>
                    <a:cxn ang="0">
                      <a:pos x="0" y="99"/>
                    </a:cxn>
                    <a:cxn ang="0">
                      <a:pos x="8" y="100"/>
                    </a:cxn>
                    <a:cxn ang="0">
                      <a:pos x="18" y="107"/>
                    </a:cxn>
                    <a:cxn ang="0">
                      <a:pos x="28" y="116"/>
                    </a:cxn>
                    <a:cxn ang="0">
                      <a:pos x="38" y="127"/>
                    </a:cxn>
                    <a:cxn ang="0">
                      <a:pos x="46" y="134"/>
                    </a:cxn>
                    <a:cxn ang="0">
                      <a:pos x="57" y="137"/>
                    </a:cxn>
                    <a:cxn ang="0">
                      <a:pos x="67" y="135"/>
                    </a:cxn>
                    <a:cxn ang="0">
                      <a:pos x="80" y="125"/>
                    </a:cxn>
                    <a:cxn ang="0">
                      <a:pos x="84" y="0"/>
                    </a:cxn>
                    <a:cxn ang="0">
                      <a:pos x="163" y="113"/>
                    </a:cxn>
                    <a:cxn ang="0">
                      <a:pos x="258" y="210"/>
                    </a:cxn>
                    <a:cxn ang="0">
                      <a:pos x="364" y="295"/>
                    </a:cxn>
                    <a:cxn ang="0">
                      <a:pos x="478" y="372"/>
                    </a:cxn>
                    <a:cxn ang="0">
                      <a:pos x="597" y="438"/>
                    </a:cxn>
                    <a:cxn ang="0">
                      <a:pos x="719" y="500"/>
                    </a:cxn>
                    <a:cxn ang="0">
                      <a:pos x="842" y="559"/>
                    </a:cxn>
                    <a:cxn ang="0">
                      <a:pos x="963" y="617"/>
                    </a:cxn>
                  </a:cxnLst>
                  <a:rect l="0" t="0" r="r" b="b"/>
                  <a:pathLst>
                    <a:path w="963" h="687">
                      <a:moveTo>
                        <a:pt x="963" y="617"/>
                      </a:moveTo>
                      <a:lnTo>
                        <a:pt x="852" y="619"/>
                      </a:lnTo>
                      <a:lnTo>
                        <a:pt x="740" y="634"/>
                      </a:lnTo>
                      <a:lnTo>
                        <a:pt x="629" y="655"/>
                      </a:lnTo>
                      <a:lnTo>
                        <a:pt x="517" y="676"/>
                      </a:lnTo>
                      <a:lnTo>
                        <a:pt x="404" y="687"/>
                      </a:lnTo>
                      <a:lnTo>
                        <a:pt x="297" y="686"/>
                      </a:lnTo>
                      <a:lnTo>
                        <a:pt x="190" y="663"/>
                      </a:lnTo>
                      <a:lnTo>
                        <a:pt x="88" y="613"/>
                      </a:lnTo>
                      <a:lnTo>
                        <a:pt x="82" y="585"/>
                      </a:lnTo>
                      <a:lnTo>
                        <a:pt x="75" y="559"/>
                      </a:lnTo>
                      <a:lnTo>
                        <a:pt x="64" y="531"/>
                      </a:lnTo>
                      <a:lnTo>
                        <a:pt x="54" y="503"/>
                      </a:lnTo>
                      <a:lnTo>
                        <a:pt x="42" y="474"/>
                      </a:lnTo>
                      <a:lnTo>
                        <a:pt x="31" y="445"/>
                      </a:lnTo>
                      <a:lnTo>
                        <a:pt x="18" y="415"/>
                      </a:lnTo>
                      <a:lnTo>
                        <a:pt x="10" y="387"/>
                      </a:lnTo>
                      <a:lnTo>
                        <a:pt x="10" y="373"/>
                      </a:lnTo>
                      <a:lnTo>
                        <a:pt x="17" y="376"/>
                      </a:lnTo>
                      <a:lnTo>
                        <a:pt x="25" y="378"/>
                      </a:lnTo>
                      <a:lnTo>
                        <a:pt x="34" y="375"/>
                      </a:lnTo>
                      <a:lnTo>
                        <a:pt x="42" y="373"/>
                      </a:lnTo>
                      <a:lnTo>
                        <a:pt x="50" y="368"/>
                      </a:lnTo>
                      <a:lnTo>
                        <a:pt x="59" y="364"/>
                      </a:lnTo>
                      <a:lnTo>
                        <a:pt x="67" y="360"/>
                      </a:lnTo>
                      <a:lnTo>
                        <a:pt x="75" y="357"/>
                      </a:lnTo>
                      <a:lnTo>
                        <a:pt x="59" y="325"/>
                      </a:lnTo>
                      <a:lnTo>
                        <a:pt x="46" y="294"/>
                      </a:lnTo>
                      <a:lnTo>
                        <a:pt x="32" y="262"/>
                      </a:lnTo>
                      <a:lnTo>
                        <a:pt x="22" y="231"/>
                      </a:lnTo>
                      <a:lnTo>
                        <a:pt x="13" y="199"/>
                      </a:lnTo>
                      <a:lnTo>
                        <a:pt x="6" y="167"/>
                      </a:lnTo>
                      <a:lnTo>
                        <a:pt x="0" y="132"/>
                      </a:lnTo>
                      <a:lnTo>
                        <a:pt x="0" y="99"/>
                      </a:lnTo>
                      <a:lnTo>
                        <a:pt x="8" y="100"/>
                      </a:lnTo>
                      <a:lnTo>
                        <a:pt x="18" y="107"/>
                      </a:lnTo>
                      <a:lnTo>
                        <a:pt x="28" y="116"/>
                      </a:lnTo>
                      <a:lnTo>
                        <a:pt x="38" y="127"/>
                      </a:lnTo>
                      <a:lnTo>
                        <a:pt x="46" y="134"/>
                      </a:lnTo>
                      <a:lnTo>
                        <a:pt x="57" y="137"/>
                      </a:lnTo>
                      <a:lnTo>
                        <a:pt x="67" y="135"/>
                      </a:lnTo>
                      <a:lnTo>
                        <a:pt x="80" y="125"/>
                      </a:lnTo>
                      <a:lnTo>
                        <a:pt x="84" y="0"/>
                      </a:lnTo>
                      <a:lnTo>
                        <a:pt x="163" y="113"/>
                      </a:lnTo>
                      <a:lnTo>
                        <a:pt x="258" y="210"/>
                      </a:lnTo>
                      <a:lnTo>
                        <a:pt x="364" y="295"/>
                      </a:lnTo>
                      <a:lnTo>
                        <a:pt x="478" y="372"/>
                      </a:lnTo>
                      <a:lnTo>
                        <a:pt x="597" y="438"/>
                      </a:lnTo>
                      <a:lnTo>
                        <a:pt x="719" y="500"/>
                      </a:lnTo>
                      <a:lnTo>
                        <a:pt x="842" y="559"/>
                      </a:lnTo>
                      <a:lnTo>
                        <a:pt x="963" y="61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199" name="Freeform 34"/>
                <p:cNvSpPr>
                  <a:spLocks/>
                </p:cNvSpPr>
                <p:nvPr/>
              </p:nvSpPr>
              <p:spPr bwMode="auto">
                <a:xfrm>
                  <a:off x="6099295" y="169754"/>
                  <a:ext cx="293688" cy="528637"/>
                </a:xfrm>
                <a:custGeom>
                  <a:avLst/>
                  <a:gdLst/>
                  <a:ahLst/>
                  <a:cxnLst>
                    <a:cxn ang="0">
                      <a:pos x="47" y="53"/>
                    </a:cxn>
                    <a:cxn ang="0">
                      <a:pos x="61" y="64"/>
                    </a:cxn>
                    <a:cxn ang="0">
                      <a:pos x="76" y="78"/>
                    </a:cxn>
                    <a:cxn ang="0">
                      <a:pos x="93" y="90"/>
                    </a:cxn>
                    <a:cxn ang="0">
                      <a:pos x="110" y="104"/>
                    </a:cxn>
                    <a:cxn ang="0">
                      <a:pos x="127" y="114"/>
                    </a:cxn>
                    <a:cxn ang="0">
                      <a:pos x="146" y="122"/>
                    </a:cxn>
                    <a:cxn ang="0">
                      <a:pos x="166" y="126"/>
                    </a:cxn>
                    <a:cxn ang="0">
                      <a:pos x="186" y="126"/>
                    </a:cxn>
                    <a:cxn ang="0">
                      <a:pos x="213" y="100"/>
                    </a:cxn>
                    <a:cxn ang="0">
                      <a:pos x="214" y="139"/>
                    </a:cxn>
                    <a:cxn ang="0">
                      <a:pos x="228" y="175"/>
                    </a:cxn>
                    <a:cxn ang="0">
                      <a:pos x="249" y="209"/>
                    </a:cxn>
                    <a:cxn ang="0">
                      <a:pos x="274" y="243"/>
                    </a:cxn>
                    <a:cxn ang="0">
                      <a:pos x="297" y="277"/>
                    </a:cxn>
                    <a:cxn ang="0">
                      <a:pos x="317" y="313"/>
                    </a:cxn>
                    <a:cxn ang="0">
                      <a:pos x="331" y="352"/>
                    </a:cxn>
                    <a:cxn ang="0">
                      <a:pos x="336" y="397"/>
                    </a:cxn>
                    <a:cxn ang="0">
                      <a:pos x="340" y="430"/>
                    </a:cxn>
                    <a:cxn ang="0">
                      <a:pos x="344" y="465"/>
                    </a:cxn>
                    <a:cxn ang="0">
                      <a:pos x="345" y="497"/>
                    </a:cxn>
                    <a:cxn ang="0">
                      <a:pos x="348" y="531"/>
                    </a:cxn>
                    <a:cxn ang="0">
                      <a:pos x="350" y="563"/>
                    </a:cxn>
                    <a:cxn ang="0">
                      <a:pos x="354" y="596"/>
                    </a:cxn>
                    <a:cxn ang="0">
                      <a:pos x="359" y="629"/>
                    </a:cxn>
                    <a:cxn ang="0">
                      <a:pos x="370" y="666"/>
                    </a:cxn>
                    <a:cxn ang="0">
                      <a:pos x="358" y="662"/>
                    </a:cxn>
                    <a:cxn ang="0">
                      <a:pos x="347" y="656"/>
                    </a:cxn>
                    <a:cxn ang="0">
                      <a:pos x="336" y="649"/>
                    </a:cxn>
                    <a:cxn ang="0">
                      <a:pos x="326" y="642"/>
                    </a:cxn>
                    <a:cxn ang="0">
                      <a:pos x="315" y="632"/>
                    </a:cxn>
                    <a:cxn ang="0">
                      <a:pos x="306" y="624"/>
                    </a:cxn>
                    <a:cxn ang="0">
                      <a:pos x="295" y="616"/>
                    </a:cxn>
                    <a:cxn ang="0">
                      <a:pos x="287" y="610"/>
                    </a:cxn>
                    <a:cxn ang="0">
                      <a:pos x="304" y="567"/>
                    </a:cxn>
                    <a:cxn ang="0">
                      <a:pos x="312" y="525"/>
                    </a:cxn>
                    <a:cxn ang="0">
                      <a:pos x="312" y="482"/>
                    </a:cxn>
                    <a:cxn ang="0">
                      <a:pos x="306" y="440"/>
                    </a:cxn>
                    <a:cxn ang="0">
                      <a:pos x="295" y="398"/>
                    </a:cxn>
                    <a:cxn ang="0">
                      <a:pos x="283" y="356"/>
                    </a:cxn>
                    <a:cxn ang="0">
                      <a:pos x="269" y="316"/>
                    </a:cxn>
                    <a:cxn ang="0">
                      <a:pos x="256" y="278"/>
                    </a:cxn>
                    <a:cxn ang="0">
                      <a:pos x="224" y="246"/>
                    </a:cxn>
                    <a:cxn ang="0">
                      <a:pos x="189" y="214"/>
                    </a:cxn>
                    <a:cxn ang="0">
                      <a:pos x="152" y="181"/>
                    </a:cxn>
                    <a:cxn ang="0">
                      <a:pos x="115" y="149"/>
                    </a:cxn>
                    <a:cxn ang="0">
                      <a:pos x="79" y="112"/>
                    </a:cxn>
                    <a:cxn ang="0">
                      <a:pos x="48" y="76"/>
                    </a:cxn>
                    <a:cxn ang="0">
                      <a:pos x="19" y="39"/>
                    </a:cxn>
                    <a:cxn ang="0">
                      <a:pos x="0" y="0"/>
                    </a:cxn>
                    <a:cxn ang="0">
                      <a:pos x="8" y="11"/>
                    </a:cxn>
                    <a:cxn ang="0">
                      <a:pos x="19" y="26"/>
                    </a:cxn>
                    <a:cxn ang="0">
                      <a:pos x="25" y="33"/>
                    </a:cxn>
                    <a:cxn ang="0">
                      <a:pos x="32" y="40"/>
                    </a:cxn>
                    <a:cxn ang="0">
                      <a:pos x="39" y="46"/>
                    </a:cxn>
                    <a:cxn ang="0">
                      <a:pos x="47" y="53"/>
                    </a:cxn>
                  </a:cxnLst>
                  <a:rect l="0" t="0" r="r" b="b"/>
                  <a:pathLst>
                    <a:path w="370" h="666">
                      <a:moveTo>
                        <a:pt x="47" y="53"/>
                      </a:moveTo>
                      <a:lnTo>
                        <a:pt x="61" y="64"/>
                      </a:lnTo>
                      <a:lnTo>
                        <a:pt x="76" y="78"/>
                      </a:lnTo>
                      <a:lnTo>
                        <a:pt x="93" y="90"/>
                      </a:lnTo>
                      <a:lnTo>
                        <a:pt x="110" y="104"/>
                      </a:lnTo>
                      <a:lnTo>
                        <a:pt x="127" y="114"/>
                      </a:lnTo>
                      <a:lnTo>
                        <a:pt x="146" y="122"/>
                      </a:lnTo>
                      <a:lnTo>
                        <a:pt x="166" y="126"/>
                      </a:lnTo>
                      <a:lnTo>
                        <a:pt x="186" y="126"/>
                      </a:lnTo>
                      <a:lnTo>
                        <a:pt x="213" y="100"/>
                      </a:lnTo>
                      <a:lnTo>
                        <a:pt x="214" y="139"/>
                      </a:lnTo>
                      <a:lnTo>
                        <a:pt x="228" y="175"/>
                      </a:lnTo>
                      <a:lnTo>
                        <a:pt x="249" y="209"/>
                      </a:lnTo>
                      <a:lnTo>
                        <a:pt x="274" y="243"/>
                      </a:lnTo>
                      <a:lnTo>
                        <a:pt x="297" y="277"/>
                      </a:lnTo>
                      <a:lnTo>
                        <a:pt x="317" y="313"/>
                      </a:lnTo>
                      <a:lnTo>
                        <a:pt x="331" y="352"/>
                      </a:lnTo>
                      <a:lnTo>
                        <a:pt x="336" y="397"/>
                      </a:lnTo>
                      <a:lnTo>
                        <a:pt x="340" y="430"/>
                      </a:lnTo>
                      <a:lnTo>
                        <a:pt x="344" y="465"/>
                      </a:lnTo>
                      <a:lnTo>
                        <a:pt x="345" y="497"/>
                      </a:lnTo>
                      <a:lnTo>
                        <a:pt x="348" y="531"/>
                      </a:lnTo>
                      <a:lnTo>
                        <a:pt x="350" y="563"/>
                      </a:lnTo>
                      <a:lnTo>
                        <a:pt x="354" y="596"/>
                      </a:lnTo>
                      <a:lnTo>
                        <a:pt x="359" y="629"/>
                      </a:lnTo>
                      <a:lnTo>
                        <a:pt x="370" y="666"/>
                      </a:lnTo>
                      <a:lnTo>
                        <a:pt x="358" y="662"/>
                      </a:lnTo>
                      <a:lnTo>
                        <a:pt x="347" y="656"/>
                      </a:lnTo>
                      <a:lnTo>
                        <a:pt x="336" y="649"/>
                      </a:lnTo>
                      <a:lnTo>
                        <a:pt x="326" y="642"/>
                      </a:lnTo>
                      <a:lnTo>
                        <a:pt x="315" y="632"/>
                      </a:lnTo>
                      <a:lnTo>
                        <a:pt x="306" y="624"/>
                      </a:lnTo>
                      <a:lnTo>
                        <a:pt x="295" y="616"/>
                      </a:lnTo>
                      <a:lnTo>
                        <a:pt x="287" y="610"/>
                      </a:lnTo>
                      <a:lnTo>
                        <a:pt x="304" y="567"/>
                      </a:lnTo>
                      <a:lnTo>
                        <a:pt x="312" y="525"/>
                      </a:lnTo>
                      <a:lnTo>
                        <a:pt x="312" y="482"/>
                      </a:lnTo>
                      <a:lnTo>
                        <a:pt x="306" y="440"/>
                      </a:lnTo>
                      <a:lnTo>
                        <a:pt x="295" y="398"/>
                      </a:lnTo>
                      <a:lnTo>
                        <a:pt x="283" y="356"/>
                      </a:lnTo>
                      <a:lnTo>
                        <a:pt x="269" y="316"/>
                      </a:lnTo>
                      <a:lnTo>
                        <a:pt x="256" y="278"/>
                      </a:lnTo>
                      <a:lnTo>
                        <a:pt x="224" y="246"/>
                      </a:lnTo>
                      <a:lnTo>
                        <a:pt x="189" y="214"/>
                      </a:lnTo>
                      <a:lnTo>
                        <a:pt x="152" y="181"/>
                      </a:lnTo>
                      <a:lnTo>
                        <a:pt x="115" y="149"/>
                      </a:lnTo>
                      <a:lnTo>
                        <a:pt x="79" y="112"/>
                      </a:lnTo>
                      <a:lnTo>
                        <a:pt x="48" y="76"/>
                      </a:lnTo>
                      <a:lnTo>
                        <a:pt x="19" y="39"/>
                      </a:lnTo>
                      <a:lnTo>
                        <a:pt x="0" y="0"/>
                      </a:lnTo>
                      <a:lnTo>
                        <a:pt x="8" y="11"/>
                      </a:lnTo>
                      <a:lnTo>
                        <a:pt x="19" y="26"/>
                      </a:lnTo>
                      <a:lnTo>
                        <a:pt x="25" y="33"/>
                      </a:lnTo>
                      <a:lnTo>
                        <a:pt x="32" y="40"/>
                      </a:lnTo>
                      <a:lnTo>
                        <a:pt x="39" y="46"/>
                      </a:lnTo>
                      <a:lnTo>
                        <a:pt x="47" y="53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00" name="Freeform 35"/>
                <p:cNvSpPr>
                  <a:spLocks/>
                </p:cNvSpPr>
                <p:nvPr/>
              </p:nvSpPr>
              <p:spPr bwMode="auto">
                <a:xfrm>
                  <a:off x="6300907" y="184041"/>
                  <a:ext cx="347663" cy="719137"/>
                </a:xfrm>
                <a:custGeom>
                  <a:avLst/>
                  <a:gdLst/>
                  <a:ahLst/>
                  <a:cxnLst>
                    <a:cxn ang="0">
                      <a:pos x="177" y="146"/>
                    </a:cxn>
                    <a:cxn ang="0">
                      <a:pos x="228" y="232"/>
                    </a:cxn>
                    <a:cxn ang="0">
                      <a:pos x="276" y="320"/>
                    </a:cxn>
                    <a:cxn ang="0">
                      <a:pos x="325" y="405"/>
                    </a:cxn>
                    <a:cxn ang="0">
                      <a:pos x="360" y="462"/>
                    </a:cxn>
                    <a:cxn ang="0">
                      <a:pos x="374" y="497"/>
                    </a:cxn>
                    <a:cxn ang="0">
                      <a:pos x="385" y="532"/>
                    </a:cxn>
                    <a:cxn ang="0">
                      <a:pos x="400" y="567"/>
                    </a:cxn>
                    <a:cxn ang="0">
                      <a:pos x="412" y="598"/>
                    </a:cxn>
                    <a:cxn ang="0">
                      <a:pos x="414" y="627"/>
                    </a:cxn>
                    <a:cxn ang="0">
                      <a:pos x="423" y="659"/>
                    </a:cxn>
                    <a:cxn ang="0">
                      <a:pos x="432" y="690"/>
                    </a:cxn>
                    <a:cxn ang="0">
                      <a:pos x="431" y="715"/>
                    </a:cxn>
                    <a:cxn ang="0">
                      <a:pos x="435" y="738"/>
                    </a:cxn>
                    <a:cxn ang="0">
                      <a:pos x="438" y="773"/>
                    </a:cxn>
                    <a:cxn ang="0">
                      <a:pos x="430" y="815"/>
                    </a:cxn>
                    <a:cxn ang="0">
                      <a:pos x="417" y="853"/>
                    </a:cxn>
                    <a:cxn ang="0">
                      <a:pos x="398" y="887"/>
                    </a:cxn>
                    <a:cxn ang="0">
                      <a:pos x="374" y="905"/>
                    </a:cxn>
                    <a:cxn ang="0">
                      <a:pos x="299" y="822"/>
                    </a:cxn>
                    <a:cxn ang="0">
                      <a:pos x="221" y="747"/>
                    </a:cxn>
                    <a:cxn ang="0">
                      <a:pos x="161" y="663"/>
                    </a:cxn>
                    <a:cxn ang="0">
                      <a:pos x="138" y="561"/>
                    </a:cxn>
                    <a:cxn ang="0">
                      <a:pos x="129" y="443"/>
                    </a:cxn>
                    <a:cxn ang="0">
                      <a:pos x="110" y="330"/>
                    </a:cxn>
                    <a:cxn ang="0">
                      <a:pos x="70" y="223"/>
                    </a:cxn>
                    <a:cxn ang="0">
                      <a:pos x="3" y="125"/>
                    </a:cxn>
                    <a:cxn ang="0">
                      <a:pos x="2" y="90"/>
                    </a:cxn>
                    <a:cxn ang="0">
                      <a:pos x="2" y="58"/>
                    </a:cxn>
                    <a:cxn ang="0">
                      <a:pos x="5" y="29"/>
                    </a:cxn>
                    <a:cxn ang="0">
                      <a:pos x="17" y="0"/>
                    </a:cxn>
                    <a:cxn ang="0">
                      <a:pos x="152" y="104"/>
                    </a:cxn>
                  </a:cxnLst>
                  <a:rect l="0" t="0" r="r" b="b"/>
                  <a:pathLst>
                    <a:path w="439" h="905">
                      <a:moveTo>
                        <a:pt x="152" y="104"/>
                      </a:moveTo>
                      <a:lnTo>
                        <a:pt x="177" y="146"/>
                      </a:lnTo>
                      <a:lnTo>
                        <a:pt x="204" y="189"/>
                      </a:lnTo>
                      <a:lnTo>
                        <a:pt x="228" y="232"/>
                      </a:lnTo>
                      <a:lnTo>
                        <a:pt x="253" y="277"/>
                      </a:lnTo>
                      <a:lnTo>
                        <a:pt x="276" y="320"/>
                      </a:lnTo>
                      <a:lnTo>
                        <a:pt x="300" y="363"/>
                      </a:lnTo>
                      <a:lnTo>
                        <a:pt x="325" y="405"/>
                      </a:lnTo>
                      <a:lnTo>
                        <a:pt x="352" y="448"/>
                      </a:lnTo>
                      <a:lnTo>
                        <a:pt x="360" y="462"/>
                      </a:lnTo>
                      <a:lnTo>
                        <a:pt x="368" y="479"/>
                      </a:lnTo>
                      <a:lnTo>
                        <a:pt x="374" y="497"/>
                      </a:lnTo>
                      <a:lnTo>
                        <a:pt x="379" y="515"/>
                      </a:lnTo>
                      <a:lnTo>
                        <a:pt x="385" y="532"/>
                      </a:lnTo>
                      <a:lnTo>
                        <a:pt x="392" y="550"/>
                      </a:lnTo>
                      <a:lnTo>
                        <a:pt x="400" y="567"/>
                      </a:lnTo>
                      <a:lnTo>
                        <a:pt x="413" y="584"/>
                      </a:lnTo>
                      <a:lnTo>
                        <a:pt x="412" y="598"/>
                      </a:lnTo>
                      <a:lnTo>
                        <a:pt x="412" y="613"/>
                      </a:lnTo>
                      <a:lnTo>
                        <a:pt x="414" y="627"/>
                      </a:lnTo>
                      <a:lnTo>
                        <a:pt x="418" y="644"/>
                      </a:lnTo>
                      <a:lnTo>
                        <a:pt x="423" y="659"/>
                      </a:lnTo>
                      <a:lnTo>
                        <a:pt x="428" y="674"/>
                      </a:lnTo>
                      <a:lnTo>
                        <a:pt x="432" y="690"/>
                      </a:lnTo>
                      <a:lnTo>
                        <a:pt x="439" y="705"/>
                      </a:lnTo>
                      <a:lnTo>
                        <a:pt x="431" y="715"/>
                      </a:lnTo>
                      <a:lnTo>
                        <a:pt x="432" y="726"/>
                      </a:lnTo>
                      <a:lnTo>
                        <a:pt x="435" y="738"/>
                      </a:lnTo>
                      <a:lnTo>
                        <a:pt x="439" y="752"/>
                      </a:lnTo>
                      <a:lnTo>
                        <a:pt x="438" y="773"/>
                      </a:lnTo>
                      <a:lnTo>
                        <a:pt x="435" y="795"/>
                      </a:lnTo>
                      <a:lnTo>
                        <a:pt x="430" y="815"/>
                      </a:lnTo>
                      <a:lnTo>
                        <a:pt x="425" y="834"/>
                      </a:lnTo>
                      <a:lnTo>
                        <a:pt x="417" y="853"/>
                      </a:lnTo>
                      <a:lnTo>
                        <a:pt x="409" y="871"/>
                      </a:lnTo>
                      <a:lnTo>
                        <a:pt x="398" y="887"/>
                      </a:lnTo>
                      <a:lnTo>
                        <a:pt x="386" y="905"/>
                      </a:lnTo>
                      <a:lnTo>
                        <a:pt x="374" y="905"/>
                      </a:lnTo>
                      <a:lnTo>
                        <a:pt x="338" y="861"/>
                      </a:lnTo>
                      <a:lnTo>
                        <a:pt x="299" y="822"/>
                      </a:lnTo>
                      <a:lnTo>
                        <a:pt x="258" y="784"/>
                      </a:lnTo>
                      <a:lnTo>
                        <a:pt x="221" y="747"/>
                      </a:lnTo>
                      <a:lnTo>
                        <a:pt x="186" y="706"/>
                      </a:lnTo>
                      <a:lnTo>
                        <a:pt x="161" y="663"/>
                      </a:lnTo>
                      <a:lnTo>
                        <a:pt x="143" y="616"/>
                      </a:lnTo>
                      <a:lnTo>
                        <a:pt x="138" y="561"/>
                      </a:lnTo>
                      <a:lnTo>
                        <a:pt x="133" y="501"/>
                      </a:lnTo>
                      <a:lnTo>
                        <a:pt x="129" y="443"/>
                      </a:lnTo>
                      <a:lnTo>
                        <a:pt x="120" y="384"/>
                      </a:lnTo>
                      <a:lnTo>
                        <a:pt x="110" y="330"/>
                      </a:lnTo>
                      <a:lnTo>
                        <a:pt x="92" y="274"/>
                      </a:lnTo>
                      <a:lnTo>
                        <a:pt x="70" y="223"/>
                      </a:lnTo>
                      <a:lnTo>
                        <a:pt x="41" y="171"/>
                      </a:lnTo>
                      <a:lnTo>
                        <a:pt x="3" y="125"/>
                      </a:lnTo>
                      <a:lnTo>
                        <a:pt x="2" y="107"/>
                      </a:lnTo>
                      <a:lnTo>
                        <a:pt x="2" y="90"/>
                      </a:lnTo>
                      <a:lnTo>
                        <a:pt x="0" y="74"/>
                      </a:lnTo>
                      <a:lnTo>
                        <a:pt x="2" y="58"/>
                      </a:lnTo>
                      <a:lnTo>
                        <a:pt x="2" y="43"/>
                      </a:lnTo>
                      <a:lnTo>
                        <a:pt x="5" y="29"/>
                      </a:lnTo>
                      <a:lnTo>
                        <a:pt x="9" y="14"/>
                      </a:lnTo>
                      <a:lnTo>
                        <a:pt x="17" y="0"/>
                      </a:lnTo>
                      <a:lnTo>
                        <a:pt x="152" y="86"/>
                      </a:lnTo>
                      <a:lnTo>
                        <a:pt x="152" y="10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01" name="Freeform 36"/>
                <p:cNvSpPr>
                  <a:spLocks/>
                </p:cNvSpPr>
                <p:nvPr/>
              </p:nvSpPr>
              <p:spPr bwMode="auto">
                <a:xfrm>
                  <a:off x="6443782" y="260241"/>
                  <a:ext cx="301625" cy="735012"/>
                </a:xfrm>
                <a:custGeom>
                  <a:avLst/>
                  <a:gdLst/>
                  <a:ahLst/>
                  <a:cxnLst>
                    <a:cxn ang="0">
                      <a:pos x="231" y="365"/>
                    </a:cxn>
                    <a:cxn ang="0">
                      <a:pos x="236" y="372"/>
                    </a:cxn>
                    <a:cxn ang="0">
                      <a:pos x="245" y="380"/>
                    </a:cxn>
                    <a:cxn ang="0">
                      <a:pos x="253" y="386"/>
                    </a:cxn>
                    <a:cxn ang="0">
                      <a:pos x="262" y="393"/>
                    </a:cxn>
                    <a:cxn ang="0">
                      <a:pos x="270" y="397"/>
                    </a:cxn>
                    <a:cxn ang="0">
                      <a:pos x="280" y="401"/>
                    </a:cxn>
                    <a:cxn ang="0">
                      <a:pos x="289" y="404"/>
                    </a:cxn>
                    <a:cxn ang="0">
                      <a:pos x="301" y="408"/>
                    </a:cxn>
                    <a:cxn ang="0">
                      <a:pos x="317" y="397"/>
                    </a:cxn>
                    <a:cxn ang="0">
                      <a:pos x="331" y="383"/>
                    </a:cxn>
                    <a:cxn ang="0">
                      <a:pos x="341" y="366"/>
                    </a:cxn>
                    <a:cxn ang="0">
                      <a:pos x="349" y="348"/>
                    </a:cxn>
                    <a:cxn ang="0">
                      <a:pos x="354" y="327"/>
                    </a:cxn>
                    <a:cxn ang="0">
                      <a:pos x="359" y="306"/>
                    </a:cxn>
                    <a:cxn ang="0">
                      <a:pos x="362" y="284"/>
                    </a:cxn>
                    <a:cxn ang="0">
                      <a:pos x="366" y="265"/>
                    </a:cxn>
                    <a:cxn ang="0">
                      <a:pos x="379" y="283"/>
                    </a:cxn>
                    <a:cxn ang="0">
                      <a:pos x="356" y="354"/>
                    </a:cxn>
                    <a:cxn ang="0">
                      <a:pos x="342" y="429"/>
                    </a:cxn>
                    <a:cxn ang="0">
                      <a:pos x="334" y="504"/>
                    </a:cxn>
                    <a:cxn ang="0">
                      <a:pos x="331" y="582"/>
                    </a:cxn>
                    <a:cxn ang="0">
                      <a:pos x="326" y="660"/>
                    </a:cxn>
                    <a:cxn ang="0">
                      <a:pos x="322" y="738"/>
                    </a:cxn>
                    <a:cxn ang="0">
                      <a:pos x="313" y="815"/>
                    </a:cxn>
                    <a:cxn ang="0">
                      <a:pos x="301" y="892"/>
                    </a:cxn>
                    <a:cxn ang="0">
                      <a:pos x="303" y="899"/>
                    </a:cxn>
                    <a:cxn ang="0">
                      <a:pos x="305" y="907"/>
                    </a:cxn>
                    <a:cxn ang="0">
                      <a:pos x="305" y="915"/>
                    </a:cxn>
                    <a:cxn ang="0">
                      <a:pos x="305" y="927"/>
                    </a:cxn>
                    <a:cxn ang="0">
                      <a:pos x="227" y="844"/>
                    </a:cxn>
                    <a:cxn ang="0">
                      <a:pos x="259" y="780"/>
                    </a:cxn>
                    <a:cxn ang="0">
                      <a:pos x="278" y="712"/>
                    </a:cxn>
                    <a:cxn ang="0">
                      <a:pos x="282" y="639"/>
                    </a:cxn>
                    <a:cxn ang="0">
                      <a:pos x="277" y="568"/>
                    </a:cxn>
                    <a:cxn ang="0">
                      <a:pos x="260" y="495"/>
                    </a:cxn>
                    <a:cxn ang="0">
                      <a:pos x="238" y="425"/>
                    </a:cxn>
                    <a:cxn ang="0">
                      <a:pos x="210" y="359"/>
                    </a:cxn>
                    <a:cxn ang="0">
                      <a:pos x="179" y="299"/>
                    </a:cxn>
                    <a:cxn ang="0">
                      <a:pos x="153" y="262"/>
                    </a:cxn>
                    <a:cxn ang="0">
                      <a:pos x="131" y="224"/>
                    </a:cxn>
                    <a:cxn ang="0">
                      <a:pos x="108" y="187"/>
                    </a:cxn>
                    <a:cxn ang="0">
                      <a:pos x="87" y="149"/>
                    </a:cxn>
                    <a:cxn ang="0">
                      <a:pos x="65" y="110"/>
                    </a:cxn>
                    <a:cxn ang="0">
                      <a:pos x="44" y="72"/>
                    </a:cxn>
                    <a:cxn ang="0">
                      <a:pos x="22" y="35"/>
                    </a:cxn>
                    <a:cxn ang="0">
                      <a:pos x="0" y="0"/>
                    </a:cxn>
                    <a:cxn ang="0">
                      <a:pos x="43" y="36"/>
                    </a:cxn>
                    <a:cxn ang="0">
                      <a:pos x="83" y="77"/>
                    </a:cxn>
                    <a:cxn ang="0">
                      <a:pos x="117" y="118"/>
                    </a:cxn>
                    <a:cxn ang="0">
                      <a:pos x="147" y="166"/>
                    </a:cxn>
                    <a:cxn ang="0">
                      <a:pos x="172" y="212"/>
                    </a:cxn>
                    <a:cxn ang="0">
                      <a:pos x="195" y="262"/>
                    </a:cxn>
                    <a:cxn ang="0">
                      <a:pos x="214" y="312"/>
                    </a:cxn>
                    <a:cxn ang="0">
                      <a:pos x="231" y="365"/>
                    </a:cxn>
                  </a:cxnLst>
                  <a:rect l="0" t="0" r="r" b="b"/>
                  <a:pathLst>
                    <a:path w="379" h="927">
                      <a:moveTo>
                        <a:pt x="231" y="365"/>
                      </a:moveTo>
                      <a:lnTo>
                        <a:pt x="236" y="372"/>
                      </a:lnTo>
                      <a:lnTo>
                        <a:pt x="245" y="380"/>
                      </a:lnTo>
                      <a:lnTo>
                        <a:pt x="253" y="386"/>
                      </a:lnTo>
                      <a:lnTo>
                        <a:pt x="262" y="393"/>
                      </a:lnTo>
                      <a:lnTo>
                        <a:pt x="270" y="397"/>
                      </a:lnTo>
                      <a:lnTo>
                        <a:pt x="280" y="401"/>
                      </a:lnTo>
                      <a:lnTo>
                        <a:pt x="289" y="404"/>
                      </a:lnTo>
                      <a:lnTo>
                        <a:pt x="301" y="408"/>
                      </a:lnTo>
                      <a:lnTo>
                        <a:pt x="317" y="397"/>
                      </a:lnTo>
                      <a:lnTo>
                        <a:pt x="331" y="383"/>
                      </a:lnTo>
                      <a:lnTo>
                        <a:pt x="341" y="366"/>
                      </a:lnTo>
                      <a:lnTo>
                        <a:pt x="349" y="348"/>
                      </a:lnTo>
                      <a:lnTo>
                        <a:pt x="354" y="327"/>
                      </a:lnTo>
                      <a:lnTo>
                        <a:pt x="359" y="306"/>
                      </a:lnTo>
                      <a:lnTo>
                        <a:pt x="362" y="284"/>
                      </a:lnTo>
                      <a:lnTo>
                        <a:pt x="366" y="265"/>
                      </a:lnTo>
                      <a:lnTo>
                        <a:pt x="379" y="283"/>
                      </a:lnTo>
                      <a:lnTo>
                        <a:pt x="356" y="354"/>
                      </a:lnTo>
                      <a:lnTo>
                        <a:pt x="342" y="429"/>
                      </a:lnTo>
                      <a:lnTo>
                        <a:pt x="334" y="504"/>
                      </a:lnTo>
                      <a:lnTo>
                        <a:pt x="331" y="582"/>
                      </a:lnTo>
                      <a:lnTo>
                        <a:pt x="326" y="660"/>
                      </a:lnTo>
                      <a:lnTo>
                        <a:pt x="322" y="738"/>
                      </a:lnTo>
                      <a:lnTo>
                        <a:pt x="313" y="815"/>
                      </a:lnTo>
                      <a:lnTo>
                        <a:pt x="301" y="892"/>
                      </a:lnTo>
                      <a:lnTo>
                        <a:pt x="303" y="899"/>
                      </a:lnTo>
                      <a:lnTo>
                        <a:pt x="305" y="907"/>
                      </a:lnTo>
                      <a:lnTo>
                        <a:pt x="305" y="915"/>
                      </a:lnTo>
                      <a:lnTo>
                        <a:pt x="305" y="927"/>
                      </a:lnTo>
                      <a:lnTo>
                        <a:pt x="227" y="844"/>
                      </a:lnTo>
                      <a:lnTo>
                        <a:pt x="259" y="780"/>
                      </a:lnTo>
                      <a:lnTo>
                        <a:pt x="278" y="712"/>
                      </a:lnTo>
                      <a:lnTo>
                        <a:pt x="282" y="639"/>
                      </a:lnTo>
                      <a:lnTo>
                        <a:pt x="277" y="568"/>
                      </a:lnTo>
                      <a:lnTo>
                        <a:pt x="260" y="495"/>
                      </a:lnTo>
                      <a:lnTo>
                        <a:pt x="238" y="425"/>
                      </a:lnTo>
                      <a:lnTo>
                        <a:pt x="210" y="359"/>
                      </a:lnTo>
                      <a:lnTo>
                        <a:pt x="179" y="299"/>
                      </a:lnTo>
                      <a:lnTo>
                        <a:pt x="153" y="262"/>
                      </a:lnTo>
                      <a:lnTo>
                        <a:pt x="131" y="224"/>
                      </a:lnTo>
                      <a:lnTo>
                        <a:pt x="108" y="187"/>
                      </a:lnTo>
                      <a:lnTo>
                        <a:pt x="87" y="149"/>
                      </a:lnTo>
                      <a:lnTo>
                        <a:pt x="65" y="110"/>
                      </a:lnTo>
                      <a:lnTo>
                        <a:pt x="44" y="72"/>
                      </a:lnTo>
                      <a:lnTo>
                        <a:pt x="22" y="35"/>
                      </a:lnTo>
                      <a:lnTo>
                        <a:pt x="0" y="0"/>
                      </a:lnTo>
                      <a:lnTo>
                        <a:pt x="43" y="36"/>
                      </a:lnTo>
                      <a:lnTo>
                        <a:pt x="83" y="77"/>
                      </a:lnTo>
                      <a:lnTo>
                        <a:pt x="117" y="118"/>
                      </a:lnTo>
                      <a:lnTo>
                        <a:pt x="147" y="166"/>
                      </a:lnTo>
                      <a:lnTo>
                        <a:pt x="172" y="212"/>
                      </a:lnTo>
                      <a:lnTo>
                        <a:pt x="195" y="262"/>
                      </a:lnTo>
                      <a:lnTo>
                        <a:pt x="214" y="312"/>
                      </a:lnTo>
                      <a:lnTo>
                        <a:pt x="231" y="365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02" name="Freeform 37"/>
                <p:cNvSpPr>
                  <a:spLocks/>
                </p:cNvSpPr>
                <p:nvPr/>
              </p:nvSpPr>
              <p:spPr bwMode="auto">
                <a:xfrm>
                  <a:off x="6008807" y="504716"/>
                  <a:ext cx="982663" cy="1217612"/>
                </a:xfrm>
                <a:custGeom>
                  <a:avLst/>
                  <a:gdLst/>
                  <a:ahLst/>
                  <a:cxnLst>
                    <a:cxn ang="0">
                      <a:pos x="752" y="560"/>
                    </a:cxn>
                    <a:cxn ang="0">
                      <a:pos x="780" y="584"/>
                    </a:cxn>
                    <a:cxn ang="0">
                      <a:pos x="805" y="616"/>
                    </a:cxn>
                    <a:cxn ang="0">
                      <a:pos x="829" y="646"/>
                    </a:cxn>
                    <a:cxn ang="0">
                      <a:pos x="915" y="758"/>
                    </a:cxn>
                    <a:cxn ang="0">
                      <a:pos x="1035" y="964"/>
                    </a:cxn>
                    <a:cxn ang="0">
                      <a:pos x="1132" y="1179"/>
                    </a:cxn>
                    <a:cxn ang="0">
                      <a:pos x="1205" y="1403"/>
                    </a:cxn>
                    <a:cxn ang="0">
                      <a:pos x="1228" y="1526"/>
                    </a:cxn>
                    <a:cxn ang="0">
                      <a:pos x="1204" y="1534"/>
                    </a:cxn>
                    <a:cxn ang="0">
                      <a:pos x="1186" y="1509"/>
                    </a:cxn>
                    <a:cxn ang="0">
                      <a:pos x="1175" y="1463"/>
                    </a:cxn>
                    <a:cxn ang="0">
                      <a:pos x="1161" y="1417"/>
                    </a:cxn>
                    <a:cxn ang="0">
                      <a:pos x="1150" y="1372"/>
                    </a:cxn>
                    <a:cxn ang="0">
                      <a:pos x="1108" y="1233"/>
                    </a:cxn>
                    <a:cxn ang="0">
                      <a:pos x="1005" y="1012"/>
                    </a:cxn>
                    <a:cxn ang="0">
                      <a:pos x="872" y="805"/>
                    </a:cxn>
                    <a:cxn ang="0">
                      <a:pos x="723" y="607"/>
                    </a:cxn>
                    <a:cxn ang="0">
                      <a:pos x="651" y="499"/>
                    </a:cxn>
                    <a:cxn ang="0">
                      <a:pos x="647" y="488"/>
                    </a:cxn>
                    <a:cxn ang="0">
                      <a:pos x="631" y="481"/>
                    </a:cxn>
                    <a:cxn ang="0">
                      <a:pos x="614" y="475"/>
                    </a:cxn>
                    <a:cxn ang="0">
                      <a:pos x="601" y="458"/>
                    </a:cxn>
                    <a:cxn ang="0">
                      <a:pos x="580" y="433"/>
                    </a:cxn>
                    <a:cxn ang="0">
                      <a:pos x="559" y="407"/>
                    </a:cxn>
                    <a:cxn ang="0">
                      <a:pos x="542" y="380"/>
                    </a:cxn>
                    <a:cxn ang="0">
                      <a:pos x="502" y="338"/>
                    </a:cxn>
                    <a:cxn ang="0">
                      <a:pos x="435" y="281"/>
                    </a:cxn>
                    <a:cxn ang="0">
                      <a:pos x="369" y="224"/>
                    </a:cxn>
                    <a:cxn ang="0">
                      <a:pos x="299" y="174"/>
                    </a:cxn>
                    <a:cxn ang="0">
                      <a:pos x="228" y="134"/>
                    </a:cxn>
                    <a:cxn ang="0">
                      <a:pos x="163" y="89"/>
                    </a:cxn>
                    <a:cxn ang="0">
                      <a:pos x="97" y="47"/>
                    </a:cxn>
                    <a:cxn ang="0">
                      <a:pos x="32" y="12"/>
                    </a:cxn>
                    <a:cxn ang="0">
                      <a:pos x="99" y="47"/>
                    </a:cxn>
                    <a:cxn ang="0">
                      <a:pos x="298" y="160"/>
                    </a:cxn>
                    <a:cxn ang="0">
                      <a:pos x="486" y="298"/>
                    </a:cxn>
                    <a:cxn ang="0">
                      <a:pos x="656" y="460"/>
                    </a:cxn>
                  </a:cxnLst>
                  <a:rect l="0" t="0" r="r" b="b"/>
                  <a:pathLst>
                    <a:path w="1236" h="1534">
                      <a:moveTo>
                        <a:pt x="736" y="553"/>
                      </a:moveTo>
                      <a:lnTo>
                        <a:pt x="752" y="560"/>
                      </a:lnTo>
                      <a:lnTo>
                        <a:pt x="768" y="571"/>
                      </a:lnTo>
                      <a:lnTo>
                        <a:pt x="780" y="584"/>
                      </a:lnTo>
                      <a:lnTo>
                        <a:pt x="794" y="600"/>
                      </a:lnTo>
                      <a:lnTo>
                        <a:pt x="805" y="616"/>
                      </a:lnTo>
                      <a:lnTo>
                        <a:pt x="817" y="631"/>
                      </a:lnTo>
                      <a:lnTo>
                        <a:pt x="829" y="646"/>
                      </a:lnTo>
                      <a:lnTo>
                        <a:pt x="844" y="662"/>
                      </a:lnTo>
                      <a:lnTo>
                        <a:pt x="915" y="758"/>
                      </a:lnTo>
                      <a:lnTo>
                        <a:pt x="980" y="860"/>
                      </a:lnTo>
                      <a:lnTo>
                        <a:pt x="1035" y="964"/>
                      </a:lnTo>
                      <a:lnTo>
                        <a:pt x="1087" y="1071"/>
                      </a:lnTo>
                      <a:lnTo>
                        <a:pt x="1132" y="1179"/>
                      </a:lnTo>
                      <a:lnTo>
                        <a:pt x="1171" y="1292"/>
                      </a:lnTo>
                      <a:lnTo>
                        <a:pt x="1205" y="1403"/>
                      </a:lnTo>
                      <a:lnTo>
                        <a:pt x="1236" y="1520"/>
                      </a:lnTo>
                      <a:lnTo>
                        <a:pt x="1228" y="1526"/>
                      </a:lnTo>
                      <a:lnTo>
                        <a:pt x="1217" y="1531"/>
                      </a:lnTo>
                      <a:lnTo>
                        <a:pt x="1204" y="1534"/>
                      </a:lnTo>
                      <a:lnTo>
                        <a:pt x="1193" y="1533"/>
                      </a:lnTo>
                      <a:lnTo>
                        <a:pt x="1186" y="1509"/>
                      </a:lnTo>
                      <a:lnTo>
                        <a:pt x="1180" y="1487"/>
                      </a:lnTo>
                      <a:lnTo>
                        <a:pt x="1175" y="1463"/>
                      </a:lnTo>
                      <a:lnTo>
                        <a:pt x="1169" y="1441"/>
                      </a:lnTo>
                      <a:lnTo>
                        <a:pt x="1161" y="1417"/>
                      </a:lnTo>
                      <a:lnTo>
                        <a:pt x="1155" y="1395"/>
                      </a:lnTo>
                      <a:lnTo>
                        <a:pt x="1150" y="1372"/>
                      </a:lnTo>
                      <a:lnTo>
                        <a:pt x="1145" y="1350"/>
                      </a:lnTo>
                      <a:lnTo>
                        <a:pt x="1108" y="1233"/>
                      </a:lnTo>
                      <a:lnTo>
                        <a:pt x="1062" y="1120"/>
                      </a:lnTo>
                      <a:lnTo>
                        <a:pt x="1005" y="1012"/>
                      </a:lnTo>
                      <a:lnTo>
                        <a:pt x="942" y="908"/>
                      </a:lnTo>
                      <a:lnTo>
                        <a:pt x="872" y="805"/>
                      </a:lnTo>
                      <a:lnTo>
                        <a:pt x="798" y="706"/>
                      </a:lnTo>
                      <a:lnTo>
                        <a:pt x="723" y="607"/>
                      </a:lnTo>
                      <a:lnTo>
                        <a:pt x="648" y="510"/>
                      </a:lnTo>
                      <a:lnTo>
                        <a:pt x="651" y="499"/>
                      </a:lnTo>
                      <a:lnTo>
                        <a:pt x="651" y="493"/>
                      </a:lnTo>
                      <a:lnTo>
                        <a:pt x="647" y="488"/>
                      </a:lnTo>
                      <a:lnTo>
                        <a:pt x="640" y="485"/>
                      </a:lnTo>
                      <a:lnTo>
                        <a:pt x="631" y="481"/>
                      </a:lnTo>
                      <a:lnTo>
                        <a:pt x="623" y="479"/>
                      </a:lnTo>
                      <a:lnTo>
                        <a:pt x="614" y="475"/>
                      </a:lnTo>
                      <a:lnTo>
                        <a:pt x="609" y="471"/>
                      </a:lnTo>
                      <a:lnTo>
                        <a:pt x="601" y="458"/>
                      </a:lnTo>
                      <a:lnTo>
                        <a:pt x="591" y="446"/>
                      </a:lnTo>
                      <a:lnTo>
                        <a:pt x="580" y="433"/>
                      </a:lnTo>
                      <a:lnTo>
                        <a:pt x="570" y="421"/>
                      </a:lnTo>
                      <a:lnTo>
                        <a:pt x="559" y="407"/>
                      </a:lnTo>
                      <a:lnTo>
                        <a:pt x="550" y="394"/>
                      </a:lnTo>
                      <a:lnTo>
                        <a:pt x="542" y="380"/>
                      </a:lnTo>
                      <a:lnTo>
                        <a:pt x="539" y="366"/>
                      </a:lnTo>
                      <a:lnTo>
                        <a:pt x="502" y="338"/>
                      </a:lnTo>
                      <a:lnTo>
                        <a:pt x="468" y="311"/>
                      </a:lnTo>
                      <a:lnTo>
                        <a:pt x="435" y="281"/>
                      </a:lnTo>
                      <a:lnTo>
                        <a:pt x="404" y="253"/>
                      </a:lnTo>
                      <a:lnTo>
                        <a:pt x="369" y="224"/>
                      </a:lnTo>
                      <a:lnTo>
                        <a:pt x="336" y="198"/>
                      </a:lnTo>
                      <a:lnTo>
                        <a:pt x="299" y="174"/>
                      </a:lnTo>
                      <a:lnTo>
                        <a:pt x="260" y="157"/>
                      </a:lnTo>
                      <a:lnTo>
                        <a:pt x="228" y="134"/>
                      </a:lnTo>
                      <a:lnTo>
                        <a:pt x="196" y="111"/>
                      </a:lnTo>
                      <a:lnTo>
                        <a:pt x="163" y="89"/>
                      </a:lnTo>
                      <a:lnTo>
                        <a:pt x="131" y="68"/>
                      </a:lnTo>
                      <a:lnTo>
                        <a:pt x="97" y="47"/>
                      </a:lnTo>
                      <a:lnTo>
                        <a:pt x="65" y="29"/>
                      </a:lnTo>
                      <a:lnTo>
                        <a:pt x="32" y="12"/>
                      </a:lnTo>
                      <a:lnTo>
                        <a:pt x="0" y="0"/>
                      </a:lnTo>
                      <a:lnTo>
                        <a:pt x="99" y="47"/>
                      </a:lnTo>
                      <a:lnTo>
                        <a:pt x="199" y="102"/>
                      </a:lnTo>
                      <a:lnTo>
                        <a:pt x="298" y="160"/>
                      </a:lnTo>
                      <a:lnTo>
                        <a:pt x="394" y="227"/>
                      </a:lnTo>
                      <a:lnTo>
                        <a:pt x="486" y="298"/>
                      </a:lnTo>
                      <a:lnTo>
                        <a:pt x="574" y="376"/>
                      </a:lnTo>
                      <a:lnTo>
                        <a:pt x="656" y="460"/>
                      </a:lnTo>
                      <a:lnTo>
                        <a:pt x="736" y="553"/>
                      </a:lnTo>
                      <a:close/>
                    </a:path>
                  </a:pathLst>
                </a:custGeom>
                <a:solidFill>
                  <a:srgbClr val="99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03" name="Freeform 38"/>
                <p:cNvSpPr>
                  <a:spLocks/>
                </p:cNvSpPr>
                <p:nvPr/>
              </p:nvSpPr>
              <p:spPr bwMode="auto">
                <a:xfrm>
                  <a:off x="5694482" y="15766"/>
                  <a:ext cx="623888" cy="617537"/>
                </a:xfrm>
                <a:custGeom>
                  <a:avLst/>
                  <a:gdLst/>
                  <a:ahLst/>
                  <a:cxnLst>
                    <a:cxn ang="0">
                      <a:pos x="309" y="19"/>
                    </a:cxn>
                    <a:cxn ang="0">
                      <a:pos x="344" y="18"/>
                    </a:cxn>
                    <a:cxn ang="0">
                      <a:pos x="370" y="28"/>
                    </a:cxn>
                    <a:cxn ang="0">
                      <a:pos x="390" y="44"/>
                    </a:cxn>
                    <a:cxn ang="0">
                      <a:pos x="407" y="68"/>
                    </a:cxn>
                    <a:cxn ang="0">
                      <a:pos x="418" y="95"/>
                    </a:cxn>
                    <a:cxn ang="0">
                      <a:pos x="429" y="123"/>
                    </a:cxn>
                    <a:cxn ang="0">
                      <a:pos x="441" y="150"/>
                    </a:cxn>
                    <a:cxn ang="0">
                      <a:pos x="457" y="177"/>
                    </a:cxn>
                    <a:cxn ang="0">
                      <a:pos x="482" y="217"/>
                    </a:cxn>
                    <a:cxn ang="0">
                      <a:pos x="511" y="258"/>
                    </a:cxn>
                    <a:cxn ang="0">
                      <a:pos x="542" y="295"/>
                    </a:cxn>
                    <a:cxn ang="0">
                      <a:pos x="575" y="334"/>
                    </a:cxn>
                    <a:cxn ang="0">
                      <a:pos x="607" y="371"/>
                    </a:cxn>
                    <a:cxn ang="0">
                      <a:pos x="645" y="405"/>
                    </a:cxn>
                    <a:cxn ang="0">
                      <a:pos x="681" y="437"/>
                    </a:cxn>
                    <a:cxn ang="0">
                      <a:pos x="723" y="468"/>
                    </a:cxn>
                    <a:cxn ang="0">
                      <a:pos x="738" y="503"/>
                    </a:cxn>
                    <a:cxn ang="0">
                      <a:pos x="755" y="541"/>
                    </a:cxn>
                    <a:cxn ang="0">
                      <a:pos x="769" y="578"/>
                    </a:cxn>
                    <a:cxn ang="0">
                      <a:pos x="780" y="619"/>
                    </a:cxn>
                    <a:cxn ang="0">
                      <a:pos x="784" y="659"/>
                    </a:cxn>
                    <a:cxn ang="0">
                      <a:pos x="786" y="699"/>
                    </a:cxn>
                    <a:cxn ang="0">
                      <a:pos x="779" y="738"/>
                    </a:cxn>
                    <a:cxn ang="0">
                      <a:pos x="766" y="777"/>
                    </a:cxn>
                    <a:cxn ang="0">
                      <a:pos x="699" y="736"/>
                    </a:cxn>
                    <a:cxn ang="0">
                      <a:pos x="632" y="698"/>
                    </a:cxn>
                    <a:cxn ang="0">
                      <a:pos x="564" y="660"/>
                    </a:cxn>
                    <a:cxn ang="0">
                      <a:pos x="496" y="626"/>
                    </a:cxn>
                    <a:cxn ang="0">
                      <a:pos x="425" y="591"/>
                    </a:cxn>
                    <a:cxn ang="0">
                      <a:pos x="355" y="559"/>
                    </a:cxn>
                    <a:cxn ang="0">
                      <a:pos x="284" y="528"/>
                    </a:cxn>
                    <a:cxn ang="0">
                      <a:pos x="213" y="499"/>
                    </a:cxn>
                    <a:cxn ang="0">
                      <a:pos x="182" y="446"/>
                    </a:cxn>
                    <a:cxn ang="0">
                      <a:pos x="149" y="394"/>
                    </a:cxn>
                    <a:cxn ang="0">
                      <a:pos x="112" y="343"/>
                    </a:cxn>
                    <a:cxn ang="0">
                      <a:pos x="78" y="291"/>
                    </a:cxn>
                    <a:cxn ang="0">
                      <a:pos x="46" y="235"/>
                    </a:cxn>
                    <a:cxn ang="0">
                      <a:pos x="21" y="178"/>
                    </a:cxn>
                    <a:cxn ang="0">
                      <a:pos x="4" y="118"/>
                    </a:cxn>
                    <a:cxn ang="0">
                      <a:pos x="0" y="54"/>
                    </a:cxn>
                    <a:cxn ang="0">
                      <a:pos x="11" y="25"/>
                    </a:cxn>
                    <a:cxn ang="0">
                      <a:pos x="26" y="8"/>
                    </a:cxn>
                    <a:cxn ang="0">
                      <a:pos x="46" y="0"/>
                    </a:cxn>
                    <a:cxn ang="0">
                      <a:pos x="71" y="0"/>
                    </a:cxn>
                    <a:cxn ang="0">
                      <a:pos x="94" y="3"/>
                    </a:cxn>
                    <a:cxn ang="0">
                      <a:pos x="119" y="10"/>
                    </a:cxn>
                    <a:cxn ang="0">
                      <a:pos x="143" y="17"/>
                    </a:cxn>
                    <a:cxn ang="0">
                      <a:pos x="165" y="24"/>
                    </a:cxn>
                    <a:cxn ang="0">
                      <a:pos x="231" y="50"/>
                    </a:cxn>
                    <a:cxn ang="0">
                      <a:pos x="309" y="19"/>
                    </a:cxn>
                  </a:cxnLst>
                  <a:rect l="0" t="0" r="r" b="b"/>
                  <a:pathLst>
                    <a:path w="786" h="777">
                      <a:moveTo>
                        <a:pt x="309" y="19"/>
                      </a:moveTo>
                      <a:lnTo>
                        <a:pt x="344" y="18"/>
                      </a:lnTo>
                      <a:lnTo>
                        <a:pt x="370" y="28"/>
                      </a:lnTo>
                      <a:lnTo>
                        <a:pt x="390" y="44"/>
                      </a:lnTo>
                      <a:lnTo>
                        <a:pt x="407" y="68"/>
                      </a:lnTo>
                      <a:lnTo>
                        <a:pt x="418" y="95"/>
                      </a:lnTo>
                      <a:lnTo>
                        <a:pt x="429" y="123"/>
                      </a:lnTo>
                      <a:lnTo>
                        <a:pt x="441" y="150"/>
                      </a:lnTo>
                      <a:lnTo>
                        <a:pt x="457" y="177"/>
                      </a:lnTo>
                      <a:lnTo>
                        <a:pt x="482" y="217"/>
                      </a:lnTo>
                      <a:lnTo>
                        <a:pt x="511" y="258"/>
                      </a:lnTo>
                      <a:lnTo>
                        <a:pt x="542" y="295"/>
                      </a:lnTo>
                      <a:lnTo>
                        <a:pt x="575" y="334"/>
                      </a:lnTo>
                      <a:lnTo>
                        <a:pt x="607" y="371"/>
                      </a:lnTo>
                      <a:lnTo>
                        <a:pt x="645" y="405"/>
                      </a:lnTo>
                      <a:lnTo>
                        <a:pt x="681" y="437"/>
                      </a:lnTo>
                      <a:lnTo>
                        <a:pt x="723" y="468"/>
                      </a:lnTo>
                      <a:lnTo>
                        <a:pt x="738" y="503"/>
                      </a:lnTo>
                      <a:lnTo>
                        <a:pt x="755" y="541"/>
                      </a:lnTo>
                      <a:lnTo>
                        <a:pt x="769" y="578"/>
                      </a:lnTo>
                      <a:lnTo>
                        <a:pt x="780" y="619"/>
                      </a:lnTo>
                      <a:lnTo>
                        <a:pt x="784" y="659"/>
                      </a:lnTo>
                      <a:lnTo>
                        <a:pt x="786" y="699"/>
                      </a:lnTo>
                      <a:lnTo>
                        <a:pt x="779" y="738"/>
                      </a:lnTo>
                      <a:lnTo>
                        <a:pt x="766" y="777"/>
                      </a:lnTo>
                      <a:lnTo>
                        <a:pt x="699" y="736"/>
                      </a:lnTo>
                      <a:lnTo>
                        <a:pt x="632" y="698"/>
                      </a:lnTo>
                      <a:lnTo>
                        <a:pt x="564" y="660"/>
                      </a:lnTo>
                      <a:lnTo>
                        <a:pt x="496" y="626"/>
                      </a:lnTo>
                      <a:lnTo>
                        <a:pt x="425" y="591"/>
                      </a:lnTo>
                      <a:lnTo>
                        <a:pt x="355" y="559"/>
                      </a:lnTo>
                      <a:lnTo>
                        <a:pt x="284" y="528"/>
                      </a:lnTo>
                      <a:lnTo>
                        <a:pt x="213" y="499"/>
                      </a:lnTo>
                      <a:lnTo>
                        <a:pt x="182" y="446"/>
                      </a:lnTo>
                      <a:lnTo>
                        <a:pt x="149" y="394"/>
                      </a:lnTo>
                      <a:lnTo>
                        <a:pt x="112" y="343"/>
                      </a:lnTo>
                      <a:lnTo>
                        <a:pt x="78" y="291"/>
                      </a:lnTo>
                      <a:lnTo>
                        <a:pt x="46" y="235"/>
                      </a:lnTo>
                      <a:lnTo>
                        <a:pt x="21" y="178"/>
                      </a:lnTo>
                      <a:lnTo>
                        <a:pt x="4" y="118"/>
                      </a:lnTo>
                      <a:lnTo>
                        <a:pt x="0" y="54"/>
                      </a:lnTo>
                      <a:lnTo>
                        <a:pt x="11" y="25"/>
                      </a:lnTo>
                      <a:lnTo>
                        <a:pt x="26" y="8"/>
                      </a:lnTo>
                      <a:lnTo>
                        <a:pt x="46" y="0"/>
                      </a:lnTo>
                      <a:lnTo>
                        <a:pt x="71" y="0"/>
                      </a:lnTo>
                      <a:lnTo>
                        <a:pt x="94" y="3"/>
                      </a:lnTo>
                      <a:lnTo>
                        <a:pt x="119" y="10"/>
                      </a:lnTo>
                      <a:lnTo>
                        <a:pt x="143" y="17"/>
                      </a:lnTo>
                      <a:lnTo>
                        <a:pt x="165" y="24"/>
                      </a:lnTo>
                      <a:lnTo>
                        <a:pt x="231" y="50"/>
                      </a:lnTo>
                      <a:lnTo>
                        <a:pt x="309" y="1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04" name="Freeform 39"/>
                <p:cNvSpPr>
                  <a:spLocks/>
                </p:cNvSpPr>
                <p:nvPr/>
              </p:nvSpPr>
              <p:spPr bwMode="auto">
                <a:xfrm>
                  <a:off x="5370632" y="23704"/>
                  <a:ext cx="396875" cy="350837"/>
                </a:xfrm>
                <a:custGeom>
                  <a:avLst/>
                  <a:gdLst/>
                  <a:ahLst/>
                  <a:cxnLst>
                    <a:cxn ang="0">
                      <a:pos x="343" y="153"/>
                    </a:cxn>
                    <a:cxn ang="0">
                      <a:pos x="372" y="179"/>
                    </a:cxn>
                    <a:cxn ang="0">
                      <a:pos x="400" y="210"/>
                    </a:cxn>
                    <a:cxn ang="0">
                      <a:pos x="425" y="244"/>
                    </a:cxn>
                    <a:cxn ang="0">
                      <a:pos x="449" y="280"/>
                    </a:cxn>
                    <a:cxn ang="0">
                      <a:pos x="467" y="316"/>
                    </a:cxn>
                    <a:cxn ang="0">
                      <a:pos x="482" y="356"/>
                    </a:cxn>
                    <a:cxn ang="0">
                      <a:pos x="494" y="398"/>
                    </a:cxn>
                    <a:cxn ang="0">
                      <a:pos x="501" y="441"/>
                    </a:cxn>
                    <a:cxn ang="0">
                      <a:pos x="425" y="412"/>
                    </a:cxn>
                    <a:cxn ang="0">
                      <a:pos x="354" y="376"/>
                    </a:cxn>
                    <a:cxn ang="0">
                      <a:pos x="286" y="329"/>
                    </a:cxn>
                    <a:cxn ang="0">
                      <a:pos x="222" y="277"/>
                    </a:cxn>
                    <a:cxn ang="0">
                      <a:pos x="159" y="218"/>
                    </a:cxn>
                    <a:cxn ang="0">
                      <a:pos x="102" y="159"/>
                    </a:cxn>
                    <a:cxn ang="0">
                      <a:pos x="49" y="97"/>
                    </a:cxn>
                    <a:cxn ang="0">
                      <a:pos x="0" y="36"/>
                    </a:cxn>
                    <a:cxn ang="0">
                      <a:pos x="23" y="36"/>
                    </a:cxn>
                    <a:cxn ang="0">
                      <a:pos x="48" y="40"/>
                    </a:cxn>
                    <a:cxn ang="0">
                      <a:pos x="75" y="46"/>
                    </a:cxn>
                    <a:cxn ang="0">
                      <a:pos x="103" y="50"/>
                    </a:cxn>
                    <a:cxn ang="0">
                      <a:pos x="130" y="50"/>
                    </a:cxn>
                    <a:cxn ang="0">
                      <a:pos x="154" y="46"/>
                    </a:cxn>
                    <a:cxn ang="0">
                      <a:pos x="172" y="32"/>
                    </a:cxn>
                    <a:cxn ang="0">
                      <a:pos x="187" y="9"/>
                    </a:cxn>
                    <a:cxn ang="0">
                      <a:pos x="190" y="1"/>
                    </a:cxn>
                    <a:cxn ang="0">
                      <a:pos x="201" y="0"/>
                    </a:cxn>
                    <a:cxn ang="0">
                      <a:pos x="212" y="1"/>
                    </a:cxn>
                    <a:cxn ang="0">
                      <a:pos x="222" y="9"/>
                    </a:cxn>
                    <a:cxn ang="0">
                      <a:pos x="239" y="23"/>
                    </a:cxn>
                    <a:cxn ang="0">
                      <a:pos x="255" y="40"/>
                    </a:cxn>
                    <a:cxn ang="0">
                      <a:pos x="269" y="57"/>
                    </a:cxn>
                    <a:cxn ang="0">
                      <a:pos x="285" y="76"/>
                    </a:cxn>
                    <a:cxn ang="0">
                      <a:pos x="298" y="93"/>
                    </a:cxn>
                    <a:cxn ang="0">
                      <a:pos x="312" y="113"/>
                    </a:cxn>
                    <a:cxn ang="0">
                      <a:pos x="326" y="132"/>
                    </a:cxn>
                    <a:cxn ang="0">
                      <a:pos x="343" y="153"/>
                    </a:cxn>
                  </a:cxnLst>
                  <a:rect l="0" t="0" r="r" b="b"/>
                  <a:pathLst>
                    <a:path w="501" h="441">
                      <a:moveTo>
                        <a:pt x="343" y="153"/>
                      </a:moveTo>
                      <a:lnTo>
                        <a:pt x="372" y="179"/>
                      </a:lnTo>
                      <a:lnTo>
                        <a:pt x="400" y="210"/>
                      </a:lnTo>
                      <a:lnTo>
                        <a:pt x="425" y="244"/>
                      </a:lnTo>
                      <a:lnTo>
                        <a:pt x="449" y="280"/>
                      </a:lnTo>
                      <a:lnTo>
                        <a:pt x="467" y="316"/>
                      </a:lnTo>
                      <a:lnTo>
                        <a:pt x="482" y="356"/>
                      </a:lnTo>
                      <a:lnTo>
                        <a:pt x="494" y="398"/>
                      </a:lnTo>
                      <a:lnTo>
                        <a:pt x="501" y="441"/>
                      </a:lnTo>
                      <a:lnTo>
                        <a:pt x="425" y="412"/>
                      </a:lnTo>
                      <a:lnTo>
                        <a:pt x="354" y="376"/>
                      </a:lnTo>
                      <a:lnTo>
                        <a:pt x="286" y="329"/>
                      </a:lnTo>
                      <a:lnTo>
                        <a:pt x="222" y="277"/>
                      </a:lnTo>
                      <a:lnTo>
                        <a:pt x="159" y="218"/>
                      </a:lnTo>
                      <a:lnTo>
                        <a:pt x="102" y="159"/>
                      </a:lnTo>
                      <a:lnTo>
                        <a:pt x="49" y="97"/>
                      </a:lnTo>
                      <a:lnTo>
                        <a:pt x="0" y="36"/>
                      </a:lnTo>
                      <a:lnTo>
                        <a:pt x="23" y="36"/>
                      </a:lnTo>
                      <a:lnTo>
                        <a:pt x="48" y="40"/>
                      </a:lnTo>
                      <a:lnTo>
                        <a:pt x="75" y="46"/>
                      </a:lnTo>
                      <a:lnTo>
                        <a:pt x="103" y="50"/>
                      </a:lnTo>
                      <a:lnTo>
                        <a:pt x="130" y="50"/>
                      </a:lnTo>
                      <a:lnTo>
                        <a:pt x="154" y="46"/>
                      </a:lnTo>
                      <a:lnTo>
                        <a:pt x="172" y="32"/>
                      </a:lnTo>
                      <a:lnTo>
                        <a:pt x="187" y="9"/>
                      </a:lnTo>
                      <a:lnTo>
                        <a:pt x="190" y="1"/>
                      </a:lnTo>
                      <a:lnTo>
                        <a:pt x="201" y="0"/>
                      </a:lnTo>
                      <a:lnTo>
                        <a:pt x="212" y="1"/>
                      </a:lnTo>
                      <a:lnTo>
                        <a:pt x="222" y="9"/>
                      </a:lnTo>
                      <a:lnTo>
                        <a:pt x="239" y="23"/>
                      </a:lnTo>
                      <a:lnTo>
                        <a:pt x="255" y="40"/>
                      </a:lnTo>
                      <a:lnTo>
                        <a:pt x="269" y="57"/>
                      </a:lnTo>
                      <a:lnTo>
                        <a:pt x="285" y="76"/>
                      </a:lnTo>
                      <a:lnTo>
                        <a:pt x="298" y="93"/>
                      </a:lnTo>
                      <a:lnTo>
                        <a:pt x="312" y="113"/>
                      </a:lnTo>
                      <a:lnTo>
                        <a:pt x="326" y="132"/>
                      </a:lnTo>
                      <a:lnTo>
                        <a:pt x="343" y="153"/>
                      </a:lnTo>
                      <a:close/>
                    </a:path>
                  </a:pathLst>
                </a:custGeom>
                <a:solidFill>
                  <a:srgbClr val="B8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05" name="Freeform 40"/>
                <p:cNvSpPr>
                  <a:spLocks/>
                </p:cNvSpPr>
                <p:nvPr/>
              </p:nvSpPr>
              <p:spPr bwMode="auto">
                <a:xfrm>
                  <a:off x="6081832" y="93554"/>
                  <a:ext cx="171450" cy="146050"/>
                </a:xfrm>
                <a:custGeom>
                  <a:avLst/>
                  <a:gdLst/>
                  <a:ahLst/>
                  <a:cxnLst>
                    <a:cxn ang="0">
                      <a:pos x="144" y="39"/>
                    </a:cxn>
                    <a:cxn ang="0">
                      <a:pos x="155" y="39"/>
                    </a:cxn>
                    <a:cxn ang="0">
                      <a:pos x="165" y="42"/>
                    </a:cxn>
                    <a:cxn ang="0">
                      <a:pos x="173" y="44"/>
                    </a:cxn>
                    <a:cxn ang="0">
                      <a:pos x="183" y="49"/>
                    </a:cxn>
                    <a:cxn ang="0">
                      <a:pos x="190" y="53"/>
                    </a:cxn>
                    <a:cxn ang="0">
                      <a:pos x="198" y="60"/>
                    </a:cxn>
                    <a:cxn ang="0">
                      <a:pos x="205" y="65"/>
                    </a:cxn>
                    <a:cxn ang="0">
                      <a:pos x="214" y="74"/>
                    </a:cxn>
                    <a:cxn ang="0">
                      <a:pos x="215" y="88"/>
                    </a:cxn>
                    <a:cxn ang="0">
                      <a:pos x="218" y="103"/>
                    </a:cxn>
                    <a:cxn ang="0">
                      <a:pos x="218" y="117"/>
                    </a:cxn>
                    <a:cxn ang="0">
                      <a:pos x="218" y="131"/>
                    </a:cxn>
                    <a:cxn ang="0">
                      <a:pos x="215" y="143"/>
                    </a:cxn>
                    <a:cxn ang="0">
                      <a:pos x="211" y="156"/>
                    </a:cxn>
                    <a:cxn ang="0">
                      <a:pos x="204" y="168"/>
                    </a:cxn>
                    <a:cxn ang="0">
                      <a:pos x="197" y="182"/>
                    </a:cxn>
                    <a:cxn ang="0">
                      <a:pos x="163" y="171"/>
                    </a:cxn>
                    <a:cxn ang="0">
                      <a:pos x="134" y="156"/>
                    </a:cxn>
                    <a:cxn ang="0">
                      <a:pos x="105" y="135"/>
                    </a:cxn>
                    <a:cxn ang="0">
                      <a:pos x="80" y="111"/>
                    </a:cxn>
                    <a:cxn ang="0">
                      <a:pos x="55" y="83"/>
                    </a:cxn>
                    <a:cxn ang="0">
                      <a:pos x="34" y="56"/>
                    </a:cxn>
                    <a:cxn ang="0">
                      <a:pos x="16" y="28"/>
                    </a:cxn>
                    <a:cxn ang="0">
                      <a:pos x="0" y="0"/>
                    </a:cxn>
                    <a:cxn ang="0">
                      <a:pos x="16" y="7"/>
                    </a:cxn>
                    <a:cxn ang="0">
                      <a:pos x="32" y="18"/>
                    </a:cxn>
                    <a:cxn ang="0">
                      <a:pos x="49" y="29"/>
                    </a:cxn>
                    <a:cxn ang="0">
                      <a:pos x="67" y="40"/>
                    </a:cxn>
                    <a:cxn ang="0">
                      <a:pos x="84" y="46"/>
                    </a:cxn>
                    <a:cxn ang="0">
                      <a:pos x="104" y="50"/>
                    </a:cxn>
                    <a:cxn ang="0">
                      <a:pos x="123" y="47"/>
                    </a:cxn>
                    <a:cxn ang="0">
                      <a:pos x="144" y="39"/>
                    </a:cxn>
                  </a:cxnLst>
                  <a:rect l="0" t="0" r="r" b="b"/>
                  <a:pathLst>
                    <a:path w="218" h="182">
                      <a:moveTo>
                        <a:pt x="144" y="39"/>
                      </a:moveTo>
                      <a:lnTo>
                        <a:pt x="155" y="39"/>
                      </a:lnTo>
                      <a:lnTo>
                        <a:pt x="165" y="42"/>
                      </a:lnTo>
                      <a:lnTo>
                        <a:pt x="173" y="44"/>
                      </a:lnTo>
                      <a:lnTo>
                        <a:pt x="183" y="49"/>
                      </a:lnTo>
                      <a:lnTo>
                        <a:pt x="190" y="53"/>
                      </a:lnTo>
                      <a:lnTo>
                        <a:pt x="198" y="60"/>
                      </a:lnTo>
                      <a:lnTo>
                        <a:pt x="205" y="65"/>
                      </a:lnTo>
                      <a:lnTo>
                        <a:pt x="214" y="74"/>
                      </a:lnTo>
                      <a:lnTo>
                        <a:pt x="215" y="88"/>
                      </a:lnTo>
                      <a:lnTo>
                        <a:pt x="218" y="103"/>
                      </a:lnTo>
                      <a:lnTo>
                        <a:pt x="218" y="117"/>
                      </a:lnTo>
                      <a:lnTo>
                        <a:pt x="218" y="131"/>
                      </a:lnTo>
                      <a:lnTo>
                        <a:pt x="215" y="143"/>
                      </a:lnTo>
                      <a:lnTo>
                        <a:pt x="211" y="156"/>
                      </a:lnTo>
                      <a:lnTo>
                        <a:pt x="204" y="168"/>
                      </a:lnTo>
                      <a:lnTo>
                        <a:pt x="197" y="182"/>
                      </a:lnTo>
                      <a:lnTo>
                        <a:pt x="163" y="171"/>
                      </a:lnTo>
                      <a:lnTo>
                        <a:pt x="134" y="156"/>
                      </a:lnTo>
                      <a:lnTo>
                        <a:pt x="105" y="135"/>
                      </a:lnTo>
                      <a:lnTo>
                        <a:pt x="80" y="111"/>
                      </a:lnTo>
                      <a:lnTo>
                        <a:pt x="55" y="83"/>
                      </a:lnTo>
                      <a:lnTo>
                        <a:pt x="34" y="56"/>
                      </a:lnTo>
                      <a:lnTo>
                        <a:pt x="16" y="28"/>
                      </a:lnTo>
                      <a:lnTo>
                        <a:pt x="0" y="0"/>
                      </a:lnTo>
                      <a:lnTo>
                        <a:pt x="16" y="7"/>
                      </a:lnTo>
                      <a:lnTo>
                        <a:pt x="32" y="18"/>
                      </a:lnTo>
                      <a:lnTo>
                        <a:pt x="49" y="29"/>
                      </a:lnTo>
                      <a:lnTo>
                        <a:pt x="67" y="40"/>
                      </a:lnTo>
                      <a:lnTo>
                        <a:pt x="84" y="46"/>
                      </a:lnTo>
                      <a:lnTo>
                        <a:pt x="104" y="50"/>
                      </a:lnTo>
                      <a:lnTo>
                        <a:pt x="123" y="47"/>
                      </a:lnTo>
                      <a:lnTo>
                        <a:pt x="144" y="3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06" name="Freeform 41"/>
                <p:cNvSpPr>
                  <a:spLocks/>
                </p:cNvSpPr>
                <p:nvPr/>
              </p:nvSpPr>
              <p:spPr bwMode="auto">
                <a:xfrm>
                  <a:off x="6507282" y="284054"/>
                  <a:ext cx="203200" cy="273050"/>
                </a:xfrm>
                <a:custGeom>
                  <a:avLst/>
                  <a:gdLst/>
                  <a:ahLst/>
                  <a:cxnLst>
                    <a:cxn ang="0">
                      <a:pos x="252" y="197"/>
                    </a:cxn>
                    <a:cxn ang="0">
                      <a:pos x="254" y="216"/>
                    </a:cxn>
                    <a:cxn ang="0">
                      <a:pos x="255" y="236"/>
                    </a:cxn>
                    <a:cxn ang="0">
                      <a:pos x="254" y="255"/>
                    </a:cxn>
                    <a:cxn ang="0">
                      <a:pos x="252" y="275"/>
                    </a:cxn>
                    <a:cxn ang="0">
                      <a:pos x="247" y="293"/>
                    </a:cxn>
                    <a:cxn ang="0">
                      <a:pos x="241" y="311"/>
                    </a:cxn>
                    <a:cxn ang="0">
                      <a:pos x="231" y="328"/>
                    </a:cxn>
                    <a:cxn ang="0">
                      <a:pos x="222" y="344"/>
                    </a:cxn>
                    <a:cxn ang="0">
                      <a:pos x="205" y="342"/>
                    </a:cxn>
                    <a:cxn ang="0">
                      <a:pos x="194" y="336"/>
                    </a:cxn>
                    <a:cxn ang="0">
                      <a:pos x="184" y="326"/>
                    </a:cxn>
                    <a:cxn ang="0">
                      <a:pos x="180" y="315"/>
                    </a:cxn>
                    <a:cxn ang="0">
                      <a:pos x="174" y="301"/>
                    </a:cxn>
                    <a:cxn ang="0">
                      <a:pos x="170" y="287"/>
                    </a:cxn>
                    <a:cxn ang="0">
                      <a:pos x="164" y="273"/>
                    </a:cxn>
                    <a:cxn ang="0">
                      <a:pos x="160" y="262"/>
                    </a:cxn>
                    <a:cxn ang="0">
                      <a:pos x="146" y="224"/>
                    </a:cxn>
                    <a:cxn ang="0">
                      <a:pos x="132" y="191"/>
                    </a:cxn>
                    <a:cxn ang="0">
                      <a:pos x="114" y="156"/>
                    </a:cxn>
                    <a:cxn ang="0">
                      <a:pos x="96" y="124"/>
                    </a:cxn>
                    <a:cxn ang="0">
                      <a:pos x="74" y="91"/>
                    </a:cxn>
                    <a:cxn ang="0">
                      <a:pos x="50" y="60"/>
                    </a:cxn>
                    <a:cxn ang="0">
                      <a:pos x="25" y="29"/>
                    </a:cxn>
                    <a:cxn ang="0">
                      <a:pos x="0" y="0"/>
                    </a:cxn>
                    <a:cxn ang="0">
                      <a:pos x="31" y="21"/>
                    </a:cxn>
                    <a:cxn ang="0">
                      <a:pos x="63" y="43"/>
                    </a:cxn>
                    <a:cxn ang="0">
                      <a:pos x="96" y="67"/>
                    </a:cxn>
                    <a:cxn ang="0">
                      <a:pos x="130" y="92"/>
                    </a:cxn>
                    <a:cxn ang="0">
                      <a:pos x="162" y="116"/>
                    </a:cxn>
                    <a:cxn ang="0">
                      <a:pos x="194" y="142"/>
                    </a:cxn>
                    <a:cxn ang="0">
                      <a:pos x="223" y="167"/>
                    </a:cxn>
                    <a:cxn ang="0">
                      <a:pos x="252" y="197"/>
                    </a:cxn>
                  </a:cxnLst>
                  <a:rect l="0" t="0" r="r" b="b"/>
                  <a:pathLst>
                    <a:path w="255" h="344">
                      <a:moveTo>
                        <a:pt x="252" y="197"/>
                      </a:moveTo>
                      <a:lnTo>
                        <a:pt x="254" y="216"/>
                      </a:lnTo>
                      <a:lnTo>
                        <a:pt x="255" y="236"/>
                      </a:lnTo>
                      <a:lnTo>
                        <a:pt x="254" y="255"/>
                      </a:lnTo>
                      <a:lnTo>
                        <a:pt x="252" y="275"/>
                      </a:lnTo>
                      <a:lnTo>
                        <a:pt x="247" y="293"/>
                      </a:lnTo>
                      <a:lnTo>
                        <a:pt x="241" y="311"/>
                      </a:lnTo>
                      <a:lnTo>
                        <a:pt x="231" y="328"/>
                      </a:lnTo>
                      <a:lnTo>
                        <a:pt x="222" y="344"/>
                      </a:lnTo>
                      <a:lnTo>
                        <a:pt x="205" y="342"/>
                      </a:lnTo>
                      <a:lnTo>
                        <a:pt x="194" y="336"/>
                      </a:lnTo>
                      <a:lnTo>
                        <a:pt x="184" y="326"/>
                      </a:lnTo>
                      <a:lnTo>
                        <a:pt x="180" y="315"/>
                      </a:lnTo>
                      <a:lnTo>
                        <a:pt x="174" y="301"/>
                      </a:lnTo>
                      <a:lnTo>
                        <a:pt x="170" y="287"/>
                      </a:lnTo>
                      <a:lnTo>
                        <a:pt x="164" y="273"/>
                      </a:lnTo>
                      <a:lnTo>
                        <a:pt x="160" y="262"/>
                      </a:lnTo>
                      <a:lnTo>
                        <a:pt x="146" y="224"/>
                      </a:lnTo>
                      <a:lnTo>
                        <a:pt x="132" y="191"/>
                      </a:lnTo>
                      <a:lnTo>
                        <a:pt x="114" y="156"/>
                      </a:lnTo>
                      <a:lnTo>
                        <a:pt x="96" y="124"/>
                      </a:lnTo>
                      <a:lnTo>
                        <a:pt x="74" y="91"/>
                      </a:lnTo>
                      <a:lnTo>
                        <a:pt x="50" y="60"/>
                      </a:lnTo>
                      <a:lnTo>
                        <a:pt x="25" y="29"/>
                      </a:lnTo>
                      <a:lnTo>
                        <a:pt x="0" y="0"/>
                      </a:lnTo>
                      <a:lnTo>
                        <a:pt x="31" y="21"/>
                      </a:lnTo>
                      <a:lnTo>
                        <a:pt x="63" y="43"/>
                      </a:lnTo>
                      <a:lnTo>
                        <a:pt x="96" y="67"/>
                      </a:lnTo>
                      <a:lnTo>
                        <a:pt x="130" y="92"/>
                      </a:lnTo>
                      <a:lnTo>
                        <a:pt x="162" y="116"/>
                      </a:lnTo>
                      <a:lnTo>
                        <a:pt x="194" y="142"/>
                      </a:lnTo>
                      <a:lnTo>
                        <a:pt x="223" y="167"/>
                      </a:lnTo>
                      <a:lnTo>
                        <a:pt x="252" y="197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07" name="Freeform 42"/>
                <p:cNvSpPr>
                  <a:spLocks/>
                </p:cNvSpPr>
                <p:nvPr/>
              </p:nvSpPr>
              <p:spPr bwMode="auto">
                <a:xfrm>
                  <a:off x="6713657" y="519004"/>
                  <a:ext cx="261938" cy="752475"/>
                </a:xfrm>
                <a:custGeom>
                  <a:avLst/>
                  <a:gdLst/>
                  <a:ahLst/>
                  <a:cxnLst>
                    <a:cxn ang="0">
                      <a:pos x="211" y="196"/>
                    </a:cxn>
                    <a:cxn ang="0">
                      <a:pos x="315" y="348"/>
                    </a:cxn>
                    <a:cxn ang="0">
                      <a:pos x="321" y="425"/>
                    </a:cxn>
                    <a:cxn ang="0">
                      <a:pos x="328" y="507"/>
                    </a:cxn>
                    <a:cxn ang="0">
                      <a:pos x="331" y="589"/>
                    </a:cxn>
                    <a:cxn ang="0">
                      <a:pos x="331" y="672"/>
                    </a:cxn>
                    <a:cxn ang="0">
                      <a:pos x="319" y="748"/>
                    </a:cxn>
                    <a:cxn ang="0">
                      <a:pos x="297" y="822"/>
                    </a:cxn>
                    <a:cxn ang="0">
                      <a:pos x="261" y="889"/>
                    </a:cxn>
                    <a:cxn ang="0">
                      <a:pos x="207" y="949"/>
                    </a:cxn>
                    <a:cxn ang="0">
                      <a:pos x="184" y="941"/>
                    </a:cxn>
                    <a:cxn ang="0">
                      <a:pos x="165" y="903"/>
                    </a:cxn>
                    <a:cxn ang="0">
                      <a:pos x="145" y="868"/>
                    </a:cxn>
                    <a:cxn ang="0">
                      <a:pos x="124" y="833"/>
                    </a:cxn>
                    <a:cxn ang="0">
                      <a:pos x="103" y="798"/>
                    </a:cxn>
                    <a:cxn ang="0">
                      <a:pos x="81" y="764"/>
                    </a:cxn>
                    <a:cxn ang="0">
                      <a:pos x="59" y="730"/>
                    </a:cxn>
                    <a:cxn ang="0">
                      <a:pos x="36" y="695"/>
                    </a:cxn>
                    <a:cxn ang="0">
                      <a:pos x="16" y="662"/>
                    </a:cxn>
                    <a:cxn ang="0">
                      <a:pos x="3" y="602"/>
                    </a:cxn>
                    <a:cxn ang="0">
                      <a:pos x="0" y="543"/>
                    </a:cxn>
                    <a:cxn ang="0">
                      <a:pos x="2" y="483"/>
                    </a:cxn>
                    <a:cxn ang="0">
                      <a:pos x="9" y="425"/>
                    </a:cxn>
                    <a:cxn ang="0">
                      <a:pos x="16" y="364"/>
                    </a:cxn>
                    <a:cxn ang="0">
                      <a:pos x="23" y="304"/>
                    </a:cxn>
                    <a:cxn ang="0">
                      <a:pos x="27" y="242"/>
                    </a:cxn>
                    <a:cxn ang="0">
                      <a:pos x="28" y="182"/>
                    </a:cxn>
                    <a:cxn ang="0">
                      <a:pos x="27" y="156"/>
                    </a:cxn>
                    <a:cxn ang="0">
                      <a:pos x="29" y="134"/>
                    </a:cxn>
                    <a:cxn ang="0">
                      <a:pos x="35" y="110"/>
                    </a:cxn>
                    <a:cxn ang="0">
                      <a:pos x="43" y="89"/>
                    </a:cxn>
                    <a:cxn ang="0">
                      <a:pos x="50" y="67"/>
                    </a:cxn>
                    <a:cxn ang="0">
                      <a:pos x="59" y="45"/>
                    </a:cxn>
                    <a:cxn ang="0">
                      <a:pos x="64" y="22"/>
                    </a:cxn>
                    <a:cxn ang="0">
                      <a:pos x="67" y="0"/>
                    </a:cxn>
                    <a:cxn ang="0">
                      <a:pos x="78" y="25"/>
                    </a:cxn>
                    <a:cxn ang="0">
                      <a:pos x="94" y="50"/>
                    </a:cxn>
                    <a:cxn ang="0">
                      <a:pos x="109" y="74"/>
                    </a:cxn>
                    <a:cxn ang="0">
                      <a:pos x="128" y="99"/>
                    </a:cxn>
                    <a:cxn ang="0">
                      <a:pos x="147" y="123"/>
                    </a:cxn>
                    <a:cxn ang="0">
                      <a:pos x="167" y="146"/>
                    </a:cxn>
                    <a:cxn ang="0">
                      <a:pos x="188" y="171"/>
                    </a:cxn>
                    <a:cxn ang="0">
                      <a:pos x="211" y="196"/>
                    </a:cxn>
                  </a:cxnLst>
                  <a:rect l="0" t="0" r="r" b="b"/>
                  <a:pathLst>
                    <a:path w="331" h="949">
                      <a:moveTo>
                        <a:pt x="211" y="196"/>
                      </a:moveTo>
                      <a:lnTo>
                        <a:pt x="315" y="348"/>
                      </a:lnTo>
                      <a:lnTo>
                        <a:pt x="321" y="425"/>
                      </a:lnTo>
                      <a:lnTo>
                        <a:pt x="328" y="507"/>
                      </a:lnTo>
                      <a:lnTo>
                        <a:pt x="331" y="589"/>
                      </a:lnTo>
                      <a:lnTo>
                        <a:pt x="331" y="672"/>
                      </a:lnTo>
                      <a:lnTo>
                        <a:pt x="319" y="748"/>
                      </a:lnTo>
                      <a:lnTo>
                        <a:pt x="297" y="822"/>
                      </a:lnTo>
                      <a:lnTo>
                        <a:pt x="261" y="889"/>
                      </a:lnTo>
                      <a:lnTo>
                        <a:pt x="207" y="949"/>
                      </a:lnTo>
                      <a:lnTo>
                        <a:pt x="184" y="941"/>
                      </a:lnTo>
                      <a:lnTo>
                        <a:pt x="165" y="903"/>
                      </a:lnTo>
                      <a:lnTo>
                        <a:pt x="145" y="868"/>
                      </a:lnTo>
                      <a:lnTo>
                        <a:pt x="124" y="833"/>
                      </a:lnTo>
                      <a:lnTo>
                        <a:pt x="103" y="798"/>
                      </a:lnTo>
                      <a:lnTo>
                        <a:pt x="81" y="764"/>
                      </a:lnTo>
                      <a:lnTo>
                        <a:pt x="59" y="730"/>
                      </a:lnTo>
                      <a:lnTo>
                        <a:pt x="36" y="695"/>
                      </a:lnTo>
                      <a:lnTo>
                        <a:pt x="16" y="662"/>
                      </a:lnTo>
                      <a:lnTo>
                        <a:pt x="3" y="602"/>
                      </a:lnTo>
                      <a:lnTo>
                        <a:pt x="0" y="543"/>
                      </a:lnTo>
                      <a:lnTo>
                        <a:pt x="2" y="483"/>
                      </a:lnTo>
                      <a:lnTo>
                        <a:pt x="9" y="425"/>
                      </a:lnTo>
                      <a:lnTo>
                        <a:pt x="16" y="364"/>
                      </a:lnTo>
                      <a:lnTo>
                        <a:pt x="23" y="304"/>
                      </a:lnTo>
                      <a:lnTo>
                        <a:pt x="27" y="242"/>
                      </a:lnTo>
                      <a:lnTo>
                        <a:pt x="28" y="182"/>
                      </a:lnTo>
                      <a:lnTo>
                        <a:pt x="27" y="156"/>
                      </a:lnTo>
                      <a:lnTo>
                        <a:pt x="29" y="134"/>
                      </a:lnTo>
                      <a:lnTo>
                        <a:pt x="35" y="110"/>
                      </a:lnTo>
                      <a:lnTo>
                        <a:pt x="43" y="89"/>
                      </a:lnTo>
                      <a:lnTo>
                        <a:pt x="50" y="67"/>
                      </a:lnTo>
                      <a:lnTo>
                        <a:pt x="59" y="45"/>
                      </a:lnTo>
                      <a:lnTo>
                        <a:pt x="64" y="22"/>
                      </a:lnTo>
                      <a:lnTo>
                        <a:pt x="67" y="0"/>
                      </a:lnTo>
                      <a:lnTo>
                        <a:pt x="78" y="25"/>
                      </a:lnTo>
                      <a:lnTo>
                        <a:pt x="94" y="50"/>
                      </a:lnTo>
                      <a:lnTo>
                        <a:pt x="109" y="74"/>
                      </a:lnTo>
                      <a:lnTo>
                        <a:pt x="128" y="99"/>
                      </a:lnTo>
                      <a:lnTo>
                        <a:pt x="147" y="123"/>
                      </a:lnTo>
                      <a:lnTo>
                        <a:pt x="167" y="146"/>
                      </a:lnTo>
                      <a:lnTo>
                        <a:pt x="188" y="171"/>
                      </a:lnTo>
                      <a:lnTo>
                        <a:pt x="211" y="196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08" name="Freeform 43"/>
                <p:cNvSpPr>
                  <a:spLocks/>
                </p:cNvSpPr>
                <p:nvPr/>
              </p:nvSpPr>
              <p:spPr bwMode="auto">
                <a:xfrm>
                  <a:off x="5321420" y="565041"/>
                  <a:ext cx="909638" cy="306387"/>
                </a:xfrm>
                <a:custGeom>
                  <a:avLst/>
                  <a:gdLst/>
                  <a:ahLst/>
                  <a:cxnLst>
                    <a:cxn ang="0">
                      <a:pos x="1037" y="60"/>
                    </a:cxn>
                    <a:cxn ang="0">
                      <a:pos x="1146" y="134"/>
                    </a:cxn>
                    <a:cxn ang="0">
                      <a:pos x="1083" y="127"/>
                    </a:cxn>
                    <a:cxn ang="0">
                      <a:pos x="1022" y="116"/>
                    </a:cxn>
                    <a:cxn ang="0">
                      <a:pos x="956" y="102"/>
                    </a:cxn>
                    <a:cxn ang="0">
                      <a:pos x="892" y="91"/>
                    </a:cxn>
                    <a:cxn ang="0">
                      <a:pos x="825" y="81"/>
                    </a:cxn>
                    <a:cxn ang="0">
                      <a:pos x="761" y="80"/>
                    </a:cxn>
                    <a:cxn ang="0">
                      <a:pos x="697" y="85"/>
                    </a:cxn>
                    <a:cxn ang="0">
                      <a:pos x="635" y="105"/>
                    </a:cxn>
                    <a:cxn ang="0">
                      <a:pos x="596" y="116"/>
                    </a:cxn>
                    <a:cxn ang="0">
                      <a:pos x="559" y="132"/>
                    </a:cxn>
                    <a:cxn ang="0">
                      <a:pos x="520" y="152"/>
                    </a:cxn>
                    <a:cxn ang="0">
                      <a:pos x="486" y="176"/>
                    </a:cxn>
                    <a:cxn ang="0">
                      <a:pos x="453" y="202"/>
                    </a:cxn>
                    <a:cxn ang="0">
                      <a:pos x="424" y="233"/>
                    </a:cxn>
                    <a:cxn ang="0">
                      <a:pos x="400" y="268"/>
                    </a:cxn>
                    <a:cxn ang="0">
                      <a:pos x="383" y="308"/>
                    </a:cxn>
                    <a:cxn ang="0">
                      <a:pos x="371" y="318"/>
                    </a:cxn>
                    <a:cxn ang="0">
                      <a:pos x="358" y="329"/>
                    </a:cxn>
                    <a:cxn ang="0">
                      <a:pos x="344" y="339"/>
                    </a:cxn>
                    <a:cxn ang="0">
                      <a:pos x="332" y="350"/>
                    </a:cxn>
                    <a:cxn ang="0">
                      <a:pos x="316" y="360"/>
                    </a:cxn>
                    <a:cxn ang="0">
                      <a:pos x="302" y="369"/>
                    </a:cxn>
                    <a:cxn ang="0">
                      <a:pos x="288" y="378"/>
                    </a:cxn>
                    <a:cxn ang="0">
                      <a:pos x="274" y="387"/>
                    </a:cxn>
                    <a:cxn ang="0">
                      <a:pos x="302" y="362"/>
                    </a:cxn>
                    <a:cxn ang="0">
                      <a:pos x="330" y="339"/>
                    </a:cxn>
                    <a:cxn ang="0">
                      <a:pos x="354" y="312"/>
                    </a:cxn>
                    <a:cxn ang="0">
                      <a:pos x="378" y="287"/>
                    </a:cxn>
                    <a:cxn ang="0">
                      <a:pos x="396" y="258"/>
                    </a:cxn>
                    <a:cxn ang="0">
                      <a:pos x="411" y="230"/>
                    </a:cxn>
                    <a:cxn ang="0">
                      <a:pos x="421" y="199"/>
                    </a:cxn>
                    <a:cxn ang="0">
                      <a:pos x="426" y="169"/>
                    </a:cxn>
                    <a:cxn ang="0">
                      <a:pos x="414" y="151"/>
                    </a:cxn>
                    <a:cxn ang="0">
                      <a:pos x="400" y="142"/>
                    </a:cxn>
                    <a:cxn ang="0">
                      <a:pos x="385" y="137"/>
                    </a:cxn>
                    <a:cxn ang="0">
                      <a:pos x="369" y="137"/>
                    </a:cxn>
                    <a:cxn ang="0">
                      <a:pos x="351" y="137"/>
                    </a:cxn>
                    <a:cxn ang="0">
                      <a:pos x="334" y="137"/>
                    </a:cxn>
                    <a:cxn ang="0">
                      <a:pos x="316" y="137"/>
                    </a:cxn>
                    <a:cxn ang="0">
                      <a:pos x="300" y="134"/>
                    </a:cxn>
                    <a:cxn ang="0">
                      <a:pos x="261" y="117"/>
                    </a:cxn>
                    <a:cxn ang="0">
                      <a:pos x="222" y="103"/>
                    </a:cxn>
                    <a:cxn ang="0">
                      <a:pos x="181" y="91"/>
                    </a:cxn>
                    <a:cxn ang="0">
                      <a:pos x="143" y="78"/>
                    </a:cxn>
                    <a:cxn ang="0">
                      <a:pos x="103" y="61"/>
                    </a:cxn>
                    <a:cxn ang="0">
                      <a:pos x="67" y="45"/>
                    </a:cxn>
                    <a:cxn ang="0">
                      <a:pos x="31" y="24"/>
                    </a:cxn>
                    <a:cxn ang="0">
                      <a:pos x="0" y="0"/>
                    </a:cxn>
                    <a:cxn ang="0">
                      <a:pos x="121" y="67"/>
                    </a:cxn>
                    <a:cxn ang="0">
                      <a:pos x="248" y="96"/>
                    </a:cxn>
                    <a:cxn ang="0">
                      <a:pos x="376" y="93"/>
                    </a:cxn>
                    <a:cxn ang="0">
                      <a:pos x="510" y="75"/>
                    </a:cxn>
                    <a:cxn ang="0">
                      <a:pos x="641" y="49"/>
                    </a:cxn>
                    <a:cxn ang="0">
                      <a:pos x="773" y="32"/>
                    </a:cxn>
                    <a:cxn ang="0">
                      <a:pos x="906" y="31"/>
                    </a:cxn>
                    <a:cxn ang="0">
                      <a:pos x="1037" y="60"/>
                    </a:cxn>
                  </a:cxnLst>
                  <a:rect l="0" t="0" r="r" b="b"/>
                  <a:pathLst>
                    <a:path w="1146" h="387">
                      <a:moveTo>
                        <a:pt x="1037" y="60"/>
                      </a:moveTo>
                      <a:lnTo>
                        <a:pt x="1146" y="134"/>
                      </a:lnTo>
                      <a:lnTo>
                        <a:pt x="1083" y="127"/>
                      </a:lnTo>
                      <a:lnTo>
                        <a:pt x="1022" y="116"/>
                      </a:lnTo>
                      <a:lnTo>
                        <a:pt x="956" y="102"/>
                      </a:lnTo>
                      <a:lnTo>
                        <a:pt x="892" y="91"/>
                      </a:lnTo>
                      <a:lnTo>
                        <a:pt x="825" y="81"/>
                      </a:lnTo>
                      <a:lnTo>
                        <a:pt x="761" y="80"/>
                      </a:lnTo>
                      <a:lnTo>
                        <a:pt x="697" y="85"/>
                      </a:lnTo>
                      <a:lnTo>
                        <a:pt x="635" y="105"/>
                      </a:lnTo>
                      <a:lnTo>
                        <a:pt x="596" y="116"/>
                      </a:lnTo>
                      <a:lnTo>
                        <a:pt x="559" y="132"/>
                      </a:lnTo>
                      <a:lnTo>
                        <a:pt x="520" y="152"/>
                      </a:lnTo>
                      <a:lnTo>
                        <a:pt x="486" y="176"/>
                      </a:lnTo>
                      <a:lnTo>
                        <a:pt x="453" y="202"/>
                      </a:lnTo>
                      <a:lnTo>
                        <a:pt x="424" y="233"/>
                      </a:lnTo>
                      <a:lnTo>
                        <a:pt x="400" y="268"/>
                      </a:lnTo>
                      <a:lnTo>
                        <a:pt x="383" y="308"/>
                      </a:lnTo>
                      <a:lnTo>
                        <a:pt x="371" y="318"/>
                      </a:lnTo>
                      <a:lnTo>
                        <a:pt x="358" y="329"/>
                      </a:lnTo>
                      <a:lnTo>
                        <a:pt x="344" y="339"/>
                      </a:lnTo>
                      <a:lnTo>
                        <a:pt x="332" y="350"/>
                      </a:lnTo>
                      <a:lnTo>
                        <a:pt x="316" y="360"/>
                      </a:lnTo>
                      <a:lnTo>
                        <a:pt x="302" y="369"/>
                      </a:lnTo>
                      <a:lnTo>
                        <a:pt x="288" y="378"/>
                      </a:lnTo>
                      <a:lnTo>
                        <a:pt x="274" y="387"/>
                      </a:lnTo>
                      <a:lnTo>
                        <a:pt x="302" y="362"/>
                      </a:lnTo>
                      <a:lnTo>
                        <a:pt x="330" y="339"/>
                      </a:lnTo>
                      <a:lnTo>
                        <a:pt x="354" y="312"/>
                      </a:lnTo>
                      <a:lnTo>
                        <a:pt x="378" y="287"/>
                      </a:lnTo>
                      <a:lnTo>
                        <a:pt x="396" y="258"/>
                      </a:lnTo>
                      <a:lnTo>
                        <a:pt x="411" y="230"/>
                      </a:lnTo>
                      <a:lnTo>
                        <a:pt x="421" y="199"/>
                      </a:lnTo>
                      <a:lnTo>
                        <a:pt x="426" y="169"/>
                      </a:lnTo>
                      <a:lnTo>
                        <a:pt x="414" y="151"/>
                      </a:lnTo>
                      <a:lnTo>
                        <a:pt x="400" y="142"/>
                      </a:lnTo>
                      <a:lnTo>
                        <a:pt x="385" y="137"/>
                      </a:lnTo>
                      <a:lnTo>
                        <a:pt x="369" y="137"/>
                      </a:lnTo>
                      <a:lnTo>
                        <a:pt x="351" y="137"/>
                      </a:lnTo>
                      <a:lnTo>
                        <a:pt x="334" y="137"/>
                      </a:lnTo>
                      <a:lnTo>
                        <a:pt x="316" y="137"/>
                      </a:lnTo>
                      <a:lnTo>
                        <a:pt x="300" y="134"/>
                      </a:lnTo>
                      <a:lnTo>
                        <a:pt x="261" y="117"/>
                      </a:lnTo>
                      <a:lnTo>
                        <a:pt x="222" y="103"/>
                      </a:lnTo>
                      <a:lnTo>
                        <a:pt x="181" y="91"/>
                      </a:lnTo>
                      <a:lnTo>
                        <a:pt x="143" y="78"/>
                      </a:lnTo>
                      <a:lnTo>
                        <a:pt x="103" y="61"/>
                      </a:lnTo>
                      <a:lnTo>
                        <a:pt x="67" y="45"/>
                      </a:lnTo>
                      <a:lnTo>
                        <a:pt x="31" y="24"/>
                      </a:lnTo>
                      <a:lnTo>
                        <a:pt x="0" y="0"/>
                      </a:lnTo>
                      <a:lnTo>
                        <a:pt x="121" y="67"/>
                      </a:lnTo>
                      <a:lnTo>
                        <a:pt x="248" y="96"/>
                      </a:lnTo>
                      <a:lnTo>
                        <a:pt x="376" y="93"/>
                      </a:lnTo>
                      <a:lnTo>
                        <a:pt x="510" y="75"/>
                      </a:lnTo>
                      <a:lnTo>
                        <a:pt x="641" y="49"/>
                      </a:lnTo>
                      <a:lnTo>
                        <a:pt x="773" y="32"/>
                      </a:lnTo>
                      <a:lnTo>
                        <a:pt x="906" y="31"/>
                      </a:lnTo>
                      <a:lnTo>
                        <a:pt x="1037" y="60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09" name="Freeform 44"/>
                <p:cNvSpPr>
                  <a:spLocks/>
                </p:cNvSpPr>
                <p:nvPr/>
              </p:nvSpPr>
              <p:spPr bwMode="auto">
                <a:xfrm>
                  <a:off x="5330945" y="604729"/>
                  <a:ext cx="301625" cy="266700"/>
                </a:xfrm>
                <a:custGeom>
                  <a:avLst/>
                  <a:gdLst/>
                  <a:ahLst/>
                  <a:cxnLst>
                    <a:cxn ang="0">
                      <a:pos x="341" y="122"/>
                    </a:cxn>
                    <a:cxn ang="0">
                      <a:pos x="349" y="121"/>
                    </a:cxn>
                    <a:cxn ang="0">
                      <a:pos x="357" y="119"/>
                    </a:cxn>
                    <a:cxn ang="0">
                      <a:pos x="364" y="117"/>
                    </a:cxn>
                    <a:cxn ang="0">
                      <a:pos x="371" y="117"/>
                    </a:cxn>
                    <a:cxn ang="0">
                      <a:pos x="377" y="124"/>
                    </a:cxn>
                    <a:cxn ang="0">
                      <a:pos x="380" y="132"/>
                    </a:cxn>
                    <a:cxn ang="0">
                      <a:pos x="378" y="140"/>
                    </a:cxn>
                    <a:cxn ang="0">
                      <a:pos x="375" y="149"/>
                    </a:cxn>
                    <a:cxn ang="0">
                      <a:pos x="370" y="157"/>
                    </a:cxn>
                    <a:cxn ang="0">
                      <a:pos x="364" y="165"/>
                    </a:cxn>
                    <a:cxn ang="0">
                      <a:pos x="360" y="174"/>
                    </a:cxn>
                    <a:cxn ang="0">
                      <a:pos x="357" y="182"/>
                    </a:cxn>
                    <a:cxn ang="0">
                      <a:pos x="334" y="211"/>
                    </a:cxn>
                    <a:cxn ang="0">
                      <a:pos x="308" y="242"/>
                    </a:cxn>
                    <a:cxn ang="0">
                      <a:pos x="279" y="269"/>
                    </a:cxn>
                    <a:cxn ang="0">
                      <a:pos x="250" y="292"/>
                    </a:cxn>
                    <a:cxn ang="0">
                      <a:pos x="216" y="310"/>
                    </a:cxn>
                    <a:cxn ang="0">
                      <a:pos x="182" y="326"/>
                    </a:cxn>
                    <a:cxn ang="0">
                      <a:pos x="144" y="334"/>
                    </a:cxn>
                    <a:cxn ang="0">
                      <a:pos x="105" y="335"/>
                    </a:cxn>
                    <a:cxn ang="0">
                      <a:pos x="90" y="316"/>
                    </a:cxn>
                    <a:cxn ang="0">
                      <a:pos x="78" y="298"/>
                    </a:cxn>
                    <a:cxn ang="0">
                      <a:pos x="66" y="278"/>
                    </a:cxn>
                    <a:cxn ang="0">
                      <a:pos x="58" y="260"/>
                    </a:cxn>
                    <a:cxn ang="0">
                      <a:pos x="48" y="239"/>
                    </a:cxn>
                    <a:cxn ang="0">
                      <a:pos x="39" y="221"/>
                    </a:cxn>
                    <a:cxn ang="0">
                      <a:pos x="33" y="200"/>
                    </a:cxn>
                    <a:cxn ang="0">
                      <a:pos x="27" y="182"/>
                    </a:cxn>
                    <a:cxn ang="0">
                      <a:pos x="48" y="160"/>
                    </a:cxn>
                    <a:cxn ang="0">
                      <a:pos x="56" y="139"/>
                    </a:cxn>
                    <a:cxn ang="0">
                      <a:pos x="55" y="117"/>
                    </a:cxn>
                    <a:cxn ang="0">
                      <a:pos x="45" y="94"/>
                    </a:cxn>
                    <a:cxn ang="0">
                      <a:pos x="31" y="69"/>
                    </a:cxn>
                    <a:cxn ang="0">
                      <a:pos x="17" y="46"/>
                    </a:cxn>
                    <a:cxn ang="0">
                      <a:pos x="5" y="22"/>
                    </a:cxn>
                    <a:cxn ang="0">
                      <a:pos x="0" y="0"/>
                    </a:cxn>
                    <a:cxn ang="0">
                      <a:pos x="41" y="16"/>
                    </a:cxn>
                    <a:cxn ang="0">
                      <a:pos x="81" y="34"/>
                    </a:cxn>
                    <a:cxn ang="0">
                      <a:pos x="123" y="51"/>
                    </a:cxn>
                    <a:cxn ang="0">
                      <a:pos x="165" y="69"/>
                    </a:cxn>
                    <a:cxn ang="0">
                      <a:pos x="207" y="85"/>
                    </a:cxn>
                    <a:cxn ang="0">
                      <a:pos x="250" y="100"/>
                    </a:cxn>
                    <a:cxn ang="0">
                      <a:pos x="295" y="111"/>
                    </a:cxn>
                    <a:cxn ang="0">
                      <a:pos x="341" y="122"/>
                    </a:cxn>
                  </a:cxnLst>
                  <a:rect l="0" t="0" r="r" b="b"/>
                  <a:pathLst>
                    <a:path w="380" h="335">
                      <a:moveTo>
                        <a:pt x="341" y="122"/>
                      </a:moveTo>
                      <a:lnTo>
                        <a:pt x="349" y="121"/>
                      </a:lnTo>
                      <a:lnTo>
                        <a:pt x="357" y="119"/>
                      </a:lnTo>
                      <a:lnTo>
                        <a:pt x="364" y="117"/>
                      </a:lnTo>
                      <a:lnTo>
                        <a:pt x="371" y="117"/>
                      </a:lnTo>
                      <a:lnTo>
                        <a:pt x="377" y="124"/>
                      </a:lnTo>
                      <a:lnTo>
                        <a:pt x="380" y="132"/>
                      </a:lnTo>
                      <a:lnTo>
                        <a:pt x="378" y="140"/>
                      </a:lnTo>
                      <a:lnTo>
                        <a:pt x="375" y="149"/>
                      </a:lnTo>
                      <a:lnTo>
                        <a:pt x="370" y="157"/>
                      </a:lnTo>
                      <a:lnTo>
                        <a:pt x="364" y="165"/>
                      </a:lnTo>
                      <a:lnTo>
                        <a:pt x="360" y="174"/>
                      </a:lnTo>
                      <a:lnTo>
                        <a:pt x="357" y="182"/>
                      </a:lnTo>
                      <a:lnTo>
                        <a:pt x="334" y="211"/>
                      </a:lnTo>
                      <a:lnTo>
                        <a:pt x="308" y="242"/>
                      </a:lnTo>
                      <a:lnTo>
                        <a:pt x="279" y="269"/>
                      </a:lnTo>
                      <a:lnTo>
                        <a:pt x="250" y="292"/>
                      </a:lnTo>
                      <a:lnTo>
                        <a:pt x="216" y="310"/>
                      </a:lnTo>
                      <a:lnTo>
                        <a:pt x="182" y="326"/>
                      </a:lnTo>
                      <a:lnTo>
                        <a:pt x="144" y="334"/>
                      </a:lnTo>
                      <a:lnTo>
                        <a:pt x="105" y="335"/>
                      </a:lnTo>
                      <a:lnTo>
                        <a:pt x="90" y="316"/>
                      </a:lnTo>
                      <a:lnTo>
                        <a:pt x="78" y="298"/>
                      </a:lnTo>
                      <a:lnTo>
                        <a:pt x="66" y="278"/>
                      </a:lnTo>
                      <a:lnTo>
                        <a:pt x="58" y="260"/>
                      </a:lnTo>
                      <a:lnTo>
                        <a:pt x="48" y="239"/>
                      </a:lnTo>
                      <a:lnTo>
                        <a:pt x="39" y="221"/>
                      </a:lnTo>
                      <a:lnTo>
                        <a:pt x="33" y="200"/>
                      </a:lnTo>
                      <a:lnTo>
                        <a:pt x="27" y="182"/>
                      </a:lnTo>
                      <a:lnTo>
                        <a:pt x="48" y="160"/>
                      </a:lnTo>
                      <a:lnTo>
                        <a:pt x="56" y="139"/>
                      </a:lnTo>
                      <a:lnTo>
                        <a:pt x="55" y="117"/>
                      </a:lnTo>
                      <a:lnTo>
                        <a:pt x="45" y="94"/>
                      </a:lnTo>
                      <a:lnTo>
                        <a:pt x="31" y="69"/>
                      </a:lnTo>
                      <a:lnTo>
                        <a:pt x="17" y="46"/>
                      </a:lnTo>
                      <a:lnTo>
                        <a:pt x="5" y="22"/>
                      </a:lnTo>
                      <a:lnTo>
                        <a:pt x="0" y="0"/>
                      </a:lnTo>
                      <a:lnTo>
                        <a:pt x="41" y="16"/>
                      </a:lnTo>
                      <a:lnTo>
                        <a:pt x="81" y="34"/>
                      </a:lnTo>
                      <a:lnTo>
                        <a:pt x="123" y="51"/>
                      </a:lnTo>
                      <a:lnTo>
                        <a:pt x="165" y="69"/>
                      </a:lnTo>
                      <a:lnTo>
                        <a:pt x="207" y="85"/>
                      </a:lnTo>
                      <a:lnTo>
                        <a:pt x="250" y="100"/>
                      </a:lnTo>
                      <a:lnTo>
                        <a:pt x="295" y="111"/>
                      </a:lnTo>
                      <a:lnTo>
                        <a:pt x="341" y="122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10" name="Freeform 45"/>
                <p:cNvSpPr>
                  <a:spLocks/>
                </p:cNvSpPr>
                <p:nvPr/>
              </p:nvSpPr>
              <p:spPr bwMode="auto">
                <a:xfrm>
                  <a:off x="5438895" y="660291"/>
                  <a:ext cx="942975" cy="404812"/>
                </a:xfrm>
                <a:custGeom>
                  <a:avLst/>
                  <a:gdLst/>
                  <a:ahLst/>
                  <a:cxnLst>
                    <a:cxn ang="0">
                      <a:pos x="1006" y="48"/>
                    </a:cxn>
                    <a:cxn ang="0">
                      <a:pos x="1031" y="48"/>
                    </a:cxn>
                    <a:cxn ang="0">
                      <a:pos x="1056" y="56"/>
                    </a:cxn>
                    <a:cxn ang="0">
                      <a:pos x="1078" y="69"/>
                    </a:cxn>
                    <a:cxn ang="0">
                      <a:pos x="1101" y="85"/>
                    </a:cxn>
                    <a:cxn ang="0">
                      <a:pos x="1122" y="103"/>
                    </a:cxn>
                    <a:cxn ang="0">
                      <a:pos x="1144" y="123"/>
                    </a:cxn>
                    <a:cxn ang="0">
                      <a:pos x="1165" y="142"/>
                    </a:cxn>
                    <a:cxn ang="0">
                      <a:pos x="1189" y="162"/>
                    </a:cxn>
                    <a:cxn ang="0">
                      <a:pos x="1189" y="179"/>
                    </a:cxn>
                    <a:cxn ang="0">
                      <a:pos x="1115" y="184"/>
                    </a:cxn>
                    <a:cxn ang="0">
                      <a:pos x="1048" y="204"/>
                    </a:cxn>
                    <a:cxn ang="0">
                      <a:pos x="982" y="230"/>
                    </a:cxn>
                    <a:cxn ang="0">
                      <a:pos x="921" y="264"/>
                    </a:cxn>
                    <a:cxn ang="0">
                      <a:pos x="858" y="300"/>
                    </a:cxn>
                    <a:cxn ang="0">
                      <a:pos x="797" y="336"/>
                    </a:cxn>
                    <a:cxn ang="0">
                      <a:pos x="734" y="368"/>
                    </a:cxn>
                    <a:cxn ang="0">
                      <a:pos x="670" y="396"/>
                    </a:cxn>
                    <a:cxn ang="0">
                      <a:pos x="603" y="393"/>
                    </a:cxn>
                    <a:cxn ang="0">
                      <a:pos x="540" y="397"/>
                    </a:cxn>
                    <a:cxn ang="0">
                      <a:pos x="476" y="406"/>
                    </a:cxn>
                    <a:cxn ang="0">
                      <a:pos x="416" y="421"/>
                    </a:cxn>
                    <a:cxn ang="0">
                      <a:pos x="354" y="438"/>
                    </a:cxn>
                    <a:cxn ang="0">
                      <a:pos x="295" y="460"/>
                    </a:cxn>
                    <a:cxn ang="0">
                      <a:pos x="237" y="484"/>
                    </a:cxn>
                    <a:cxn ang="0">
                      <a:pos x="182" y="510"/>
                    </a:cxn>
                    <a:cxn ang="0">
                      <a:pos x="153" y="506"/>
                    </a:cxn>
                    <a:cxn ang="0">
                      <a:pos x="126" y="499"/>
                    </a:cxn>
                    <a:cxn ang="0">
                      <a:pos x="101" y="488"/>
                    </a:cxn>
                    <a:cxn ang="0">
                      <a:pos x="80" y="473"/>
                    </a:cxn>
                    <a:cxn ang="0">
                      <a:pos x="58" y="453"/>
                    </a:cxn>
                    <a:cxn ang="0">
                      <a:pos x="39" y="434"/>
                    </a:cxn>
                    <a:cxn ang="0">
                      <a:pos x="18" y="414"/>
                    </a:cxn>
                    <a:cxn ang="0">
                      <a:pos x="0" y="396"/>
                    </a:cxn>
                    <a:cxn ang="0">
                      <a:pos x="22" y="336"/>
                    </a:cxn>
                    <a:cxn ang="0">
                      <a:pos x="62" y="322"/>
                    </a:cxn>
                    <a:cxn ang="0">
                      <a:pos x="104" y="308"/>
                    </a:cxn>
                    <a:cxn ang="0">
                      <a:pos x="145" y="292"/>
                    </a:cxn>
                    <a:cxn ang="0">
                      <a:pos x="185" y="272"/>
                    </a:cxn>
                    <a:cxn ang="0">
                      <a:pos x="221" y="247"/>
                    </a:cxn>
                    <a:cxn ang="0">
                      <a:pos x="255" y="218"/>
                    </a:cxn>
                    <a:cxn ang="0">
                      <a:pos x="281" y="183"/>
                    </a:cxn>
                    <a:cxn ang="0">
                      <a:pos x="305" y="144"/>
                    </a:cxn>
                    <a:cxn ang="0">
                      <a:pos x="352" y="92"/>
                    </a:cxn>
                    <a:cxn ang="0">
                      <a:pos x="408" y="55"/>
                    </a:cxn>
                    <a:cxn ang="0">
                      <a:pos x="471" y="27"/>
                    </a:cxn>
                    <a:cxn ang="0">
                      <a:pos x="538" y="10"/>
                    </a:cxn>
                    <a:cxn ang="0">
                      <a:pos x="607" y="0"/>
                    </a:cxn>
                    <a:cxn ang="0">
                      <a:pos x="678" y="2"/>
                    </a:cxn>
                    <a:cxn ang="0">
                      <a:pos x="748" y="10"/>
                    </a:cxn>
                    <a:cxn ang="0">
                      <a:pos x="819" y="27"/>
                    </a:cxn>
                    <a:cxn ang="0">
                      <a:pos x="840" y="27"/>
                    </a:cxn>
                    <a:cxn ang="0">
                      <a:pos x="862" y="30"/>
                    </a:cxn>
                    <a:cxn ang="0">
                      <a:pos x="885" y="32"/>
                    </a:cxn>
                    <a:cxn ang="0">
                      <a:pos x="910" y="37"/>
                    </a:cxn>
                    <a:cxn ang="0">
                      <a:pos x="933" y="39"/>
                    </a:cxn>
                    <a:cxn ang="0">
                      <a:pos x="957" y="42"/>
                    </a:cxn>
                    <a:cxn ang="0">
                      <a:pos x="981" y="45"/>
                    </a:cxn>
                    <a:cxn ang="0">
                      <a:pos x="1006" y="48"/>
                    </a:cxn>
                  </a:cxnLst>
                  <a:rect l="0" t="0" r="r" b="b"/>
                  <a:pathLst>
                    <a:path w="1189" h="510">
                      <a:moveTo>
                        <a:pt x="1006" y="48"/>
                      </a:moveTo>
                      <a:lnTo>
                        <a:pt x="1031" y="48"/>
                      </a:lnTo>
                      <a:lnTo>
                        <a:pt x="1056" y="56"/>
                      </a:lnTo>
                      <a:lnTo>
                        <a:pt x="1078" y="69"/>
                      </a:lnTo>
                      <a:lnTo>
                        <a:pt x="1101" y="85"/>
                      </a:lnTo>
                      <a:lnTo>
                        <a:pt x="1122" y="103"/>
                      </a:lnTo>
                      <a:lnTo>
                        <a:pt x="1144" y="123"/>
                      </a:lnTo>
                      <a:lnTo>
                        <a:pt x="1165" y="142"/>
                      </a:lnTo>
                      <a:lnTo>
                        <a:pt x="1189" y="162"/>
                      </a:lnTo>
                      <a:lnTo>
                        <a:pt x="1189" y="179"/>
                      </a:lnTo>
                      <a:lnTo>
                        <a:pt x="1115" y="184"/>
                      </a:lnTo>
                      <a:lnTo>
                        <a:pt x="1048" y="204"/>
                      </a:lnTo>
                      <a:lnTo>
                        <a:pt x="982" y="230"/>
                      </a:lnTo>
                      <a:lnTo>
                        <a:pt x="921" y="264"/>
                      </a:lnTo>
                      <a:lnTo>
                        <a:pt x="858" y="300"/>
                      </a:lnTo>
                      <a:lnTo>
                        <a:pt x="797" y="336"/>
                      </a:lnTo>
                      <a:lnTo>
                        <a:pt x="734" y="368"/>
                      </a:lnTo>
                      <a:lnTo>
                        <a:pt x="670" y="396"/>
                      </a:lnTo>
                      <a:lnTo>
                        <a:pt x="603" y="393"/>
                      </a:lnTo>
                      <a:lnTo>
                        <a:pt x="540" y="397"/>
                      </a:lnTo>
                      <a:lnTo>
                        <a:pt x="476" y="406"/>
                      </a:lnTo>
                      <a:lnTo>
                        <a:pt x="416" y="421"/>
                      </a:lnTo>
                      <a:lnTo>
                        <a:pt x="354" y="438"/>
                      </a:lnTo>
                      <a:lnTo>
                        <a:pt x="295" y="460"/>
                      </a:lnTo>
                      <a:lnTo>
                        <a:pt x="237" y="484"/>
                      </a:lnTo>
                      <a:lnTo>
                        <a:pt x="182" y="510"/>
                      </a:lnTo>
                      <a:lnTo>
                        <a:pt x="153" y="506"/>
                      </a:lnTo>
                      <a:lnTo>
                        <a:pt x="126" y="499"/>
                      </a:lnTo>
                      <a:lnTo>
                        <a:pt x="101" y="488"/>
                      </a:lnTo>
                      <a:lnTo>
                        <a:pt x="80" y="473"/>
                      </a:lnTo>
                      <a:lnTo>
                        <a:pt x="58" y="453"/>
                      </a:lnTo>
                      <a:lnTo>
                        <a:pt x="39" y="434"/>
                      </a:lnTo>
                      <a:lnTo>
                        <a:pt x="18" y="414"/>
                      </a:lnTo>
                      <a:lnTo>
                        <a:pt x="0" y="396"/>
                      </a:lnTo>
                      <a:lnTo>
                        <a:pt x="22" y="336"/>
                      </a:lnTo>
                      <a:lnTo>
                        <a:pt x="62" y="322"/>
                      </a:lnTo>
                      <a:lnTo>
                        <a:pt x="104" y="308"/>
                      </a:lnTo>
                      <a:lnTo>
                        <a:pt x="145" y="292"/>
                      </a:lnTo>
                      <a:lnTo>
                        <a:pt x="185" y="272"/>
                      </a:lnTo>
                      <a:lnTo>
                        <a:pt x="221" y="247"/>
                      </a:lnTo>
                      <a:lnTo>
                        <a:pt x="255" y="218"/>
                      </a:lnTo>
                      <a:lnTo>
                        <a:pt x="281" y="183"/>
                      </a:lnTo>
                      <a:lnTo>
                        <a:pt x="305" y="144"/>
                      </a:lnTo>
                      <a:lnTo>
                        <a:pt x="352" y="92"/>
                      </a:lnTo>
                      <a:lnTo>
                        <a:pt x="408" y="55"/>
                      </a:lnTo>
                      <a:lnTo>
                        <a:pt x="471" y="27"/>
                      </a:lnTo>
                      <a:lnTo>
                        <a:pt x="538" y="10"/>
                      </a:lnTo>
                      <a:lnTo>
                        <a:pt x="607" y="0"/>
                      </a:lnTo>
                      <a:lnTo>
                        <a:pt x="678" y="2"/>
                      </a:lnTo>
                      <a:lnTo>
                        <a:pt x="748" y="10"/>
                      </a:lnTo>
                      <a:lnTo>
                        <a:pt x="819" y="27"/>
                      </a:lnTo>
                      <a:lnTo>
                        <a:pt x="840" y="27"/>
                      </a:lnTo>
                      <a:lnTo>
                        <a:pt x="862" y="30"/>
                      </a:lnTo>
                      <a:lnTo>
                        <a:pt x="885" y="32"/>
                      </a:lnTo>
                      <a:lnTo>
                        <a:pt x="910" y="37"/>
                      </a:lnTo>
                      <a:lnTo>
                        <a:pt x="933" y="39"/>
                      </a:lnTo>
                      <a:lnTo>
                        <a:pt x="957" y="42"/>
                      </a:lnTo>
                      <a:lnTo>
                        <a:pt x="981" y="45"/>
                      </a:lnTo>
                      <a:lnTo>
                        <a:pt x="1006" y="48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11" name="Freeform 46"/>
                <p:cNvSpPr>
                  <a:spLocks/>
                </p:cNvSpPr>
                <p:nvPr/>
              </p:nvSpPr>
              <p:spPr bwMode="auto">
                <a:xfrm>
                  <a:off x="5680195" y="823804"/>
                  <a:ext cx="771525" cy="417512"/>
                </a:xfrm>
                <a:custGeom>
                  <a:avLst/>
                  <a:gdLst/>
                  <a:ahLst/>
                  <a:cxnLst>
                    <a:cxn ang="0">
                      <a:pos x="885" y="50"/>
                    </a:cxn>
                    <a:cxn ang="0">
                      <a:pos x="716" y="84"/>
                    </a:cxn>
                    <a:cxn ang="0">
                      <a:pos x="563" y="162"/>
                    </a:cxn>
                    <a:cxn ang="0">
                      <a:pos x="440" y="283"/>
                    </a:cxn>
                    <a:cxn ang="0">
                      <a:pos x="368" y="382"/>
                    </a:cxn>
                    <a:cxn ang="0">
                      <a:pos x="323" y="425"/>
                    </a:cxn>
                    <a:cxn ang="0">
                      <a:pos x="281" y="467"/>
                    </a:cxn>
                    <a:cxn ang="0">
                      <a:pos x="235" y="507"/>
                    </a:cxn>
                    <a:cxn ang="0">
                      <a:pos x="233" y="502"/>
                    </a:cxn>
                    <a:cxn ang="0">
                      <a:pos x="286" y="454"/>
                    </a:cxn>
                    <a:cxn ang="0">
                      <a:pos x="333" y="404"/>
                    </a:cxn>
                    <a:cxn ang="0">
                      <a:pos x="359" y="347"/>
                    </a:cxn>
                    <a:cxn ang="0">
                      <a:pos x="355" y="304"/>
                    </a:cxn>
                    <a:cxn ang="0">
                      <a:pos x="343" y="287"/>
                    </a:cxn>
                    <a:cxn ang="0">
                      <a:pos x="329" y="272"/>
                    </a:cxn>
                    <a:cxn ang="0">
                      <a:pos x="313" y="259"/>
                    </a:cxn>
                    <a:cxn ang="0">
                      <a:pos x="295" y="251"/>
                    </a:cxn>
                    <a:cxn ang="0">
                      <a:pos x="274" y="248"/>
                    </a:cxn>
                    <a:cxn ang="0">
                      <a:pos x="254" y="252"/>
                    </a:cxn>
                    <a:cxn ang="0">
                      <a:pos x="237" y="262"/>
                    </a:cxn>
                    <a:cxn ang="0">
                      <a:pos x="202" y="266"/>
                    </a:cxn>
                    <a:cxn ang="0">
                      <a:pos x="148" y="268"/>
                    </a:cxn>
                    <a:cxn ang="0">
                      <a:pos x="93" y="276"/>
                    </a:cxn>
                    <a:cxn ang="0">
                      <a:pos x="40" y="286"/>
                    </a:cxn>
                    <a:cxn ang="0">
                      <a:pos x="0" y="291"/>
                    </a:cxn>
                    <a:cxn ang="0">
                      <a:pos x="125" y="241"/>
                    </a:cxn>
                    <a:cxn ang="0">
                      <a:pos x="267" y="231"/>
                    </a:cxn>
                    <a:cxn ang="0">
                      <a:pos x="407" y="216"/>
                    </a:cxn>
                    <a:cxn ang="0">
                      <a:pos x="527" y="148"/>
                    </a:cxn>
                    <a:cxn ang="0">
                      <a:pos x="613" y="88"/>
                    </a:cxn>
                    <a:cxn ang="0">
                      <a:pos x="709" y="45"/>
                    </a:cxn>
                    <a:cxn ang="0">
                      <a:pos x="811" y="14"/>
                    </a:cxn>
                    <a:cxn ang="0">
                      <a:pos x="918" y="0"/>
                    </a:cxn>
                  </a:cxnLst>
                  <a:rect l="0" t="0" r="r" b="b"/>
                  <a:pathLst>
                    <a:path w="971" h="527">
                      <a:moveTo>
                        <a:pt x="971" y="52"/>
                      </a:moveTo>
                      <a:lnTo>
                        <a:pt x="885" y="50"/>
                      </a:lnTo>
                      <a:lnTo>
                        <a:pt x="800" y="61"/>
                      </a:lnTo>
                      <a:lnTo>
                        <a:pt x="716" y="84"/>
                      </a:lnTo>
                      <a:lnTo>
                        <a:pt x="637" y="119"/>
                      </a:lnTo>
                      <a:lnTo>
                        <a:pt x="563" y="162"/>
                      </a:lnTo>
                      <a:lnTo>
                        <a:pt x="497" y="218"/>
                      </a:lnTo>
                      <a:lnTo>
                        <a:pt x="440" y="283"/>
                      </a:lnTo>
                      <a:lnTo>
                        <a:pt x="396" y="361"/>
                      </a:lnTo>
                      <a:lnTo>
                        <a:pt x="368" y="382"/>
                      </a:lnTo>
                      <a:lnTo>
                        <a:pt x="346" y="403"/>
                      </a:lnTo>
                      <a:lnTo>
                        <a:pt x="323" y="425"/>
                      </a:lnTo>
                      <a:lnTo>
                        <a:pt x="304" y="447"/>
                      </a:lnTo>
                      <a:lnTo>
                        <a:pt x="281" y="467"/>
                      </a:lnTo>
                      <a:lnTo>
                        <a:pt x="260" y="488"/>
                      </a:lnTo>
                      <a:lnTo>
                        <a:pt x="235" y="507"/>
                      </a:lnTo>
                      <a:lnTo>
                        <a:pt x="209" y="527"/>
                      </a:lnTo>
                      <a:lnTo>
                        <a:pt x="233" y="502"/>
                      </a:lnTo>
                      <a:lnTo>
                        <a:pt x="259" y="478"/>
                      </a:lnTo>
                      <a:lnTo>
                        <a:pt x="286" y="454"/>
                      </a:lnTo>
                      <a:lnTo>
                        <a:pt x="312" y="431"/>
                      </a:lnTo>
                      <a:lnTo>
                        <a:pt x="333" y="404"/>
                      </a:lnTo>
                      <a:lnTo>
                        <a:pt x="351" y="378"/>
                      </a:lnTo>
                      <a:lnTo>
                        <a:pt x="359" y="347"/>
                      </a:lnTo>
                      <a:lnTo>
                        <a:pt x="361" y="314"/>
                      </a:lnTo>
                      <a:lnTo>
                        <a:pt x="355" y="304"/>
                      </a:lnTo>
                      <a:lnTo>
                        <a:pt x="350" y="296"/>
                      </a:lnTo>
                      <a:lnTo>
                        <a:pt x="343" y="287"/>
                      </a:lnTo>
                      <a:lnTo>
                        <a:pt x="337" y="280"/>
                      </a:lnTo>
                      <a:lnTo>
                        <a:pt x="329" y="272"/>
                      </a:lnTo>
                      <a:lnTo>
                        <a:pt x="322" y="265"/>
                      </a:lnTo>
                      <a:lnTo>
                        <a:pt x="313" y="259"/>
                      </a:lnTo>
                      <a:lnTo>
                        <a:pt x="305" y="257"/>
                      </a:lnTo>
                      <a:lnTo>
                        <a:pt x="295" y="251"/>
                      </a:lnTo>
                      <a:lnTo>
                        <a:pt x="286" y="250"/>
                      </a:lnTo>
                      <a:lnTo>
                        <a:pt x="274" y="248"/>
                      </a:lnTo>
                      <a:lnTo>
                        <a:pt x="265" y="251"/>
                      </a:lnTo>
                      <a:lnTo>
                        <a:pt x="254" y="252"/>
                      </a:lnTo>
                      <a:lnTo>
                        <a:pt x="245" y="258"/>
                      </a:lnTo>
                      <a:lnTo>
                        <a:pt x="237" y="262"/>
                      </a:lnTo>
                      <a:lnTo>
                        <a:pt x="230" y="271"/>
                      </a:lnTo>
                      <a:lnTo>
                        <a:pt x="202" y="266"/>
                      </a:lnTo>
                      <a:lnTo>
                        <a:pt x="175" y="266"/>
                      </a:lnTo>
                      <a:lnTo>
                        <a:pt x="148" y="268"/>
                      </a:lnTo>
                      <a:lnTo>
                        <a:pt x="121" y="272"/>
                      </a:lnTo>
                      <a:lnTo>
                        <a:pt x="93" y="276"/>
                      </a:lnTo>
                      <a:lnTo>
                        <a:pt x="67" y="282"/>
                      </a:lnTo>
                      <a:lnTo>
                        <a:pt x="40" y="286"/>
                      </a:lnTo>
                      <a:lnTo>
                        <a:pt x="17" y="291"/>
                      </a:lnTo>
                      <a:lnTo>
                        <a:pt x="0" y="291"/>
                      </a:lnTo>
                      <a:lnTo>
                        <a:pt x="58" y="258"/>
                      </a:lnTo>
                      <a:lnTo>
                        <a:pt x="125" y="241"/>
                      </a:lnTo>
                      <a:lnTo>
                        <a:pt x="194" y="234"/>
                      </a:lnTo>
                      <a:lnTo>
                        <a:pt x="267" y="231"/>
                      </a:lnTo>
                      <a:lnTo>
                        <a:pt x="337" y="227"/>
                      </a:lnTo>
                      <a:lnTo>
                        <a:pt x="407" y="216"/>
                      </a:lnTo>
                      <a:lnTo>
                        <a:pt x="470" y="191"/>
                      </a:lnTo>
                      <a:lnTo>
                        <a:pt x="527" y="148"/>
                      </a:lnTo>
                      <a:lnTo>
                        <a:pt x="567" y="114"/>
                      </a:lnTo>
                      <a:lnTo>
                        <a:pt x="613" y="88"/>
                      </a:lnTo>
                      <a:lnTo>
                        <a:pt x="659" y="63"/>
                      </a:lnTo>
                      <a:lnTo>
                        <a:pt x="709" y="45"/>
                      </a:lnTo>
                      <a:lnTo>
                        <a:pt x="758" y="27"/>
                      </a:lnTo>
                      <a:lnTo>
                        <a:pt x="811" y="14"/>
                      </a:lnTo>
                      <a:lnTo>
                        <a:pt x="864" y="4"/>
                      </a:lnTo>
                      <a:lnTo>
                        <a:pt x="918" y="0"/>
                      </a:lnTo>
                      <a:lnTo>
                        <a:pt x="971" y="52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12" name="Freeform 47"/>
                <p:cNvSpPr>
                  <a:spLocks/>
                </p:cNvSpPr>
                <p:nvPr/>
              </p:nvSpPr>
              <p:spPr bwMode="auto">
                <a:xfrm>
                  <a:off x="6877170" y="871429"/>
                  <a:ext cx="176213" cy="514350"/>
                </a:xfrm>
                <a:custGeom>
                  <a:avLst/>
                  <a:gdLst/>
                  <a:ahLst/>
                  <a:cxnLst>
                    <a:cxn ang="0">
                      <a:pos x="174" y="179"/>
                    </a:cxn>
                    <a:cxn ang="0">
                      <a:pos x="167" y="196"/>
                    </a:cxn>
                    <a:cxn ang="0">
                      <a:pos x="161" y="218"/>
                    </a:cxn>
                    <a:cxn ang="0">
                      <a:pos x="156" y="240"/>
                    </a:cxn>
                    <a:cxn ang="0">
                      <a:pos x="153" y="265"/>
                    </a:cxn>
                    <a:cxn ang="0">
                      <a:pos x="151" y="288"/>
                    </a:cxn>
                    <a:cxn ang="0">
                      <a:pos x="156" y="311"/>
                    </a:cxn>
                    <a:cxn ang="0">
                      <a:pos x="164" y="331"/>
                    </a:cxn>
                    <a:cxn ang="0">
                      <a:pos x="178" y="349"/>
                    </a:cxn>
                    <a:cxn ang="0">
                      <a:pos x="185" y="349"/>
                    </a:cxn>
                    <a:cxn ang="0">
                      <a:pos x="192" y="350"/>
                    </a:cxn>
                    <a:cxn ang="0">
                      <a:pos x="197" y="347"/>
                    </a:cxn>
                    <a:cxn ang="0">
                      <a:pos x="203" y="345"/>
                    </a:cxn>
                    <a:cxn ang="0">
                      <a:pos x="211" y="335"/>
                    </a:cxn>
                    <a:cxn ang="0">
                      <a:pos x="221" y="327"/>
                    </a:cxn>
                    <a:cxn ang="0">
                      <a:pos x="216" y="342"/>
                    </a:cxn>
                    <a:cxn ang="0">
                      <a:pos x="209" y="360"/>
                    </a:cxn>
                    <a:cxn ang="0">
                      <a:pos x="199" y="378"/>
                    </a:cxn>
                    <a:cxn ang="0">
                      <a:pos x="188" y="398"/>
                    </a:cxn>
                    <a:cxn ang="0">
                      <a:pos x="174" y="414"/>
                    </a:cxn>
                    <a:cxn ang="0">
                      <a:pos x="158" y="432"/>
                    </a:cxn>
                    <a:cxn ang="0">
                      <a:pos x="142" y="448"/>
                    </a:cxn>
                    <a:cxn ang="0">
                      <a:pos x="126" y="462"/>
                    </a:cxn>
                    <a:cxn ang="0">
                      <a:pos x="112" y="484"/>
                    </a:cxn>
                    <a:cxn ang="0">
                      <a:pos x="100" y="506"/>
                    </a:cxn>
                    <a:cxn ang="0">
                      <a:pos x="85" y="529"/>
                    </a:cxn>
                    <a:cxn ang="0">
                      <a:pos x="72" y="552"/>
                    </a:cxn>
                    <a:cxn ang="0">
                      <a:pos x="59" y="575"/>
                    </a:cxn>
                    <a:cxn ang="0">
                      <a:pos x="51" y="600"/>
                    </a:cxn>
                    <a:cxn ang="0">
                      <a:pos x="44" y="623"/>
                    </a:cxn>
                    <a:cxn ang="0">
                      <a:pos x="43" y="648"/>
                    </a:cxn>
                    <a:cxn ang="0">
                      <a:pos x="0" y="544"/>
                    </a:cxn>
                    <a:cxn ang="0">
                      <a:pos x="30" y="513"/>
                    </a:cxn>
                    <a:cxn ang="0">
                      <a:pos x="59" y="481"/>
                    </a:cxn>
                    <a:cxn ang="0">
                      <a:pos x="82" y="448"/>
                    </a:cxn>
                    <a:cxn ang="0">
                      <a:pos x="103" y="412"/>
                    </a:cxn>
                    <a:cxn ang="0">
                      <a:pos x="117" y="373"/>
                    </a:cxn>
                    <a:cxn ang="0">
                      <a:pos x="129" y="332"/>
                    </a:cxn>
                    <a:cxn ang="0">
                      <a:pos x="137" y="290"/>
                    </a:cxn>
                    <a:cxn ang="0">
                      <a:pos x="143" y="249"/>
                    </a:cxn>
                    <a:cxn ang="0">
                      <a:pos x="142" y="216"/>
                    </a:cxn>
                    <a:cxn ang="0">
                      <a:pos x="143" y="186"/>
                    </a:cxn>
                    <a:cxn ang="0">
                      <a:pos x="146" y="154"/>
                    </a:cxn>
                    <a:cxn ang="0">
                      <a:pos x="150" y="123"/>
                    </a:cxn>
                    <a:cxn ang="0">
                      <a:pos x="151" y="91"/>
                    </a:cxn>
                    <a:cxn ang="0">
                      <a:pos x="153" y="62"/>
                    </a:cxn>
                    <a:cxn ang="0">
                      <a:pos x="151" y="30"/>
                    </a:cxn>
                    <a:cxn ang="0">
                      <a:pos x="147" y="0"/>
                    </a:cxn>
                    <a:cxn ang="0">
                      <a:pos x="156" y="21"/>
                    </a:cxn>
                    <a:cxn ang="0">
                      <a:pos x="164" y="42"/>
                    </a:cxn>
                    <a:cxn ang="0">
                      <a:pos x="171" y="63"/>
                    </a:cxn>
                    <a:cxn ang="0">
                      <a:pos x="178" y="84"/>
                    </a:cxn>
                    <a:cxn ang="0">
                      <a:pos x="181" y="105"/>
                    </a:cxn>
                    <a:cxn ang="0">
                      <a:pos x="182" y="127"/>
                    </a:cxn>
                    <a:cxn ang="0">
                      <a:pos x="179" y="151"/>
                    </a:cxn>
                    <a:cxn ang="0">
                      <a:pos x="174" y="179"/>
                    </a:cxn>
                  </a:cxnLst>
                  <a:rect l="0" t="0" r="r" b="b"/>
                  <a:pathLst>
                    <a:path w="221" h="648">
                      <a:moveTo>
                        <a:pt x="174" y="179"/>
                      </a:moveTo>
                      <a:lnTo>
                        <a:pt x="167" y="196"/>
                      </a:lnTo>
                      <a:lnTo>
                        <a:pt x="161" y="218"/>
                      </a:lnTo>
                      <a:lnTo>
                        <a:pt x="156" y="240"/>
                      </a:lnTo>
                      <a:lnTo>
                        <a:pt x="153" y="265"/>
                      </a:lnTo>
                      <a:lnTo>
                        <a:pt x="151" y="288"/>
                      </a:lnTo>
                      <a:lnTo>
                        <a:pt x="156" y="311"/>
                      </a:lnTo>
                      <a:lnTo>
                        <a:pt x="164" y="331"/>
                      </a:lnTo>
                      <a:lnTo>
                        <a:pt x="178" y="349"/>
                      </a:lnTo>
                      <a:lnTo>
                        <a:pt x="185" y="349"/>
                      </a:lnTo>
                      <a:lnTo>
                        <a:pt x="192" y="350"/>
                      </a:lnTo>
                      <a:lnTo>
                        <a:pt x="197" y="347"/>
                      </a:lnTo>
                      <a:lnTo>
                        <a:pt x="203" y="345"/>
                      </a:lnTo>
                      <a:lnTo>
                        <a:pt x="211" y="335"/>
                      </a:lnTo>
                      <a:lnTo>
                        <a:pt x="221" y="327"/>
                      </a:lnTo>
                      <a:lnTo>
                        <a:pt x="216" y="342"/>
                      </a:lnTo>
                      <a:lnTo>
                        <a:pt x="209" y="360"/>
                      </a:lnTo>
                      <a:lnTo>
                        <a:pt x="199" y="378"/>
                      </a:lnTo>
                      <a:lnTo>
                        <a:pt x="188" y="398"/>
                      </a:lnTo>
                      <a:lnTo>
                        <a:pt x="174" y="414"/>
                      </a:lnTo>
                      <a:lnTo>
                        <a:pt x="158" y="432"/>
                      </a:lnTo>
                      <a:lnTo>
                        <a:pt x="142" y="448"/>
                      </a:lnTo>
                      <a:lnTo>
                        <a:pt x="126" y="462"/>
                      </a:lnTo>
                      <a:lnTo>
                        <a:pt x="112" y="484"/>
                      </a:lnTo>
                      <a:lnTo>
                        <a:pt x="100" y="506"/>
                      </a:lnTo>
                      <a:lnTo>
                        <a:pt x="85" y="529"/>
                      </a:lnTo>
                      <a:lnTo>
                        <a:pt x="72" y="552"/>
                      </a:lnTo>
                      <a:lnTo>
                        <a:pt x="59" y="575"/>
                      </a:lnTo>
                      <a:lnTo>
                        <a:pt x="51" y="600"/>
                      </a:lnTo>
                      <a:lnTo>
                        <a:pt x="44" y="623"/>
                      </a:lnTo>
                      <a:lnTo>
                        <a:pt x="43" y="648"/>
                      </a:lnTo>
                      <a:lnTo>
                        <a:pt x="0" y="544"/>
                      </a:lnTo>
                      <a:lnTo>
                        <a:pt x="30" y="513"/>
                      </a:lnTo>
                      <a:lnTo>
                        <a:pt x="59" y="481"/>
                      </a:lnTo>
                      <a:lnTo>
                        <a:pt x="82" y="448"/>
                      </a:lnTo>
                      <a:lnTo>
                        <a:pt x="103" y="412"/>
                      </a:lnTo>
                      <a:lnTo>
                        <a:pt x="117" y="373"/>
                      </a:lnTo>
                      <a:lnTo>
                        <a:pt x="129" y="332"/>
                      </a:lnTo>
                      <a:lnTo>
                        <a:pt x="137" y="290"/>
                      </a:lnTo>
                      <a:lnTo>
                        <a:pt x="143" y="249"/>
                      </a:lnTo>
                      <a:lnTo>
                        <a:pt x="142" y="216"/>
                      </a:lnTo>
                      <a:lnTo>
                        <a:pt x="143" y="186"/>
                      </a:lnTo>
                      <a:lnTo>
                        <a:pt x="146" y="154"/>
                      </a:lnTo>
                      <a:lnTo>
                        <a:pt x="150" y="123"/>
                      </a:lnTo>
                      <a:lnTo>
                        <a:pt x="151" y="91"/>
                      </a:lnTo>
                      <a:lnTo>
                        <a:pt x="153" y="62"/>
                      </a:lnTo>
                      <a:lnTo>
                        <a:pt x="151" y="30"/>
                      </a:lnTo>
                      <a:lnTo>
                        <a:pt x="147" y="0"/>
                      </a:lnTo>
                      <a:lnTo>
                        <a:pt x="156" y="21"/>
                      </a:lnTo>
                      <a:lnTo>
                        <a:pt x="164" y="42"/>
                      </a:lnTo>
                      <a:lnTo>
                        <a:pt x="171" y="63"/>
                      </a:lnTo>
                      <a:lnTo>
                        <a:pt x="178" y="84"/>
                      </a:lnTo>
                      <a:lnTo>
                        <a:pt x="181" y="105"/>
                      </a:lnTo>
                      <a:lnTo>
                        <a:pt x="182" y="127"/>
                      </a:lnTo>
                      <a:lnTo>
                        <a:pt x="179" y="151"/>
                      </a:lnTo>
                      <a:lnTo>
                        <a:pt x="174" y="179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13" name="Freeform 48"/>
                <p:cNvSpPr>
                  <a:spLocks/>
                </p:cNvSpPr>
                <p:nvPr/>
              </p:nvSpPr>
              <p:spPr bwMode="auto">
                <a:xfrm>
                  <a:off x="5438895" y="888891"/>
                  <a:ext cx="26988" cy="111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5" y="5"/>
                    </a:cxn>
                    <a:cxn ang="0">
                      <a:pos x="15" y="5"/>
                    </a:cxn>
                    <a:cxn ang="0">
                      <a:pos x="25" y="5"/>
                    </a:cxn>
                    <a:cxn ang="0">
                      <a:pos x="34" y="0"/>
                    </a:cxn>
                    <a:cxn ang="0">
                      <a:pos x="28" y="9"/>
                    </a:cxn>
                    <a:cxn ang="0">
                      <a:pos x="21" y="13"/>
                    </a:cxn>
                    <a:cxn ang="0">
                      <a:pos x="11" y="1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34" h="14">
                      <a:moveTo>
                        <a:pt x="0" y="14"/>
                      </a:moveTo>
                      <a:lnTo>
                        <a:pt x="5" y="5"/>
                      </a:lnTo>
                      <a:lnTo>
                        <a:pt x="15" y="5"/>
                      </a:lnTo>
                      <a:lnTo>
                        <a:pt x="25" y="5"/>
                      </a:lnTo>
                      <a:lnTo>
                        <a:pt x="34" y="0"/>
                      </a:lnTo>
                      <a:lnTo>
                        <a:pt x="28" y="9"/>
                      </a:lnTo>
                      <a:lnTo>
                        <a:pt x="21" y="13"/>
                      </a:lnTo>
                      <a:lnTo>
                        <a:pt x="11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14" name="Freeform 49"/>
                <p:cNvSpPr>
                  <a:spLocks/>
                </p:cNvSpPr>
                <p:nvPr/>
              </p:nvSpPr>
              <p:spPr bwMode="auto">
                <a:xfrm>
                  <a:off x="5808782" y="893654"/>
                  <a:ext cx="804863" cy="534987"/>
                </a:xfrm>
                <a:custGeom>
                  <a:avLst/>
                  <a:gdLst/>
                  <a:ahLst/>
                  <a:cxnLst>
                    <a:cxn ang="0">
                      <a:pos x="855" y="28"/>
                    </a:cxn>
                    <a:cxn ang="0">
                      <a:pos x="881" y="59"/>
                    </a:cxn>
                    <a:cxn ang="0">
                      <a:pos x="913" y="90"/>
                    </a:cxn>
                    <a:cxn ang="0">
                      <a:pos x="944" y="120"/>
                    </a:cxn>
                    <a:cxn ang="0">
                      <a:pos x="973" y="152"/>
                    </a:cxn>
                    <a:cxn ang="0">
                      <a:pos x="995" y="184"/>
                    </a:cxn>
                    <a:cxn ang="0">
                      <a:pos x="1011" y="222"/>
                    </a:cxn>
                    <a:cxn ang="0">
                      <a:pos x="1015" y="261"/>
                    </a:cxn>
                    <a:cxn ang="0">
                      <a:pos x="1006" y="307"/>
                    </a:cxn>
                    <a:cxn ang="0">
                      <a:pos x="967" y="346"/>
                    </a:cxn>
                    <a:cxn ang="0">
                      <a:pos x="901" y="367"/>
                    </a:cxn>
                    <a:cxn ang="0">
                      <a:pos x="835" y="389"/>
                    </a:cxn>
                    <a:cxn ang="0">
                      <a:pos x="769" y="411"/>
                    </a:cxn>
                    <a:cxn ang="0">
                      <a:pos x="707" y="438"/>
                    </a:cxn>
                    <a:cxn ang="0">
                      <a:pos x="643" y="466"/>
                    </a:cxn>
                    <a:cxn ang="0">
                      <a:pos x="583" y="499"/>
                    </a:cxn>
                    <a:cxn ang="0">
                      <a:pos x="523" y="535"/>
                    </a:cxn>
                    <a:cxn ang="0">
                      <a:pos x="467" y="577"/>
                    </a:cxn>
                    <a:cxn ang="0">
                      <a:pos x="431" y="597"/>
                    </a:cxn>
                    <a:cxn ang="0">
                      <a:pos x="395" y="611"/>
                    </a:cxn>
                    <a:cxn ang="0">
                      <a:pos x="356" y="618"/>
                    </a:cxn>
                    <a:cxn ang="0">
                      <a:pos x="317" y="623"/>
                    </a:cxn>
                    <a:cxn ang="0">
                      <a:pos x="275" y="627"/>
                    </a:cxn>
                    <a:cxn ang="0">
                      <a:pos x="237" y="636"/>
                    </a:cxn>
                    <a:cxn ang="0">
                      <a:pos x="199" y="650"/>
                    </a:cxn>
                    <a:cxn ang="0">
                      <a:pos x="166" y="673"/>
                    </a:cxn>
                    <a:cxn ang="0">
                      <a:pos x="142" y="668"/>
                    </a:cxn>
                    <a:cxn ang="0">
                      <a:pos x="121" y="661"/>
                    </a:cxn>
                    <a:cxn ang="0">
                      <a:pos x="100" y="651"/>
                    </a:cxn>
                    <a:cxn ang="0">
                      <a:pos x="81" y="643"/>
                    </a:cxn>
                    <a:cxn ang="0">
                      <a:pos x="60" y="632"/>
                    </a:cxn>
                    <a:cxn ang="0">
                      <a:pos x="41" y="623"/>
                    </a:cxn>
                    <a:cxn ang="0">
                      <a:pos x="20" y="615"/>
                    </a:cxn>
                    <a:cxn ang="0">
                      <a:pos x="0" y="608"/>
                    </a:cxn>
                    <a:cxn ang="0">
                      <a:pos x="4" y="595"/>
                    </a:cxn>
                    <a:cxn ang="0">
                      <a:pos x="10" y="583"/>
                    </a:cxn>
                    <a:cxn ang="0">
                      <a:pos x="14" y="570"/>
                    </a:cxn>
                    <a:cxn ang="0">
                      <a:pos x="20" y="559"/>
                    </a:cxn>
                    <a:cxn ang="0">
                      <a:pos x="22" y="547"/>
                    </a:cxn>
                    <a:cxn ang="0">
                      <a:pos x="24" y="534"/>
                    </a:cxn>
                    <a:cxn ang="0">
                      <a:pos x="22" y="523"/>
                    </a:cxn>
                    <a:cxn ang="0">
                      <a:pos x="18" y="512"/>
                    </a:cxn>
                    <a:cxn ang="0">
                      <a:pos x="66" y="467"/>
                    </a:cxn>
                    <a:cxn ang="0">
                      <a:pos x="114" y="423"/>
                    </a:cxn>
                    <a:cxn ang="0">
                      <a:pos x="162" y="377"/>
                    </a:cxn>
                    <a:cxn ang="0">
                      <a:pos x="211" y="332"/>
                    </a:cxn>
                    <a:cxn ang="0">
                      <a:pos x="255" y="283"/>
                    </a:cxn>
                    <a:cxn ang="0">
                      <a:pos x="300" y="234"/>
                    </a:cxn>
                    <a:cxn ang="0">
                      <a:pos x="339" y="184"/>
                    </a:cxn>
                    <a:cxn ang="0">
                      <a:pos x="375" y="133"/>
                    </a:cxn>
                    <a:cxn ang="0">
                      <a:pos x="425" y="95"/>
                    </a:cxn>
                    <a:cxn ang="0">
                      <a:pos x="481" y="62"/>
                    </a:cxn>
                    <a:cxn ang="0">
                      <a:pos x="538" y="35"/>
                    </a:cxn>
                    <a:cxn ang="0">
                      <a:pos x="601" y="16"/>
                    </a:cxn>
                    <a:cxn ang="0">
                      <a:pos x="664" y="3"/>
                    </a:cxn>
                    <a:cxn ang="0">
                      <a:pos x="728" y="0"/>
                    </a:cxn>
                    <a:cxn ang="0">
                      <a:pos x="790" y="9"/>
                    </a:cxn>
                    <a:cxn ang="0">
                      <a:pos x="855" y="28"/>
                    </a:cxn>
                  </a:cxnLst>
                  <a:rect l="0" t="0" r="r" b="b"/>
                  <a:pathLst>
                    <a:path w="1015" h="673">
                      <a:moveTo>
                        <a:pt x="855" y="28"/>
                      </a:moveTo>
                      <a:lnTo>
                        <a:pt x="881" y="59"/>
                      </a:lnTo>
                      <a:lnTo>
                        <a:pt x="913" y="90"/>
                      </a:lnTo>
                      <a:lnTo>
                        <a:pt x="944" y="120"/>
                      </a:lnTo>
                      <a:lnTo>
                        <a:pt x="973" y="152"/>
                      </a:lnTo>
                      <a:lnTo>
                        <a:pt x="995" y="184"/>
                      </a:lnTo>
                      <a:lnTo>
                        <a:pt x="1011" y="222"/>
                      </a:lnTo>
                      <a:lnTo>
                        <a:pt x="1015" y="261"/>
                      </a:lnTo>
                      <a:lnTo>
                        <a:pt x="1006" y="307"/>
                      </a:lnTo>
                      <a:lnTo>
                        <a:pt x="967" y="346"/>
                      </a:lnTo>
                      <a:lnTo>
                        <a:pt x="901" y="367"/>
                      </a:lnTo>
                      <a:lnTo>
                        <a:pt x="835" y="389"/>
                      </a:lnTo>
                      <a:lnTo>
                        <a:pt x="769" y="411"/>
                      </a:lnTo>
                      <a:lnTo>
                        <a:pt x="707" y="438"/>
                      </a:lnTo>
                      <a:lnTo>
                        <a:pt x="643" y="466"/>
                      </a:lnTo>
                      <a:lnTo>
                        <a:pt x="583" y="499"/>
                      </a:lnTo>
                      <a:lnTo>
                        <a:pt x="523" y="535"/>
                      </a:lnTo>
                      <a:lnTo>
                        <a:pt x="467" y="577"/>
                      </a:lnTo>
                      <a:lnTo>
                        <a:pt x="431" y="597"/>
                      </a:lnTo>
                      <a:lnTo>
                        <a:pt x="395" y="611"/>
                      </a:lnTo>
                      <a:lnTo>
                        <a:pt x="356" y="618"/>
                      </a:lnTo>
                      <a:lnTo>
                        <a:pt x="317" y="623"/>
                      </a:lnTo>
                      <a:lnTo>
                        <a:pt x="275" y="627"/>
                      </a:lnTo>
                      <a:lnTo>
                        <a:pt x="237" y="636"/>
                      </a:lnTo>
                      <a:lnTo>
                        <a:pt x="199" y="650"/>
                      </a:lnTo>
                      <a:lnTo>
                        <a:pt x="166" y="673"/>
                      </a:lnTo>
                      <a:lnTo>
                        <a:pt x="142" y="668"/>
                      </a:lnTo>
                      <a:lnTo>
                        <a:pt x="121" y="661"/>
                      </a:lnTo>
                      <a:lnTo>
                        <a:pt x="100" y="651"/>
                      </a:lnTo>
                      <a:lnTo>
                        <a:pt x="81" y="643"/>
                      </a:lnTo>
                      <a:lnTo>
                        <a:pt x="60" y="632"/>
                      </a:lnTo>
                      <a:lnTo>
                        <a:pt x="41" y="623"/>
                      </a:lnTo>
                      <a:lnTo>
                        <a:pt x="20" y="615"/>
                      </a:lnTo>
                      <a:lnTo>
                        <a:pt x="0" y="608"/>
                      </a:lnTo>
                      <a:lnTo>
                        <a:pt x="4" y="595"/>
                      </a:lnTo>
                      <a:lnTo>
                        <a:pt x="10" y="583"/>
                      </a:lnTo>
                      <a:lnTo>
                        <a:pt x="14" y="570"/>
                      </a:lnTo>
                      <a:lnTo>
                        <a:pt x="20" y="559"/>
                      </a:lnTo>
                      <a:lnTo>
                        <a:pt x="22" y="547"/>
                      </a:lnTo>
                      <a:lnTo>
                        <a:pt x="24" y="534"/>
                      </a:lnTo>
                      <a:lnTo>
                        <a:pt x="22" y="523"/>
                      </a:lnTo>
                      <a:lnTo>
                        <a:pt x="18" y="512"/>
                      </a:lnTo>
                      <a:lnTo>
                        <a:pt x="66" y="467"/>
                      </a:lnTo>
                      <a:lnTo>
                        <a:pt x="114" y="423"/>
                      </a:lnTo>
                      <a:lnTo>
                        <a:pt x="162" y="377"/>
                      </a:lnTo>
                      <a:lnTo>
                        <a:pt x="211" y="332"/>
                      </a:lnTo>
                      <a:lnTo>
                        <a:pt x="255" y="283"/>
                      </a:lnTo>
                      <a:lnTo>
                        <a:pt x="300" y="234"/>
                      </a:lnTo>
                      <a:lnTo>
                        <a:pt x="339" y="184"/>
                      </a:lnTo>
                      <a:lnTo>
                        <a:pt x="375" y="133"/>
                      </a:lnTo>
                      <a:lnTo>
                        <a:pt x="425" y="95"/>
                      </a:lnTo>
                      <a:lnTo>
                        <a:pt x="481" y="62"/>
                      </a:lnTo>
                      <a:lnTo>
                        <a:pt x="538" y="35"/>
                      </a:lnTo>
                      <a:lnTo>
                        <a:pt x="601" y="16"/>
                      </a:lnTo>
                      <a:lnTo>
                        <a:pt x="664" y="3"/>
                      </a:lnTo>
                      <a:lnTo>
                        <a:pt x="728" y="0"/>
                      </a:lnTo>
                      <a:lnTo>
                        <a:pt x="790" y="9"/>
                      </a:lnTo>
                      <a:lnTo>
                        <a:pt x="855" y="28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15" name="Freeform 50"/>
                <p:cNvSpPr>
                  <a:spLocks/>
                </p:cNvSpPr>
                <p:nvPr/>
              </p:nvSpPr>
              <p:spPr bwMode="auto">
                <a:xfrm>
                  <a:off x="5556370" y="1050816"/>
                  <a:ext cx="384175" cy="246062"/>
                </a:xfrm>
                <a:custGeom>
                  <a:avLst/>
                  <a:gdLst/>
                  <a:ahLst/>
                  <a:cxnLst>
                    <a:cxn ang="0">
                      <a:pos x="484" y="39"/>
                    </a:cxn>
                    <a:cxn ang="0">
                      <a:pos x="476" y="88"/>
                    </a:cxn>
                    <a:cxn ang="0">
                      <a:pos x="451" y="117"/>
                    </a:cxn>
                    <a:cxn ang="0">
                      <a:pos x="423" y="145"/>
                    </a:cxn>
                    <a:cxn ang="0">
                      <a:pos x="395" y="169"/>
                    </a:cxn>
                    <a:cxn ang="0">
                      <a:pos x="367" y="194"/>
                    </a:cxn>
                    <a:cxn ang="0">
                      <a:pos x="338" y="219"/>
                    </a:cxn>
                    <a:cxn ang="0">
                      <a:pos x="314" y="245"/>
                    </a:cxn>
                    <a:cxn ang="0">
                      <a:pos x="292" y="275"/>
                    </a:cxn>
                    <a:cxn ang="0">
                      <a:pos x="275" y="310"/>
                    </a:cxn>
                    <a:cxn ang="0">
                      <a:pos x="140" y="271"/>
                    </a:cxn>
                    <a:cxn ang="0">
                      <a:pos x="138" y="261"/>
                    </a:cxn>
                    <a:cxn ang="0">
                      <a:pos x="141" y="252"/>
                    </a:cxn>
                    <a:cxn ang="0">
                      <a:pos x="145" y="243"/>
                    </a:cxn>
                    <a:cxn ang="0">
                      <a:pos x="151" y="234"/>
                    </a:cxn>
                    <a:cxn ang="0">
                      <a:pos x="154" y="225"/>
                    </a:cxn>
                    <a:cxn ang="0">
                      <a:pos x="155" y="215"/>
                    </a:cxn>
                    <a:cxn ang="0">
                      <a:pos x="154" y="205"/>
                    </a:cxn>
                    <a:cxn ang="0">
                      <a:pos x="150" y="197"/>
                    </a:cxn>
                    <a:cxn ang="0">
                      <a:pos x="130" y="188"/>
                    </a:cxn>
                    <a:cxn ang="0">
                      <a:pos x="110" y="180"/>
                    </a:cxn>
                    <a:cxn ang="0">
                      <a:pos x="91" y="172"/>
                    </a:cxn>
                    <a:cxn ang="0">
                      <a:pos x="73" y="165"/>
                    </a:cxn>
                    <a:cxn ang="0">
                      <a:pos x="53" y="154"/>
                    </a:cxn>
                    <a:cxn ang="0">
                      <a:pos x="35" y="142"/>
                    </a:cxn>
                    <a:cxn ang="0">
                      <a:pos x="17" y="128"/>
                    </a:cxn>
                    <a:cxn ang="0">
                      <a:pos x="0" y="113"/>
                    </a:cxn>
                    <a:cxn ang="0">
                      <a:pos x="45" y="80"/>
                    </a:cxn>
                    <a:cxn ang="0">
                      <a:pos x="94" y="57"/>
                    </a:cxn>
                    <a:cxn ang="0">
                      <a:pos x="147" y="42"/>
                    </a:cxn>
                    <a:cxn ang="0">
                      <a:pos x="202" y="32"/>
                    </a:cxn>
                    <a:cxn ang="0">
                      <a:pos x="258" y="24"/>
                    </a:cxn>
                    <a:cxn ang="0">
                      <a:pos x="317" y="18"/>
                    </a:cxn>
                    <a:cxn ang="0">
                      <a:pos x="374" y="10"/>
                    </a:cxn>
                    <a:cxn ang="0">
                      <a:pos x="432" y="0"/>
                    </a:cxn>
                    <a:cxn ang="0">
                      <a:pos x="439" y="0"/>
                    </a:cxn>
                    <a:cxn ang="0">
                      <a:pos x="446" y="3"/>
                    </a:cxn>
                    <a:cxn ang="0">
                      <a:pos x="453" y="6"/>
                    </a:cxn>
                    <a:cxn ang="0">
                      <a:pos x="462" y="11"/>
                    </a:cxn>
                    <a:cxn ang="0">
                      <a:pos x="467" y="16"/>
                    </a:cxn>
                    <a:cxn ang="0">
                      <a:pos x="474" y="23"/>
                    </a:cxn>
                    <a:cxn ang="0">
                      <a:pos x="478" y="31"/>
                    </a:cxn>
                    <a:cxn ang="0">
                      <a:pos x="484" y="39"/>
                    </a:cxn>
                  </a:cxnLst>
                  <a:rect l="0" t="0" r="r" b="b"/>
                  <a:pathLst>
                    <a:path w="484" h="310">
                      <a:moveTo>
                        <a:pt x="484" y="39"/>
                      </a:moveTo>
                      <a:lnTo>
                        <a:pt x="476" y="88"/>
                      </a:lnTo>
                      <a:lnTo>
                        <a:pt x="451" y="117"/>
                      </a:lnTo>
                      <a:lnTo>
                        <a:pt x="423" y="145"/>
                      </a:lnTo>
                      <a:lnTo>
                        <a:pt x="395" y="169"/>
                      </a:lnTo>
                      <a:lnTo>
                        <a:pt x="367" y="194"/>
                      </a:lnTo>
                      <a:lnTo>
                        <a:pt x="338" y="219"/>
                      </a:lnTo>
                      <a:lnTo>
                        <a:pt x="314" y="245"/>
                      </a:lnTo>
                      <a:lnTo>
                        <a:pt x="292" y="275"/>
                      </a:lnTo>
                      <a:lnTo>
                        <a:pt x="275" y="310"/>
                      </a:lnTo>
                      <a:lnTo>
                        <a:pt x="140" y="271"/>
                      </a:lnTo>
                      <a:lnTo>
                        <a:pt x="138" y="261"/>
                      </a:lnTo>
                      <a:lnTo>
                        <a:pt x="141" y="252"/>
                      </a:lnTo>
                      <a:lnTo>
                        <a:pt x="145" y="243"/>
                      </a:lnTo>
                      <a:lnTo>
                        <a:pt x="151" y="234"/>
                      </a:lnTo>
                      <a:lnTo>
                        <a:pt x="154" y="225"/>
                      </a:lnTo>
                      <a:lnTo>
                        <a:pt x="155" y="215"/>
                      </a:lnTo>
                      <a:lnTo>
                        <a:pt x="154" y="205"/>
                      </a:lnTo>
                      <a:lnTo>
                        <a:pt x="150" y="197"/>
                      </a:lnTo>
                      <a:lnTo>
                        <a:pt x="130" y="188"/>
                      </a:lnTo>
                      <a:lnTo>
                        <a:pt x="110" y="180"/>
                      </a:lnTo>
                      <a:lnTo>
                        <a:pt x="91" y="172"/>
                      </a:lnTo>
                      <a:lnTo>
                        <a:pt x="73" y="165"/>
                      </a:lnTo>
                      <a:lnTo>
                        <a:pt x="53" y="154"/>
                      </a:lnTo>
                      <a:lnTo>
                        <a:pt x="35" y="142"/>
                      </a:lnTo>
                      <a:lnTo>
                        <a:pt x="17" y="128"/>
                      </a:lnTo>
                      <a:lnTo>
                        <a:pt x="0" y="113"/>
                      </a:lnTo>
                      <a:lnTo>
                        <a:pt x="45" y="80"/>
                      </a:lnTo>
                      <a:lnTo>
                        <a:pt x="94" y="57"/>
                      </a:lnTo>
                      <a:lnTo>
                        <a:pt x="147" y="42"/>
                      </a:lnTo>
                      <a:lnTo>
                        <a:pt x="202" y="32"/>
                      </a:lnTo>
                      <a:lnTo>
                        <a:pt x="258" y="24"/>
                      </a:lnTo>
                      <a:lnTo>
                        <a:pt x="317" y="18"/>
                      </a:lnTo>
                      <a:lnTo>
                        <a:pt x="374" y="10"/>
                      </a:lnTo>
                      <a:lnTo>
                        <a:pt x="432" y="0"/>
                      </a:lnTo>
                      <a:lnTo>
                        <a:pt x="439" y="0"/>
                      </a:lnTo>
                      <a:lnTo>
                        <a:pt x="446" y="3"/>
                      </a:lnTo>
                      <a:lnTo>
                        <a:pt x="453" y="6"/>
                      </a:lnTo>
                      <a:lnTo>
                        <a:pt x="462" y="11"/>
                      </a:lnTo>
                      <a:lnTo>
                        <a:pt x="467" y="16"/>
                      </a:lnTo>
                      <a:lnTo>
                        <a:pt x="474" y="23"/>
                      </a:lnTo>
                      <a:lnTo>
                        <a:pt x="478" y="31"/>
                      </a:lnTo>
                      <a:lnTo>
                        <a:pt x="484" y="39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16" name="Freeform 51"/>
                <p:cNvSpPr>
                  <a:spLocks/>
                </p:cNvSpPr>
                <p:nvPr/>
              </p:nvSpPr>
              <p:spPr bwMode="auto">
                <a:xfrm>
                  <a:off x="6056432" y="1103204"/>
                  <a:ext cx="663575" cy="496887"/>
                </a:xfrm>
                <a:custGeom>
                  <a:avLst/>
                  <a:gdLst/>
                  <a:ahLst/>
                  <a:cxnLst>
                    <a:cxn ang="0">
                      <a:pos x="791" y="175"/>
                    </a:cxn>
                    <a:cxn ang="0">
                      <a:pos x="694" y="189"/>
                    </a:cxn>
                    <a:cxn ang="0">
                      <a:pos x="595" y="199"/>
                    </a:cxn>
                    <a:cxn ang="0">
                      <a:pos x="506" y="234"/>
                    </a:cxn>
                    <a:cxn ang="0">
                      <a:pos x="444" y="313"/>
                    </a:cxn>
                    <a:cxn ang="0">
                      <a:pos x="405" y="400"/>
                    </a:cxn>
                    <a:cxn ang="0">
                      <a:pos x="376" y="489"/>
                    </a:cxn>
                    <a:cxn ang="0">
                      <a:pos x="341" y="577"/>
                    </a:cxn>
                    <a:cxn ang="0">
                      <a:pos x="309" y="627"/>
                    </a:cxn>
                    <a:cxn ang="0">
                      <a:pos x="306" y="609"/>
                    </a:cxn>
                    <a:cxn ang="0">
                      <a:pos x="318" y="592"/>
                    </a:cxn>
                    <a:cxn ang="0">
                      <a:pos x="333" y="574"/>
                    </a:cxn>
                    <a:cxn ang="0">
                      <a:pos x="344" y="553"/>
                    </a:cxn>
                    <a:cxn ang="0">
                      <a:pos x="358" y="489"/>
                    </a:cxn>
                    <a:cxn ang="0">
                      <a:pos x="372" y="426"/>
                    </a:cxn>
                    <a:cxn ang="0">
                      <a:pos x="391" y="365"/>
                    </a:cxn>
                    <a:cxn ang="0">
                      <a:pos x="428" y="313"/>
                    </a:cxn>
                    <a:cxn ang="0">
                      <a:pos x="430" y="299"/>
                    </a:cxn>
                    <a:cxn ang="0">
                      <a:pos x="433" y="284"/>
                    </a:cxn>
                    <a:cxn ang="0">
                      <a:pos x="435" y="267"/>
                    </a:cxn>
                    <a:cxn ang="0">
                      <a:pos x="432" y="252"/>
                    </a:cxn>
                    <a:cxn ang="0">
                      <a:pos x="397" y="251"/>
                    </a:cxn>
                    <a:cxn ang="0">
                      <a:pos x="366" y="266"/>
                    </a:cxn>
                    <a:cxn ang="0">
                      <a:pos x="338" y="285"/>
                    </a:cxn>
                    <a:cxn ang="0">
                      <a:pos x="313" y="305"/>
                    </a:cxn>
                    <a:cxn ang="0">
                      <a:pos x="241" y="345"/>
                    </a:cxn>
                    <a:cxn ang="0">
                      <a:pos x="164" y="380"/>
                    </a:cxn>
                    <a:cxn ang="0">
                      <a:pos x="83" y="400"/>
                    </a:cxn>
                    <a:cxn ang="0">
                      <a:pos x="0" y="401"/>
                    </a:cxn>
                    <a:cxn ang="0">
                      <a:pos x="101" y="376"/>
                    </a:cxn>
                    <a:cxn ang="0">
                      <a:pos x="195" y="330"/>
                    </a:cxn>
                    <a:cxn ang="0">
                      <a:pos x="280" y="273"/>
                    </a:cxn>
                    <a:cxn ang="0">
                      <a:pos x="366" y="217"/>
                    </a:cxn>
                    <a:cxn ang="0">
                      <a:pos x="451" y="186"/>
                    </a:cxn>
                    <a:cxn ang="0">
                      <a:pos x="538" y="160"/>
                    </a:cxn>
                    <a:cxn ang="0">
                      <a:pos x="623" y="129"/>
                    </a:cxn>
                    <a:cxn ang="0">
                      <a:pos x="702" y="88"/>
                    </a:cxn>
                    <a:cxn ang="0">
                      <a:pos x="715" y="67"/>
                    </a:cxn>
                    <a:cxn ang="0">
                      <a:pos x="727" y="46"/>
                    </a:cxn>
                    <a:cxn ang="0">
                      <a:pos x="734" y="23"/>
                    </a:cxn>
                    <a:cxn ang="0">
                      <a:pos x="737" y="0"/>
                    </a:cxn>
                    <a:cxn ang="0">
                      <a:pos x="761" y="39"/>
                    </a:cxn>
                    <a:cxn ang="0">
                      <a:pos x="786" y="78"/>
                    </a:cxn>
                    <a:cxn ang="0">
                      <a:pos x="810" y="117"/>
                    </a:cxn>
                    <a:cxn ang="0">
                      <a:pos x="836" y="157"/>
                    </a:cxn>
                  </a:cxnLst>
                  <a:rect l="0" t="0" r="r" b="b"/>
                  <a:pathLst>
                    <a:path w="836" h="627">
                      <a:moveTo>
                        <a:pt x="836" y="157"/>
                      </a:moveTo>
                      <a:lnTo>
                        <a:pt x="791" y="175"/>
                      </a:lnTo>
                      <a:lnTo>
                        <a:pt x="744" y="186"/>
                      </a:lnTo>
                      <a:lnTo>
                        <a:pt x="694" y="189"/>
                      </a:lnTo>
                      <a:lnTo>
                        <a:pt x="645" y="193"/>
                      </a:lnTo>
                      <a:lnTo>
                        <a:pt x="595" y="199"/>
                      </a:lnTo>
                      <a:lnTo>
                        <a:pt x="549" y="212"/>
                      </a:lnTo>
                      <a:lnTo>
                        <a:pt x="506" y="234"/>
                      </a:lnTo>
                      <a:lnTo>
                        <a:pt x="471" y="274"/>
                      </a:lnTo>
                      <a:lnTo>
                        <a:pt x="444" y="313"/>
                      </a:lnTo>
                      <a:lnTo>
                        <a:pt x="423" y="356"/>
                      </a:lnTo>
                      <a:lnTo>
                        <a:pt x="405" y="400"/>
                      </a:lnTo>
                      <a:lnTo>
                        <a:pt x="391" y="446"/>
                      </a:lnTo>
                      <a:lnTo>
                        <a:pt x="376" y="489"/>
                      </a:lnTo>
                      <a:lnTo>
                        <a:pt x="361" y="533"/>
                      </a:lnTo>
                      <a:lnTo>
                        <a:pt x="341" y="577"/>
                      </a:lnTo>
                      <a:lnTo>
                        <a:pt x="319" y="618"/>
                      </a:lnTo>
                      <a:lnTo>
                        <a:pt x="309" y="627"/>
                      </a:lnTo>
                      <a:lnTo>
                        <a:pt x="305" y="617"/>
                      </a:lnTo>
                      <a:lnTo>
                        <a:pt x="306" y="609"/>
                      </a:lnTo>
                      <a:lnTo>
                        <a:pt x="309" y="600"/>
                      </a:lnTo>
                      <a:lnTo>
                        <a:pt x="318" y="592"/>
                      </a:lnTo>
                      <a:lnTo>
                        <a:pt x="324" y="582"/>
                      </a:lnTo>
                      <a:lnTo>
                        <a:pt x="333" y="574"/>
                      </a:lnTo>
                      <a:lnTo>
                        <a:pt x="340" y="563"/>
                      </a:lnTo>
                      <a:lnTo>
                        <a:pt x="344" y="553"/>
                      </a:lnTo>
                      <a:lnTo>
                        <a:pt x="351" y="521"/>
                      </a:lnTo>
                      <a:lnTo>
                        <a:pt x="358" y="489"/>
                      </a:lnTo>
                      <a:lnTo>
                        <a:pt x="364" y="457"/>
                      </a:lnTo>
                      <a:lnTo>
                        <a:pt x="372" y="426"/>
                      </a:lnTo>
                      <a:lnTo>
                        <a:pt x="379" y="394"/>
                      </a:lnTo>
                      <a:lnTo>
                        <a:pt x="391" y="365"/>
                      </a:lnTo>
                      <a:lnTo>
                        <a:pt x="407" y="337"/>
                      </a:lnTo>
                      <a:lnTo>
                        <a:pt x="428" y="313"/>
                      </a:lnTo>
                      <a:lnTo>
                        <a:pt x="428" y="306"/>
                      </a:lnTo>
                      <a:lnTo>
                        <a:pt x="430" y="299"/>
                      </a:lnTo>
                      <a:lnTo>
                        <a:pt x="430" y="291"/>
                      </a:lnTo>
                      <a:lnTo>
                        <a:pt x="433" y="284"/>
                      </a:lnTo>
                      <a:lnTo>
                        <a:pt x="433" y="276"/>
                      </a:lnTo>
                      <a:lnTo>
                        <a:pt x="435" y="267"/>
                      </a:lnTo>
                      <a:lnTo>
                        <a:pt x="433" y="259"/>
                      </a:lnTo>
                      <a:lnTo>
                        <a:pt x="432" y="252"/>
                      </a:lnTo>
                      <a:lnTo>
                        <a:pt x="412" y="248"/>
                      </a:lnTo>
                      <a:lnTo>
                        <a:pt x="397" y="251"/>
                      </a:lnTo>
                      <a:lnTo>
                        <a:pt x="380" y="256"/>
                      </a:lnTo>
                      <a:lnTo>
                        <a:pt x="366" y="266"/>
                      </a:lnTo>
                      <a:lnTo>
                        <a:pt x="352" y="274"/>
                      </a:lnTo>
                      <a:lnTo>
                        <a:pt x="338" y="285"/>
                      </a:lnTo>
                      <a:lnTo>
                        <a:pt x="326" y="295"/>
                      </a:lnTo>
                      <a:lnTo>
                        <a:pt x="313" y="305"/>
                      </a:lnTo>
                      <a:lnTo>
                        <a:pt x="277" y="324"/>
                      </a:lnTo>
                      <a:lnTo>
                        <a:pt x="241" y="345"/>
                      </a:lnTo>
                      <a:lnTo>
                        <a:pt x="202" y="363"/>
                      </a:lnTo>
                      <a:lnTo>
                        <a:pt x="164" y="380"/>
                      </a:lnTo>
                      <a:lnTo>
                        <a:pt x="124" y="391"/>
                      </a:lnTo>
                      <a:lnTo>
                        <a:pt x="83" y="400"/>
                      </a:lnTo>
                      <a:lnTo>
                        <a:pt x="42" y="402"/>
                      </a:lnTo>
                      <a:lnTo>
                        <a:pt x="0" y="401"/>
                      </a:lnTo>
                      <a:lnTo>
                        <a:pt x="51" y="391"/>
                      </a:lnTo>
                      <a:lnTo>
                        <a:pt x="101" y="376"/>
                      </a:lnTo>
                      <a:lnTo>
                        <a:pt x="147" y="354"/>
                      </a:lnTo>
                      <a:lnTo>
                        <a:pt x="195" y="330"/>
                      </a:lnTo>
                      <a:lnTo>
                        <a:pt x="237" y="301"/>
                      </a:lnTo>
                      <a:lnTo>
                        <a:pt x="280" y="273"/>
                      </a:lnTo>
                      <a:lnTo>
                        <a:pt x="323" y="244"/>
                      </a:lnTo>
                      <a:lnTo>
                        <a:pt x="366" y="217"/>
                      </a:lnTo>
                      <a:lnTo>
                        <a:pt x="408" y="199"/>
                      </a:lnTo>
                      <a:lnTo>
                        <a:pt x="451" y="186"/>
                      </a:lnTo>
                      <a:lnTo>
                        <a:pt x="493" y="173"/>
                      </a:lnTo>
                      <a:lnTo>
                        <a:pt x="538" y="160"/>
                      </a:lnTo>
                      <a:lnTo>
                        <a:pt x="580" y="145"/>
                      </a:lnTo>
                      <a:lnTo>
                        <a:pt x="623" y="129"/>
                      </a:lnTo>
                      <a:lnTo>
                        <a:pt x="663" y="110"/>
                      </a:lnTo>
                      <a:lnTo>
                        <a:pt x="702" y="88"/>
                      </a:lnTo>
                      <a:lnTo>
                        <a:pt x="708" y="76"/>
                      </a:lnTo>
                      <a:lnTo>
                        <a:pt x="715" y="67"/>
                      </a:lnTo>
                      <a:lnTo>
                        <a:pt x="720" y="55"/>
                      </a:lnTo>
                      <a:lnTo>
                        <a:pt x="727" y="46"/>
                      </a:lnTo>
                      <a:lnTo>
                        <a:pt x="730" y="35"/>
                      </a:lnTo>
                      <a:lnTo>
                        <a:pt x="734" y="23"/>
                      </a:lnTo>
                      <a:lnTo>
                        <a:pt x="736" y="11"/>
                      </a:lnTo>
                      <a:lnTo>
                        <a:pt x="737" y="0"/>
                      </a:lnTo>
                      <a:lnTo>
                        <a:pt x="748" y="18"/>
                      </a:lnTo>
                      <a:lnTo>
                        <a:pt x="761" y="39"/>
                      </a:lnTo>
                      <a:lnTo>
                        <a:pt x="773" y="57"/>
                      </a:lnTo>
                      <a:lnTo>
                        <a:pt x="786" y="78"/>
                      </a:lnTo>
                      <a:lnTo>
                        <a:pt x="797" y="97"/>
                      </a:lnTo>
                      <a:lnTo>
                        <a:pt x="810" y="117"/>
                      </a:lnTo>
                      <a:lnTo>
                        <a:pt x="822" y="136"/>
                      </a:lnTo>
                      <a:lnTo>
                        <a:pt x="836" y="157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17" name="Freeform 52"/>
                <p:cNvSpPr>
                  <a:spLocks/>
                </p:cNvSpPr>
                <p:nvPr/>
              </p:nvSpPr>
              <p:spPr bwMode="auto">
                <a:xfrm>
                  <a:off x="6931145" y="1173054"/>
                  <a:ext cx="153988" cy="514350"/>
                </a:xfrm>
                <a:custGeom>
                  <a:avLst/>
                  <a:gdLst/>
                  <a:ahLst/>
                  <a:cxnLst>
                    <a:cxn ang="0">
                      <a:pos x="194" y="426"/>
                    </a:cxn>
                    <a:cxn ang="0">
                      <a:pos x="188" y="452"/>
                    </a:cxn>
                    <a:cxn ang="0">
                      <a:pos x="182" y="479"/>
                    </a:cxn>
                    <a:cxn ang="0">
                      <a:pos x="175" y="505"/>
                    </a:cxn>
                    <a:cxn ang="0">
                      <a:pos x="168" y="533"/>
                    </a:cxn>
                    <a:cxn ang="0">
                      <a:pos x="159" y="560"/>
                    </a:cxn>
                    <a:cxn ang="0">
                      <a:pos x="150" y="586"/>
                    </a:cxn>
                    <a:cxn ang="0">
                      <a:pos x="141" y="613"/>
                    </a:cxn>
                    <a:cxn ang="0">
                      <a:pos x="132" y="639"/>
                    </a:cxn>
                    <a:cxn ang="0">
                      <a:pos x="110" y="647"/>
                    </a:cxn>
                    <a:cxn ang="0">
                      <a:pos x="10" y="360"/>
                    </a:cxn>
                    <a:cxn ang="0">
                      <a:pos x="28" y="338"/>
                    </a:cxn>
                    <a:cxn ang="0">
                      <a:pos x="12" y="327"/>
                    </a:cxn>
                    <a:cxn ang="0">
                      <a:pos x="4" y="314"/>
                    </a:cxn>
                    <a:cxn ang="0">
                      <a:pos x="0" y="298"/>
                    </a:cxn>
                    <a:cxn ang="0">
                      <a:pos x="1" y="281"/>
                    </a:cxn>
                    <a:cxn ang="0">
                      <a:pos x="4" y="261"/>
                    </a:cxn>
                    <a:cxn ang="0">
                      <a:pos x="8" y="245"/>
                    </a:cxn>
                    <a:cxn ang="0">
                      <a:pos x="11" y="228"/>
                    </a:cxn>
                    <a:cxn ang="0">
                      <a:pos x="14" y="213"/>
                    </a:cxn>
                    <a:cxn ang="0">
                      <a:pos x="26" y="182"/>
                    </a:cxn>
                    <a:cxn ang="0">
                      <a:pos x="44" y="153"/>
                    </a:cxn>
                    <a:cxn ang="0">
                      <a:pos x="63" y="125"/>
                    </a:cxn>
                    <a:cxn ang="0">
                      <a:pos x="83" y="98"/>
                    </a:cxn>
                    <a:cxn ang="0">
                      <a:pos x="104" y="71"/>
                    </a:cxn>
                    <a:cxn ang="0">
                      <a:pos x="127" y="45"/>
                    </a:cxn>
                    <a:cxn ang="0">
                      <a:pos x="148" y="20"/>
                    </a:cxn>
                    <a:cxn ang="0">
                      <a:pos x="171" y="0"/>
                    </a:cxn>
                    <a:cxn ang="0">
                      <a:pos x="185" y="47"/>
                    </a:cxn>
                    <a:cxn ang="0">
                      <a:pos x="192" y="98"/>
                    </a:cxn>
                    <a:cxn ang="0">
                      <a:pos x="194" y="150"/>
                    </a:cxn>
                    <a:cxn ang="0">
                      <a:pos x="192" y="206"/>
                    </a:cxn>
                    <a:cxn ang="0">
                      <a:pos x="189" y="260"/>
                    </a:cxn>
                    <a:cxn ang="0">
                      <a:pos x="187" y="316"/>
                    </a:cxn>
                    <a:cxn ang="0">
                      <a:pos x="188" y="370"/>
                    </a:cxn>
                    <a:cxn ang="0">
                      <a:pos x="194" y="426"/>
                    </a:cxn>
                  </a:cxnLst>
                  <a:rect l="0" t="0" r="r" b="b"/>
                  <a:pathLst>
                    <a:path w="194" h="647">
                      <a:moveTo>
                        <a:pt x="194" y="426"/>
                      </a:moveTo>
                      <a:lnTo>
                        <a:pt x="188" y="452"/>
                      </a:lnTo>
                      <a:lnTo>
                        <a:pt x="182" y="479"/>
                      </a:lnTo>
                      <a:lnTo>
                        <a:pt x="175" y="505"/>
                      </a:lnTo>
                      <a:lnTo>
                        <a:pt x="168" y="533"/>
                      </a:lnTo>
                      <a:lnTo>
                        <a:pt x="159" y="560"/>
                      </a:lnTo>
                      <a:lnTo>
                        <a:pt x="150" y="586"/>
                      </a:lnTo>
                      <a:lnTo>
                        <a:pt x="141" y="613"/>
                      </a:lnTo>
                      <a:lnTo>
                        <a:pt x="132" y="639"/>
                      </a:lnTo>
                      <a:lnTo>
                        <a:pt x="110" y="647"/>
                      </a:lnTo>
                      <a:lnTo>
                        <a:pt x="10" y="360"/>
                      </a:lnTo>
                      <a:lnTo>
                        <a:pt x="28" y="338"/>
                      </a:lnTo>
                      <a:lnTo>
                        <a:pt x="12" y="327"/>
                      </a:lnTo>
                      <a:lnTo>
                        <a:pt x="4" y="314"/>
                      </a:lnTo>
                      <a:lnTo>
                        <a:pt x="0" y="298"/>
                      </a:lnTo>
                      <a:lnTo>
                        <a:pt x="1" y="281"/>
                      </a:lnTo>
                      <a:lnTo>
                        <a:pt x="4" y="261"/>
                      </a:lnTo>
                      <a:lnTo>
                        <a:pt x="8" y="245"/>
                      </a:lnTo>
                      <a:lnTo>
                        <a:pt x="11" y="228"/>
                      </a:lnTo>
                      <a:lnTo>
                        <a:pt x="14" y="213"/>
                      </a:lnTo>
                      <a:lnTo>
                        <a:pt x="26" y="182"/>
                      </a:lnTo>
                      <a:lnTo>
                        <a:pt x="44" y="153"/>
                      </a:lnTo>
                      <a:lnTo>
                        <a:pt x="63" y="125"/>
                      </a:lnTo>
                      <a:lnTo>
                        <a:pt x="83" y="98"/>
                      </a:lnTo>
                      <a:lnTo>
                        <a:pt x="104" y="71"/>
                      </a:lnTo>
                      <a:lnTo>
                        <a:pt x="127" y="45"/>
                      </a:lnTo>
                      <a:lnTo>
                        <a:pt x="148" y="20"/>
                      </a:lnTo>
                      <a:lnTo>
                        <a:pt x="171" y="0"/>
                      </a:lnTo>
                      <a:lnTo>
                        <a:pt x="185" y="47"/>
                      </a:lnTo>
                      <a:lnTo>
                        <a:pt x="192" y="98"/>
                      </a:lnTo>
                      <a:lnTo>
                        <a:pt x="194" y="150"/>
                      </a:lnTo>
                      <a:lnTo>
                        <a:pt x="192" y="206"/>
                      </a:lnTo>
                      <a:lnTo>
                        <a:pt x="189" y="260"/>
                      </a:lnTo>
                      <a:lnTo>
                        <a:pt x="187" y="316"/>
                      </a:lnTo>
                      <a:lnTo>
                        <a:pt x="188" y="370"/>
                      </a:lnTo>
                      <a:lnTo>
                        <a:pt x="194" y="426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18" name="Freeform 53"/>
                <p:cNvSpPr>
                  <a:spLocks/>
                </p:cNvSpPr>
                <p:nvPr/>
              </p:nvSpPr>
              <p:spPr bwMode="auto">
                <a:xfrm>
                  <a:off x="6289795" y="1255604"/>
                  <a:ext cx="635000" cy="482600"/>
                </a:xfrm>
                <a:custGeom>
                  <a:avLst/>
                  <a:gdLst/>
                  <a:ahLst/>
                  <a:cxnLst>
                    <a:cxn ang="0">
                      <a:pos x="621" y="81"/>
                    </a:cxn>
                    <a:cxn ang="0">
                      <a:pos x="690" y="219"/>
                    </a:cxn>
                    <a:cxn ang="0">
                      <a:pos x="743" y="364"/>
                    </a:cxn>
                    <a:cxn ang="0">
                      <a:pos x="784" y="514"/>
                    </a:cxn>
                    <a:cxn ang="0">
                      <a:pos x="756" y="601"/>
                    </a:cxn>
                    <a:cxn ang="0">
                      <a:pos x="664" y="606"/>
                    </a:cxn>
                    <a:cxn ang="0">
                      <a:pos x="572" y="603"/>
                    </a:cxn>
                    <a:cxn ang="0">
                      <a:pos x="477" y="603"/>
                    </a:cxn>
                    <a:cxn ang="0">
                      <a:pos x="423" y="580"/>
                    </a:cxn>
                    <a:cxn ang="0">
                      <a:pos x="393" y="562"/>
                    </a:cxn>
                    <a:cxn ang="0">
                      <a:pos x="350" y="571"/>
                    </a:cxn>
                    <a:cxn ang="0">
                      <a:pos x="301" y="581"/>
                    </a:cxn>
                    <a:cxn ang="0">
                      <a:pos x="271" y="578"/>
                    </a:cxn>
                    <a:cxn ang="0">
                      <a:pos x="255" y="577"/>
                    </a:cxn>
                    <a:cxn ang="0">
                      <a:pos x="237" y="573"/>
                    </a:cxn>
                    <a:cxn ang="0">
                      <a:pos x="232" y="559"/>
                    </a:cxn>
                    <a:cxn ang="0">
                      <a:pos x="239" y="535"/>
                    </a:cxn>
                    <a:cxn ang="0">
                      <a:pos x="236" y="513"/>
                    </a:cxn>
                    <a:cxn ang="0">
                      <a:pos x="228" y="493"/>
                    </a:cxn>
                    <a:cxn ang="0">
                      <a:pos x="189" y="496"/>
                    </a:cxn>
                    <a:cxn ang="0">
                      <a:pos x="136" y="509"/>
                    </a:cxn>
                    <a:cxn ang="0">
                      <a:pos x="83" y="513"/>
                    </a:cxn>
                    <a:cxn ang="0">
                      <a:pos x="28" y="506"/>
                    </a:cxn>
                    <a:cxn ang="0">
                      <a:pos x="55" y="447"/>
                    </a:cxn>
                    <a:cxn ang="0">
                      <a:pos x="120" y="309"/>
                    </a:cxn>
                    <a:cxn ang="0">
                      <a:pos x="172" y="166"/>
                    </a:cxn>
                    <a:cxn ang="0">
                      <a:pos x="265" y="56"/>
                    </a:cxn>
                    <a:cxn ang="0">
                      <a:pos x="371" y="29"/>
                    </a:cxn>
                    <a:cxn ang="0">
                      <a:pos x="427" y="29"/>
                    </a:cxn>
                    <a:cxn ang="0">
                      <a:pos x="480" y="21"/>
                    </a:cxn>
                    <a:cxn ang="0">
                      <a:pos x="530" y="8"/>
                    </a:cxn>
                    <a:cxn ang="0">
                      <a:pos x="579" y="17"/>
                    </a:cxn>
                  </a:cxnLst>
                  <a:rect l="0" t="0" r="r" b="b"/>
                  <a:pathLst>
                    <a:path w="802" h="609">
                      <a:moveTo>
                        <a:pt x="579" y="17"/>
                      </a:moveTo>
                      <a:lnTo>
                        <a:pt x="621" y="81"/>
                      </a:lnTo>
                      <a:lnTo>
                        <a:pt x="658" y="149"/>
                      </a:lnTo>
                      <a:lnTo>
                        <a:pt x="690" y="219"/>
                      </a:lnTo>
                      <a:lnTo>
                        <a:pt x="720" y="291"/>
                      </a:lnTo>
                      <a:lnTo>
                        <a:pt x="743" y="364"/>
                      </a:lnTo>
                      <a:lnTo>
                        <a:pt x="764" y="439"/>
                      </a:lnTo>
                      <a:lnTo>
                        <a:pt x="784" y="514"/>
                      </a:lnTo>
                      <a:lnTo>
                        <a:pt x="802" y="592"/>
                      </a:lnTo>
                      <a:lnTo>
                        <a:pt x="756" y="601"/>
                      </a:lnTo>
                      <a:lnTo>
                        <a:pt x="710" y="606"/>
                      </a:lnTo>
                      <a:lnTo>
                        <a:pt x="664" y="606"/>
                      </a:lnTo>
                      <a:lnTo>
                        <a:pt x="619" y="606"/>
                      </a:lnTo>
                      <a:lnTo>
                        <a:pt x="572" y="603"/>
                      </a:lnTo>
                      <a:lnTo>
                        <a:pt x="524" y="603"/>
                      </a:lnTo>
                      <a:lnTo>
                        <a:pt x="477" y="603"/>
                      </a:lnTo>
                      <a:lnTo>
                        <a:pt x="431" y="609"/>
                      </a:lnTo>
                      <a:lnTo>
                        <a:pt x="423" y="580"/>
                      </a:lnTo>
                      <a:lnTo>
                        <a:pt x="412" y="566"/>
                      </a:lnTo>
                      <a:lnTo>
                        <a:pt x="393" y="562"/>
                      </a:lnTo>
                      <a:lnTo>
                        <a:pt x="374" y="566"/>
                      </a:lnTo>
                      <a:lnTo>
                        <a:pt x="350" y="571"/>
                      </a:lnTo>
                      <a:lnTo>
                        <a:pt x="327" y="578"/>
                      </a:lnTo>
                      <a:lnTo>
                        <a:pt x="301" y="581"/>
                      </a:lnTo>
                      <a:lnTo>
                        <a:pt x="279" y="578"/>
                      </a:lnTo>
                      <a:lnTo>
                        <a:pt x="271" y="578"/>
                      </a:lnTo>
                      <a:lnTo>
                        <a:pt x="262" y="578"/>
                      </a:lnTo>
                      <a:lnTo>
                        <a:pt x="255" y="577"/>
                      </a:lnTo>
                      <a:lnTo>
                        <a:pt x="250" y="577"/>
                      </a:lnTo>
                      <a:lnTo>
                        <a:pt x="237" y="573"/>
                      </a:lnTo>
                      <a:lnTo>
                        <a:pt x="226" y="570"/>
                      </a:lnTo>
                      <a:lnTo>
                        <a:pt x="232" y="559"/>
                      </a:lnTo>
                      <a:lnTo>
                        <a:pt x="236" y="548"/>
                      </a:lnTo>
                      <a:lnTo>
                        <a:pt x="239" y="535"/>
                      </a:lnTo>
                      <a:lnTo>
                        <a:pt x="240" y="523"/>
                      </a:lnTo>
                      <a:lnTo>
                        <a:pt x="236" y="513"/>
                      </a:lnTo>
                      <a:lnTo>
                        <a:pt x="233" y="503"/>
                      </a:lnTo>
                      <a:lnTo>
                        <a:pt x="228" y="493"/>
                      </a:lnTo>
                      <a:lnTo>
                        <a:pt x="218" y="488"/>
                      </a:lnTo>
                      <a:lnTo>
                        <a:pt x="189" y="496"/>
                      </a:lnTo>
                      <a:lnTo>
                        <a:pt x="162" y="504"/>
                      </a:lnTo>
                      <a:lnTo>
                        <a:pt x="136" y="509"/>
                      </a:lnTo>
                      <a:lnTo>
                        <a:pt x="111" y="513"/>
                      </a:lnTo>
                      <a:lnTo>
                        <a:pt x="83" y="513"/>
                      </a:lnTo>
                      <a:lnTo>
                        <a:pt x="56" y="511"/>
                      </a:lnTo>
                      <a:lnTo>
                        <a:pt x="28" y="506"/>
                      </a:lnTo>
                      <a:lnTo>
                        <a:pt x="0" y="500"/>
                      </a:lnTo>
                      <a:lnTo>
                        <a:pt x="55" y="447"/>
                      </a:lnTo>
                      <a:lnTo>
                        <a:pt x="94" y="383"/>
                      </a:lnTo>
                      <a:lnTo>
                        <a:pt x="120" y="309"/>
                      </a:lnTo>
                      <a:lnTo>
                        <a:pt x="145" y="237"/>
                      </a:lnTo>
                      <a:lnTo>
                        <a:pt x="172" y="166"/>
                      </a:lnTo>
                      <a:lnTo>
                        <a:pt x="211" y="105"/>
                      </a:lnTo>
                      <a:lnTo>
                        <a:pt x="265" y="56"/>
                      </a:lnTo>
                      <a:lnTo>
                        <a:pt x="345" y="29"/>
                      </a:lnTo>
                      <a:lnTo>
                        <a:pt x="371" y="29"/>
                      </a:lnTo>
                      <a:lnTo>
                        <a:pt x="399" y="31"/>
                      </a:lnTo>
                      <a:lnTo>
                        <a:pt x="427" y="29"/>
                      </a:lnTo>
                      <a:lnTo>
                        <a:pt x="455" y="26"/>
                      </a:lnTo>
                      <a:lnTo>
                        <a:pt x="480" y="21"/>
                      </a:lnTo>
                      <a:lnTo>
                        <a:pt x="506" y="17"/>
                      </a:lnTo>
                      <a:lnTo>
                        <a:pt x="530" y="8"/>
                      </a:lnTo>
                      <a:lnTo>
                        <a:pt x="554" y="0"/>
                      </a:lnTo>
                      <a:lnTo>
                        <a:pt x="579" y="17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19" name="Freeform 54"/>
                <p:cNvSpPr>
                  <a:spLocks/>
                </p:cNvSpPr>
                <p:nvPr/>
              </p:nvSpPr>
              <p:spPr bwMode="auto">
                <a:xfrm>
                  <a:off x="5984995" y="1338154"/>
                  <a:ext cx="384175" cy="254000"/>
                </a:xfrm>
                <a:custGeom>
                  <a:avLst/>
                  <a:gdLst/>
                  <a:ahLst/>
                  <a:cxnLst>
                    <a:cxn ang="0">
                      <a:pos x="236" y="307"/>
                    </a:cxn>
                    <a:cxn ang="0">
                      <a:pos x="227" y="302"/>
                    </a:cxn>
                    <a:cxn ang="0">
                      <a:pos x="225" y="298"/>
                    </a:cxn>
                    <a:cxn ang="0">
                      <a:pos x="226" y="292"/>
                    </a:cxn>
                    <a:cxn ang="0">
                      <a:pos x="232" y="288"/>
                    </a:cxn>
                    <a:cxn ang="0">
                      <a:pos x="241" y="275"/>
                    </a:cxn>
                    <a:cxn ang="0">
                      <a:pos x="248" y="264"/>
                    </a:cxn>
                    <a:cxn ang="0">
                      <a:pos x="254" y="260"/>
                    </a:cxn>
                    <a:cxn ang="0">
                      <a:pos x="259" y="256"/>
                    </a:cxn>
                    <a:cxn ang="0">
                      <a:pos x="261" y="250"/>
                    </a:cxn>
                    <a:cxn ang="0">
                      <a:pos x="262" y="246"/>
                    </a:cxn>
                    <a:cxn ang="0">
                      <a:pos x="259" y="235"/>
                    </a:cxn>
                    <a:cxn ang="0">
                      <a:pos x="257" y="225"/>
                    </a:cxn>
                    <a:cxn ang="0">
                      <a:pos x="222" y="229"/>
                    </a:cxn>
                    <a:cxn ang="0">
                      <a:pos x="188" y="231"/>
                    </a:cxn>
                    <a:cxn ang="0">
                      <a:pos x="156" y="227"/>
                    </a:cxn>
                    <a:cxn ang="0">
                      <a:pos x="124" y="220"/>
                    </a:cxn>
                    <a:cxn ang="0">
                      <a:pos x="92" y="210"/>
                    </a:cxn>
                    <a:cxn ang="0">
                      <a:pos x="61" y="202"/>
                    </a:cxn>
                    <a:cxn ang="0">
                      <a:pos x="29" y="193"/>
                    </a:cxn>
                    <a:cxn ang="0">
                      <a:pos x="0" y="186"/>
                    </a:cxn>
                    <a:cxn ang="0">
                      <a:pos x="0" y="156"/>
                    </a:cxn>
                    <a:cxn ang="0">
                      <a:pos x="42" y="146"/>
                    </a:cxn>
                    <a:cxn ang="0">
                      <a:pos x="88" y="142"/>
                    </a:cxn>
                    <a:cxn ang="0">
                      <a:pos x="133" y="136"/>
                    </a:cxn>
                    <a:cxn ang="0">
                      <a:pos x="180" y="132"/>
                    </a:cxn>
                    <a:cxn ang="0">
                      <a:pos x="225" y="125"/>
                    </a:cxn>
                    <a:cxn ang="0">
                      <a:pos x="271" y="115"/>
                    </a:cxn>
                    <a:cxn ang="0">
                      <a:pos x="312" y="98"/>
                    </a:cxn>
                    <a:cxn ang="0">
                      <a:pos x="353" y="78"/>
                    </a:cxn>
                    <a:cxn ang="0">
                      <a:pos x="484" y="0"/>
                    </a:cxn>
                    <a:cxn ang="0">
                      <a:pos x="453" y="41"/>
                    </a:cxn>
                    <a:cxn ang="0">
                      <a:pos x="436" y="97"/>
                    </a:cxn>
                    <a:cxn ang="0">
                      <a:pos x="424" y="157"/>
                    </a:cxn>
                    <a:cxn ang="0">
                      <a:pos x="411" y="217"/>
                    </a:cxn>
                    <a:cxn ang="0">
                      <a:pos x="390" y="266"/>
                    </a:cxn>
                    <a:cxn ang="0">
                      <a:pos x="358" y="303"/>
                    </a:cxn>
                    <a:cxn ang="0">
                      <a:pos x="308" y="319"/>
                    </a:cxn>
                    <a:cxn ang="0">
                      <a:pos x="236" y="307"/>
                    </a:cxn>
                  </a:cxnLst>
                  <a:rect l="0" t="0" r="r" b="b"/>
                  <a:pathLst>
                    <a:path w="484" h="319">
                      <a:moveTo>
                        <a:pt x="236" y="307"/>
                      </a:moveTo>
                      <a:lnTo>
                        <a:pt x="227" y="302"/>
                      </a:lnTo>
                      <a:lnTo>
                        <a:pt x="225" y="298"/>
                      </a:lnTo>
                      <a:lnTo>
                        <a:pt x="226" y="292"/>
                      </a:lnTo>
                      <a:lnTo>
                        <a:pt x="232" y="288"/>
                      </a:lnTo>
                      <a:lnTo>
                        <a:pt x="241" y="275"/>
                      </a:lnTo>
                      <a:lnTo>
                        <a:pt x="248" y="264"/>
                      </a:lnTo>
                      <a:lnTo>
                        <a:pt x="254" y="260"/>
                      </a:lnTo>
                      <a:lnTo>
                        <a:pt x="259" y="256"/>
                      </a:lnTo>
                      <a:lnTo>
                        <a:pt x="261" y="250"/>
                      </a:lnTo>
                      <a:lnTo>
                        <a:pt x="262" y="246"/>
                      </a:lnTo>
                      <a:lnTo>
                        <a:pt x="259" y="235"/>
                      </a:lnTo>
                      <a:lnTo>
                        <a:pt x="257" y="225"/>
                      </a:lnTo>
                      <a:lnTo>
                        <a:pt x="222" y="229"/>
                      </a:lnTo>
                      <a:lnTo>
                        <a:pt x="188" y="231"/>
                      </a:lnTo>
                      <a:lnTo>
                        <a:pt x="156" y="227"/>
                      </a:lnTo>
                      <a:lnTo>
                        <a:pt x="124" y="220"/>
                      </a:lnTo>
                      <a:lnTo>
                        <a:pt x="92" y="210"/>
                      </a:lnTo>
                      <a:lnTo>
                        <a:pt x="61" y="202"/>
                      </a:lnTo>
                      <a:lnTo>
                        <a:pt x="29" y="193"/>
                      </a:lnTo>
                      <a:lnTo>
                        <a:pt x="0" y="186"/>
                      </a:lnTo>
                      <a:lnTo>
                        <a:pt x="0" y="156"/>
                      </a:lnTo>
                      <a:lnTo>
                        <a:pt x="42" y="146"/>
                      </a:lnTo>
                      <a:lnTo>
                        <a:pt x="88" y="142"/>
                      </a:lnTo>
                      <a:lnTo>
                        <a:pt x="133" y="136"/>
                      </a:lnTo>
                      <a:lnTo>
                        <a:pt x="180" y="132"/>
                      </a:lnTo>
                      <a:lnTo>
                        <a:pt x="225" y="125"/>
                      </a:lnTo>
                      <a:lnTo>
                        <a:pt x="271" y="115"/>
                      </a:lnTo>
                      <a:lnTo>
                        <a:pt x="312" y="98"/>
                      </a:lnTo>
                      <a:lnTo>
                        <a:pt x="353" y="78"/>
                      </a:lnTo>
                      <a:lnTo>
                        <a:pt x="484" y="0"/>
                      </a:lnTo>
                      <a:lnTo>
                        <a:pt x="453" y="41"/>
                      </a:lnTo>
                      <a:lnTo>
                        <a:pt x="436" y="97"/>
                      </a:lnTo>
                      <a:lnTo>
                        <a:pt x="424" y="157"/>
                      </a:lnTo>
                      <a:lnTo>
                        <a:pt x="411" y="217"/>
                      </a:lnTo>
                      <a:lnTo>
                        <a:pt x="390" y="266"/>
                      </a:lnTo>
                      <a:lnTo>
                        <a:pt x="358" y="303"/>
                      </a:lnTo>
                      <a:lnTo>
                        <a:pt x="308" y="319"/>
                      </a:lnTo>
                      <a:lnTo>
                        <a:pt x="236" y="30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</p:grpSp>
      </p:grpSp>
      <p:sp>
        <p:nvSpPr>
          <p:cNvPr id="20" name="Prostokąt 19"/>
          <p:cNvSpPr/>
          <p:nvPr/>
        </p:nvSpPr>
        <p:spPr>
          <a:xfrm>
            <a:off x="257254" y="3929066"/>
            <a:ext cx="1742978" cy="369332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19348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2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Wstęp</a:t>
            </a:r>
          </a:p>
        </p:txBody>
      </p:sp>
      <p:sp>
        <p:nvSpPr>
          <p:cNvPr id="220" name="Prostokąt 219"/>
          <p:cNvSpPr/>
          <p:nvPr/>
        </p:nvSpPr>
        <p:spPr>
          <a:xfrm>
            <a:off x="4572000" y="2786058"/>
            <a:ext cx="2857520" cy="428628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1035625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2400" b="1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Zasady </a:t>
            </a:r>
          </a:p>
          <a:p>
            <a:pPr algn="ctr"/>
            <a:r>
              <a:rPr lang="pl-PL" sz="2400" b="1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odżywiania</a:t>
            </a:r>
          </a:p>
        </p:txBody>
      </p:sp>
      <p:sp>
        <p:nvSpPr>
          <p:cNvPr id="221" name="Prostokąt 220"/>
          <p:cNvSpPr/>
          <p:nvPr/>
        </p:nvSpPr>
        <p:spPr>
          <a:xfrm>
            <a:off x="6286512" y="4572008"/>
            <a:ext cx="2857520" cy="428628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1035625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2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Ciekawostki</a:t>
            </a:r>
          </a:p>
          <a:p>
            <a:pPr algn="ctr"/>
            <a:r>
              <a:rPr lang="pl-PL" sz="2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odżywiania</a:t>
            </a:r>
          </a:p>
        </p:txBody>
      </p:sp>
      <p:grpSp>
        <p:nvGrpSpPr>
          <p:cNvPr id="222" name="Grupa 221"/>
          <p:cNvGrpSpPr/>
          <p:nvPr/>
        </p:nvGrpSpPr>
        <p:grpSpPr>
          <a:xfrm>
            <a:off x="5072066" y="4143380"/>
            <a:ext cx="1500197" cy="1882777"/>
            <a:chOff x="4500562" y="0"/>
            <a:chExt cx="3249613" cy="4954587"/>
          </a:xfrm>
        </p:grpSpPr>
        <p:sp>
          <p:nvSpPr>
            <p:cNvPr id="223" name="Freeform 31">
              <a:hlinkClick r:id="rId18" action="ppaction://hlinksldjump"/>
            </p:cNvPr>
            <p:cNvSpPr>
              <a:spLocks/>
            </p:cNvSpPr>
            <p:nvPr/>
          </p:nvSpPr>
          <p:spPr bwMode="auto">
            <a:xfrm>
              <a:off x="4500562" y="0"/>
              <a:ext cx="3249613" cy="4954587"/>
            </a:xfrm>
            <a:custGeom>
              <a:avLst/>
              <a:gdLst/>
              <a:ahLst/>
              <a:cxnLst>
                <a:cxn ang="0">
                  <a:pos x="1891" y="40"/>
                </a:cxn>
                <a:cxn ang="0">
                  <a:pos x="1990" y="91"/>
                </a:cxn>
                <a:cxn ang="0">
                  <a:pos x="2205" y="166"/>
                </a:cxn>
                <a:cxn ang="0">
                  <a:pos x="2382" y="272"/>
                </a:cxn>
                <a:cxn ang="0">
                  <a:pos x="2476" y="307"/>
                </a:cxn>
                <a:cxn ang="0">
                  <a:pos x="2865" y="614"/>
                </a:cxn>
                <a:cxn ang="0">
                  <a:pos x="3126" y="1014"/>
                </a:cxn>
                <a:cxn ang="0">
                  <a:pos x="3285" y="1607"/>
                </a:cxn>
                <a:cxn ang="0">
                  <a:pos x="3235" y="2158"/>
                </a:cxn>
                <a:cxn ang="0">
                  <a:pos x="3331" y="2291"/>
                </a:cxn>
                <a:cxn ang="0">
                  <a:pos x="3069" y="2429"/>
                </a:cxn>
                <a:cxn ang="0">
                  <a:pos x="2918" y="2619"/>
                </a:cxn>
                <a:cxn ang="0">
                  <a:pos x="3842" y="2948"/>
                </a:cxn>
                <a:cxn ang="0">
                  <a:pos x="4093" y="3838"/>
                </a:cxn>
                <a:cxn ang="0">
                  <a:pos x="3936" y="4673"/>
                </a:cxn>
                <a:cxn ang="0">
                  <a:pos x="3732" y="5045"/>
                </a:cxn>
                <a:cxn ang="0">
                  <a:pos x="3460" y="5391"/>
                </a:cxn>
                <a:cxn ang="0">
                  <a:pos x="3207" y="5626"/>
                </a:cxn>
                <a:cxn ang="0">
                  <a:pos x="2606" y="6122"/>
                </a:cxn>
                <a:cxn ang="0">
                  <a:pos x="2449" y="6193"/>
                </a:cxn>
                <a:cxn ang="0">
                  <a:pos x="1990" y="6210"/>
                </a:cxn>
                <a:cxn ang="0">
                  <a:pos x="1925" y="6178"/>
                </a:cxn>
                <a:cxn ang="0">
                  <a:pos x="1813" y="6131"/>
                </a:cxn>
                <a:cxn ang="0">
                  <a:pos x="1547" y="6058"/>
                </a:cxn>
                <a:cxn ang="0">
                  <a:pos x="1123" y="6118"/>
                </a:cxn>
                <a:cxn ang="0">
                  <a:pos x="306" y="5073"/>
                </a:cxn>
                <a:cxn ang="0">
                  <a:pos x="33" y="3419"/>
                </a:cxn>
                <a:cxn ang="0">
                  <a:pos x="568" y="2413"/>
                </a:cxn>
                <a:cxn ang="0">
                  <a:pos x="1749" y="2230"/>
                </a:cxn>
                <a:cxn ang="0">
                  <a:pos x="2188" y="2401"/>
                </a:cxn>
                <a:cxn ang="0">
                  <a:pos x="2408" y="2456"/>
                </a:cxn>
                <a:cxn ang="0">
                  <a:pos x="2578" y="2411"/>
                </a:cxn>
                <a:cxn ang="0">
                  <a:pos x="2872" y="2266"/>
                </a:cxn>
                <a:cxn ang="0">
                  <a:pos x="2733" y="2251"/>
                </a:cxn>
                <a:cxn ang="0">
                  <a:pos x="2649" y="2212"/>
                </a:cxn>
                <a:cxn ang="0">
                  <a:pos x="2444" y="2142"/>
                </a:cxn>
                <a:cxn ang="0">
                  <a:pos x="2220" y="2130"/>
                </a:cxn>
                <a:cxn ang="0">
                  <a:pos x="2181" y="2052"/>
                </a:cxn>
                <a:cxn ang="0">
                  <a:pos x="2043" y="2002"/>
                </a:cxn>
                <a:cxn ang="0">
                  <a:pos x="1863" y="1928"/>
                </a:cxn>
                <a:cxn ang="0">
                  <a:pos x="1831" y="1855"/>
                </a:cxn>
                <a:cxn ang="0">
                  <a:pos x="1610" y="1752"/>
                </a:cxn>
                <a:cxn ang="0">
                  <a:pos x="1577" y="1681"/>
                </a:cxn>
                <a:cxn ang="0">
                  <a:pos x="1433" y="1592"/>
                </a:cxn>
                <a:cxn ang="0">
                  <a:pos x="1370" y="1531"/>
                </a:cxn>
                <a:cxn ang="0">
                  <a:pos x="1299" y="1426"/>
                </a:cxn>
                <a:cxn ang="0">
                  <a:pos x="1193" y="1306"/>
                </a:cxn>
                <a:cxn ang="0">
                  <a:pos x="1113" y="1125"/>
                </a:cxn>
                <a:cxn ang="0">
                  <a:pos x="1052" y="937"/>
                </a:cxn>
                <a:cxn ang="0">
                  <a:pos x="985" y="687"/>
                </a:cxn>
                <a:cxn ang="0">
                  <a:pos x="1003" y="601"/>
                </a:cxn>
                <a:cxn ang="0">
                  <a:pos x="991" y="451"/>
                </a:cxn>
                <a:cxn ang="0">
                  <a:pos x="964" y="295"/>
                </a:cxn>
                <a:cxn ang="0">
                  <a:pos x="950" y="147"/>
                </a:cxn>
                <a:cxn ang="0">
                  <a:pos x="1017" y="184"/>
                </a:cxn>
                <a:cxn ang="0">
                  <a:pos x="1030" y="44"/>
                </a:cxn>
                <a:cxn ang="0">
                  <a:pos x="1162" y="66"/>
                </a:cxn>
                <a:cxn ang="0">
                  <a:pos x="1336" y="12"/>
                </a:cxn>
                <a:cxn ang="0">
                  <a:pos x="1611" y="12"/>
                </a:cxn>
              </a:cxnLst>
              <a:rect l="0" t="0" r="r" b="b"/>
              <a:pathLst>
                <a:path w="4093" h="6243">
                  <a:moveTo>
                    <a:pt x="1739" y="52"/>
                  </a:moveTo>
                  <a:lnTo>
                    <a:pt x="1754" y="37"/>
                  </a:lnTo>
                  <a:lnTo>
                    <a:pt x="1771" y="28"/>
                  </a:lnTo>
                  <a:lnTo>
                    <a:pt x="1791" y="23"/>
                  </a:lnTo>
                  <a:lnTo>
                    <a:pt x="1812" y="23"/>
                  </a:lnTo>
                  <a:lnTo>
                    <a:pt x="1831" y="23"/>
                  </a:lnTo>
                  <a:lnTo>
                    <a:pt x="1852" y="27"/>
                  </a:lnTo>
                  <a:lnTo>
                    <a:pt x="1872" y="31"/>
                  </a:lnTo>
                  <a:lnTo>
                    <a:pt x="1891" y="40"/>
                  </a:lnTo>
                  <a:lnTo>
                    <a:pt x="1902" y="44"/>
                  </a:lnTo>
                  <a:lnTo>
                    <a:pt x="1915" y="51"/>
                  </a:lnTo>
                  <a:lnTo>
                    <a:pt x="1920" y="52"/>
                  </a:lnTo>
                  <a:lnTo>
                    <a:pt x="1927" y="55"/>
                  </a:lnTo>
                  <a:lnTo>
                    <a:pt x="1936" y="55"/>
                  </a:lnTo>
                  <a:lnTo>
                    <a:pt x="1944" y="56"/>
                  </a:lnTo>
                  <a:lnTo>
                    <a:pt x="1958" y="67"/>
                  </a:lnTo>
                  <a:lnTo>
                    <a:pt x="1973" y="80"/>
                  </a:lnTo>
                  <a:lnTo>
                    <a:pt x="1990" y="91"/>
                  </a:lnTo>
                  <a:lnTo>
                    <a:pt x="2007" y="104"/>
                  </a:lnTo>
                  <a:lnTo>
                    <a:pt x="2023" y="113"/>
                  </a:lnTo>
                  <a:lnTo>
                    <a:pt x="2040" y="125"/>
                  </a:lnTo>
                  <a:lnTo>
                    <a:pt x="2057" y="136"/>
                  </a:lnTo>
                  <a:lnTo>
                    <a:pt x="2075" y="148"/>
                  </a:lnTo>
                  <a:lnTo>
                    <a:pt x="2110" y="138"/>
                  </a:lnTo>
                  <a:lnTo>
                    <a:pt x="2143" y="141"/>
                  </a:lnTo>
                  <a:lnTo>
                    <a:pt x="2174" y="151"/>
                  </a:lnTo>
                  <a:lnTo>
                    <a:pt x="2205" y="166"/>
                  </a:lnTo>
                  <a:lnTo>
                    <a:pt x="2233" y="182"/>
                  </a:lnTo>
                  <a:lnTo>
                    <a:pt x="2262" y="200"/>
                  </a:lnTo>
                  <a:lnTo>
                    <a:pt x="2291" y="216"/>
                  </a:lnTo>
                  <a:lnTo>
                    <a:pt x="2323" y="230"/>
                  </a:lnTo>
                  <a:lnTo>
                    <a:pt x="2334" y="240"/>
                  </a:lnTo>
                  <a:lnTo>
                    <a:pt x="2345" y="250"/>
                  </a:lnTo>
                  <a:lnTo>
                    <a:pt x="2358" y="257"/>
                  </a:lnTo>
                  <a:lnTo>
                    <a:pt x="2371" y="265"/>
                  </a:lnTo>
                  <a:lnTo>
                    <a:pt x="2382" y="272"/>
                  </a:lnTo>
                  <a:lnTo>
                    <a:pt x="2394" y="279"/>
                  </a:lnTo>
                  <a:lnTo>
                    <a:pt x="2407" y="288"/>
                  </a:lnTo>
                  <a:lnTo>
                    <a:pt x="2419" y="296"/>
                  </a:lnTo>
                  <a:lnTo>
                    <a:pt x="2444" y="296"/>
                  </a:lnTo>
                  <a:lnTo>
                    <a:pt x="2447" y="303"/>
                  </a:lnTo>
                  <a:lnTo>
                    <a:pt x="2454" y="307"/>
                  </a:lnTo>
                  <a:lnTo>
                    <a:pt x="2461" y="307"/>
                  </a:lnTo>
                  <a:lnTo>
                    <a:pt x="2469" y="308"/>
                  </a:lnTo>
                  <a:lnTo>
                    <a:pt x="2476" y="307"/>
                  </a:lnTo>
                  <a:lnTo>
                    <a:pt x="2485" y="308"/>
                  </a:lnTo>
                  <a:lnTo>
                    <a:pt x="2493" y="308"/>
                  </a:lnTo>
                  <a:lnTo>
                    <a:pt x="2502" y="314"/>
                  </a:lnTo>
                  <a:lnTo>
                    <a:pt x="2563" y="360"/>
                  </a:lnTo>
                  <a:lnTo>
                    <a:pt x="2628" y="406"/>
                  </a:lnTo>
                  <a:lnTo>
                    <a:pt x="2692" y="453"/>
                  </a:lnTo>
                  <a:lnTo>
                    <a:pt x="2757" y="504"/>
                  </a:lnTo>
                  <a:lnTo>
                    <a:pt x="2814" y="555"/>
                  </a:lnTo>
                  <a:lnTo>
                    <a:pt x="2865" y="614"/>
                  </a:lnTo>
                  <a:lnTo>
                    <a:pt x="2906" y="678"/>
                  </a:lnTo>
                  <a:lnTo>
                    <a:pt x="2936" y="753"/>
                  </a:lnTo>
                  <a:lnTo>
                    <a:pt x="2971" y="785"/>
                  </a:lnTo>
                  <a:lnTo>
                    <a:pt x="3002" y="820"/>
                  </a:lnTo>
                  <a:lnTo>
                    <a:pt x="3030" y="856"/>
                  </a:lnTo>
                  <a:lnTo>
                    <a:pt x="3056" y="895"/>
                  </a:lnTo>
                  <a:lnTo>
                    <a:pt x="3080" y="933"/>
                  </a:lnTo>
                  <a:lnTo>
                    <a:pt x="3104" y="973"/>
                  </a:lnTo>
                  <a:lnTo>
                    <a:pt x="3126" y="1014"/>
                  </a:lnTo>
                  <a:lnTo>
                    <a:pt x="3151" y="1054"/>
                  </a:lnTo>
                  <a:lnTo>
                    <a:pt x="3182" y="1117"/>
                  </a:lnTo>
                  <a:lnTo>
                    <a:pt x="3204" y="1184"/>
                  </a:lnTo>
                  <a:lnTo>
                    <a:pt x="3219" y="1252"/>
                  </a:lnTo>
                  <a:lnTo>
                    <a:pt x="3233" y="1323"/>
                  </a:lnTo>
                  <a:lnTo>
                    <a:pt x="3243" y="1394"/>
                  </a:lnTo>
                  <a:lnTo>
                    <a:pt x="3254" y="1465"/>
                  </a:lnTo>
                  <a:lnTo>
                    <a:pt x="3267" y="1536"/>
                  </a:lnTo>
                  <a:lnTo>
                    <a:pt x="3285" y="1607"/>
                  </a:lnTo>
                  <a:lnTo>
                    <a:pt x="3282" y="1677"/>
                  </a:lnTo>
                  <a:lnTo>
                    <a:pt x="3283" y="1747"/>
                  </a:lnTo>
                  <a:lnTo>
                    <a:pt x="3285" y="1816"/>
                  </a:lnTo>
                  <a:lnTo>
                    <a:pt x="3285" y="1887"/>
                  </a:lnTo>
                  <a:lnTo>
                    <a:pt x="3279" y="1954"/>
                  </a:lnTo>
                  <a:lnTo>
                    <a:pt x="3269" y="2022"/>
                  </a:lnTo>
                  <a:lnTo>
                    <a:pt x="3250" y="2087"/>
                  </a:lnTo>
                  <a:lnTo>
                    <a:pt x="3221" y="2151"/>
                  </a:lnTo>
                  <a:lnTo>
                    <a:pt x="3235" y="2158"/>
                  </a:lnTo>
                  <a:lnTo>
                    <a:pt x="3251" y="2166"/>
                  </a:lnTo>
                  <a:lnTo>
                    <a:pt x="3268" y="2173"/>
                  </a:lnTo>
                  <a:lnTo>
                    <a:pt x="3286" y="2183"/>
                  </a:lnTo>
                  <a:lnTo>
                    <a:pt x="3300" y="2192"/>
                  </a:lnTo>
                  <a:lnTo>
                    <a:pt x="3314" y="2206"/>
                  </a:lnTo>
                  <a:lnTo>
                    <a:pt x="3325" y="2222"/>
                  </a:lnTo>
                  <a:lnTo>
                    <a:pt x="3334" y="2243"/>
                  </a:lnTo>
                  <a:lnTo>
                    <a:pt x="3334" y="2266"/>
                  </a:lnTo>
                  <a:lnTo>
                    <a:pt x="3331" y="2291"/>
                  </a:lnTo>
                  <a:lnTo>
                    <a:pt x="3324" y="2315"/>
                  </a:lnTo>
                  <a:lnTo>
                    <a:pt x="3315" y="2340"/>
                  </a:lnTo>
                  <a:lnTo>
                    <a:pt x="3303" y="2361"/>
                  </a:lnTo>
                  <a:lnTo>
                    <a:pt x="3288" y="2383"/>
                  </a:lnTo>
                  <a:lnTo>
                    <a:pt x="3269" y="2403"/>
                  </a:lnTo>
                  <a:lnTo>
                    <a:pt x="3250" y="2421"/>
                  </a:lnTo>
                  <a:lnTo>
                    <a:pt x="3190" y="2443"/>
                  </a:lnTo>
                  <a:lnTo>
                    <a:pt x="3129" y="2431"/>
                  </a:lnTo>
                  <a:lnTo>
                    <a:pt x="3069" y="2429"/>
                  </a:lnTo>
                  <a:lnTo>
                    <a:pt x="3010" y="2434"/>
                  </a:lnTo>
                  <a:lnTo>
                    <a:pt x="2952" y="2446"/>
                  </a:lnTo>
                  <a:lnTo>
                    <a:pt x="2893" y="2460"/>
                  </a:lnTo>
                  <a:lnTo>
                    <a:pt x="2835" y="2478"/>
                  </a:lnTo>
                  <a:lnTo>
                    <a:pt x="2777" y="2496"/>
                  </a:lnTo>
                  <a:lnTo>
                    <a:pt x="2723" y="2513"/>
                  </a:lnTo>
                  <a:lnTo>
                    <a:pt x="2637" y="2560"/>
                  </a:lnTo>
                  <a:lnTo>
                    <a:pt x="2773" y="2599"/>
                  </a:lnTo>
                  <a:lnTo>
                    <a:pt x="2918" y="2619"/>
                  </a:lnTo>
                  <a:lnTo>
                    <a:pt x="3063" y="2624"/>
                  </a:lnTo>
                  <a:lnTo>
                    <a:pt x="3210" y="2630"/>
                  </a:lnTo>
                  <a:lnTo>
                    <a:pt x="3350" y="2641"/>
                  </a:lnTo>
                  <a:lnTo>
                    <a:pt x="3488" y="2670"/>
                  </a:lnTo>
                  <a:lnTo>
                    <a:pt x="3618" y="2728"/>
                  </a:lnTo>
                  <a:lnTo>
                    <a:pt x="3738" y="2822"/>
                  </a:lnTo>
                  <a:lnTo>
                    <a:pt x="3777" y="2860"/>
                  </a:lnTo>
                  <a:lnTo>
                    <a:pt x="3812" y="2903"/>
                  </a:lnTo>
                  <a:lnTo>
                    <a:pt x="3842" y="2948"/>
                  </a:lnTo>
                  <a:lnTo>
                    <a:pt x="3869" y="2995"/>
                  </a:lnTo>
                  <a:lnTo>
                    <a:pt x="3894" y="3041"/>
                  </a:lnTo>
                  <a:lnTo>
                    <a:pt x="3919" y="3088"/>
                  </a:lnTo>
                  <a:lnTo>
                    <a:pt x="3945" y="3133"/>
                  </a:lnTo>
                  <a:lnTo>
                    <a:pt x="3977" y="3179"/>
                  </a:lnTo>
                  <a:lnTo>
                    <a:pt x="4032" y="3334"/>
                  </a:lnTo>
                  <a:lnTo>
                    <a:pt x="4068" y="3498"/>
                  </a:lnTo>
                  <a:lnTo>
                    <a:pt x="4088" y="3665"/>
                  </a:lnTo>
                  <a:lnTo>
                    <a:pt x="4093" y="3838"/>
                  </a:lnTo>
                  <a:lnTo>
                    <a:pt x="4085" y="4010"/>
                  </a:lnTo>
                  <a:lnTo>
                    <a:pt x="4065" y="4181"/>
                  </a:lnTo>
                  <a:lnTo>
                    <a:pt x="4037" y="4348"/>
                  </a:lnTo>
                  <a:lnTo>
                    <a:pt x="4004" y="4511"/>
                  </a:lnTo>
                  <a:lnTo>
                    <a:pt x="3984" y="4541"/>
                  </a:lnTo>
                  <a:lnTo>
                    <a:pt x="3969" y="4573"/>
                  </a:lnTo>
                  <a:lnTo>
                    <a:pt x="3958" y="4606"/>
                  </a:lnTo>
                  <a:lnTo>
                    <a:pt x="3948" y="4641"/>
                  </a:lnTo>
                  <a:lnTo>
                    <a:pt x="3936" y="4673"/>
                  </a:lnTo>
                  <a:lnTo>
                    <a:pt x="3923" y="4706"/>
                  </a:lnTo>
                  <a:lnTo>
                    <a:pt x="3906" y="4737"/>
                  </a:lnTo>
                  <a:lnTo>
                    <a:pt x="3887" y="4768"/>
                  </a:lnTo>
                  <a:lnTo>
                    <a:pt x="3863" y="4814"/>
                  </a:lnTo>
                  <a:lnTo>
                    <a:pt x="3838" y="4861"/>
                  </a:lnTo>
                  <a:lnTo>
                    <a:pt x="3812" y="4907"/>
                  </a:lnTo>
                  <a:lnTo>
                    <a:pt x="3787" y="4954"/>
                  </a:lnTo>
                  <a:lnTo>
                    <a:pt x="3759" y="4999"/>
                  </a:lnTo>
                  <a:lnTo>
                    <a:pt x="3732" y="5045"/>
                  </a:lnTo>
                  <a:lnTo>
                    <a:pt x="3706" y="5090"/>
                  </a:lnTo>
                  <a:lnTo>
                    <a:pt x="3682" y="5134"/>
                  </a:lnTo>
                  <a:lnTo>
                    <a:pt x="3650" y="5166"/>
                  </a:lnTo>
                  <a:lnTo>
                    <a:pt x="3621" y="5202"/>
                  </a:lnTo>
                  <a:lnTo>
                    <a:pt x="3590" y="5240"/>
                  </a:lnTo>
                  <a:lnTo>
                    <a:pt x="3561" y="5279"/>
                  </a:lnTo>
                  <a:lnTo>
                    <a:pt x="3527" y="5317"/>
                  </a:lnTo>
                  <a:lnTo>
                    <a:pt x="3495" y="5354"/>
                  </a:lnTo>
                  <a:lnTo>
                    <a:pt x="3460" y="5391"/>
                  </a:lnTo>
                  <a:lnTo>
                    <a:pt x="3424" y="5425"/>
                  </a:lnTo>
                  <a:lnTo>
                    <a:pt x="3402" y="5453"/>
                  </a:lnTo>
                  <a:lnTo>
                    <a:pt x="3378" y="5483"/>
                  </a:lnTo>
                  <a:lnTo>
                    <a:pt x="3350" y="5509"/>
                  </a:lnTo>
                  <a:lnTo>
                    <a:pt x="3324" y="5535"/>
                  </a:lnTo>
                  <a:lnTo>
                    <a:pt x="3293" y="5559"/>
                  </a:lnTo>
                  <a:lnTo>
                    <a:pt x="3264" y="5583"/>
                  </a:lnTo>
                  <a:lnTo>
                    <a:pt x="3235" y="5604"/>
                  </a:lnTo>
                  <a:lnTo>
                    <a:pt x="3207" y="5626"/>
                  </a:lnTo>
                  <a:lnTo>
                    <a:pt x="3198" y="5648"/>
                  </a:lnTo>
                  <a:lnTo>
                    <a:pt x="3119" y="5705"/>
                  </a:lnTo>
                  <a:lnTo>
                    <a:pt x="3044" y="5763"/>
                  </a:lnTo>
                  <a:lnTo>
                    <a:pt x="2967" y="5818"/>
                  </a:lnTo>
                  <a:lnTo>
                    <a:pt x="2893" y="5877"/>
                  </a:lnTo>
                  <a:lnTo>
                    <a:pt x="2818" y="5934"/>
                  </a:lnTo>
                  <a:lnTo>
                    <a:pt x="2747" y="5994"/>
                  </a:lnTo>
                  <a:lnTo>
                    <a:pt x="2676" y="6055"/>
                  </a:lnTo>
                  <a:lnTo>
                    <a:pt x="2606" y="6122"/>
                  </a:lnTo>
                  <a:lnTo>
                    <a:pt x="2592" y="6125"/>
                  </a:lnTo>
                  <a:lnTo>
                    <a:pt x="2581" y="6132"/>
                  </a:lnTo>
                  <a:lnTo>
                    <a:pt x="2568" y="6140"/>
                  </a:lnTo>
                  <a:lnTo>
                    <a:pt x="2559" y="6149"/>
                  </a:lnTo>
                  <a:lnTo>
                    <a:pt x="2548" y="6156"/>
                  </a:lnTo>
                  <a:lnTo>
                    <a:pt x="2536" y="6164"/>
                  </a:lnTo>
                  <a:lnTo>
                    <a:pt x="2522" y="6170"/>
                  </a:lnTo>
                  <a:lnTo>
                    <a:pt x="2510" y="6175"/>
                  </a:lnTo>
                  <a:lnTo>
                    <a:pt x="2449" y="6193"/>
                  </a:lnTo>
                  <a:lnTo>
                    <a:pt x="2386" y="6211"/>
                  </a:lnTo>
                  <a:lnTo>
                    <a:pt x="2319" y="6227"/>
                  </a:lnTo>
                  <a:lnTo>
                    <a:pt x="2253" y="6239"/>
                  </a:lnTo>
                  <a:lnTo>
                    <a:pt x="2185" y="6243"/>
                  </a:lnTo>
                  <a:lnTo>
                    <a:pt x="2118" y="6241"/>
                  </a:lnTo>
                  <a:lnTo>
                    <a:pt x="2053" y="6227"/>
                  </a:lnTo>
                  <a:lnTo>
                    <a:pt x="1991" y="6202"/>
                  </a:lnTo>
                  <a:lnTo>
                    <a:pt x="1989" y="6206"/>
                  </a:lnTo>
                  <a:lnTo>
                    <a:pt x="1990" y="6210"/>
                  </a:lnTo>
                  <a:lnTo>
                    <a:pt x="1989" y="6210"/>
                  </a:lnTo>
                  <a:lnTo>
                    <a:pt x="1983" y="6210"/>
                  </a:lnTo>
                  <a:lnTo>
                    <a:pt x="1982" y="6207"/>
                  </a:lnTo>
                  <a:lnTo>
                    <a:pt x="1987" y="6202"/>
                  </a:lnTo>
                  <a:lnTo>
                    <a:pt x="1975" y="6193"/>
                  </a:lnTo>
                  <a:lnTo>
                    <a:pt x="1962" y="6189"/>
                  </a:lnTo>
                  <a:lnTo>
                    <a:pt x="1950" y="6185"/>
                  </a:lnTo>
                  <a:lnTo>
                    <a:pt x="1938" y="6182"/>
                  </a:lnTo>
                  <a:lnTo>
                    <a:pt x="1925" y="6178"/>
                  </a:lnTo>
                  <a:lnTo>
                    <a:pt x="1912" y="6176"/>
                  </a:lnTo>
                  <a:lnTo>
                    <a:pt x="1899" y="6172"/>
                  </a:lnTo>
                  <a:lnTo>
                    <a:pt x="1887" y="6171"/>
                  </a:lnTo>
                  <a:lnTo>
                    <a:pt x="1887" y="6161"/>
                  </a:lnTo>
                  <a:lnTo>
                    <a:pt x="1872" y="6154"/>
                  </a:lnTo>
                  <a:lnTo>
                    <a:pt x="1858" y="6149"/>
                  </a:lnTo>
                  <a:lnTo>
                    <a:pt x="1842" y="6140"/>
                  </a:lnTo>
                  <a:lnTo>
                    <a:pt x="1828" y="6136"/>
                  </a:lnTo>
                  <a:lnTo>
                    <a:pt x="1813" y="6131"/>
                  </a:lnTo>
                  <a:lnTo>
                    <a:pt x="1799" y="6129"/>
                  </a:lnTo>
                  <a:lnTo>
                    <a:pt x="1787" y="6131"/>
                  </a:lnTo>
                  <a:lnTo>
                    <a:pt x="1774" y="6136"/>
                  </a:lnTo>
                  <a:lnTo>
                    <a:pt x="1741" y="6108"/>
                  </a:lnTo>
                  <a:lnTo>
                    <a:pt x="1706" y="6090"/>
                  </a:lnTo>
                  <a:lnTo>
                    <a:pt x="1667" y="6078"/>
                  </a:lnTo>
                  <a:lnTo>
                    <a:pt x="1629" y="6069"/>
                  </a:lnTo>
                  <a:lnTo>
                    <a:pt x="1587" y="6062"/>
                  </a:lnTo>
                  <a:lnTo>
                    <a:pt x="1547" y="6058"/>
                  </a:lnTo>
                  <a:lnTo>
                    <a:pt x="1505" y="6052"/>
                  </a:lnTo>
                  <a:lnTo>
                    <a:pt x="1465" y="6048"/>
                  </a:lnTo>
                  <a:lnTo>
                    <a:pt x="1410" y="6050"/>
                  </a:lnTo>
                  <a:lnTo>
                    <a:pt x="1361" y="6059"/>
                  </a:lnTo>
                  <a:lnTo>
                    <a:pt x="1313" y="6073"/>
                  </a:lnTo>
                  <a:lnTo>
                    <a:pt x="1267" y="6091"/>
                  </a:lnTo>
                  <a:lnTo>
                    <a:pt x="1219" y="6105"/>
                  </a:lnTo>
                  <a:lnTo>
                    <a:pt x="1172" y="6117"/>
                  </a:lnTo>
                  <a:lnTo>
                    <a:pt x="1123" y="6118"/>
                  </a:lnTo>
                  <a:lnTo>
                    <a:pt x="1073" y="6110"/>
                  </a:lnTo>
                  <a:lnTo>
                    <a:pt x="928" y="6018"/>
                  </a:lnTo>
                  <a:lnTo>
                    <a:pt x="804" y="5909"/>
                  </a:lnTo>
                  <a:lnTo>
                    <a:pt x="698" y="5785"/>
                  </a:lnTo>
                  <a:lnTo>
                    <a:pt x="606" y="5650"/>
                  </a:lnTo>
                  <a:lnTo>
                    <a:pt x="522" y="5506"/>
                  </a:lnTo>
                  <a:lnTo>
                    <a:pt x="447" y="5360"/>
                  </a:lnTo>
                  <a:lnTo>
                    <a:pt x="376" y="5214"/>
                  </a:lnTo>
                  <a:lnTo>
                    <a:pt x="306" y="5073"/>
                  </a:lnTo>
                  <a:lnTo>
                    <a:pt x="238" y="4890"/>
                  </a:lnTo>
                  <a:lnTo>
                    <a:pt x="174" y="4708"/>
                  </a:lnTo>
                  <a:lnTo>
                    <a:pt x="114" y="4520"/>
                  </a:lnTo>
                  <a:lnTo>
                    <a:pt x="64" y="4331"/>
                  </a:lnTo>
                  <a:lnTo>
                    <a:pt x="25" y="4139"/>
                  </a:lnTo>
                  <a:lnTo>
                    <a:pt x="3" y="3943"/>
                  </a:lnTo>
                  <a:lnTo>
                    <a:pt x="0" y="3743"/>
                  </a:lnTo>
                  <a:lnTo>
                    <a:pt x="19" y="3540"/>
                  </a:lnTo>
                  <a:lnTo>
                    <a:pt x="33" y="3419"/>
                  </a:lnTo>
                  <a:lnTo>
                    <a:pt x="55" y="3303"/>
                  </a:lnTo>
                  <a:lnTo>
                    <a:pt x="85" y="3190"/>
                  </a:lnTo>
                  <a:lnTo>
                    <a:pt x="122" y="3080"/>
                  </a:lnTo>
                  <a:lnTo>
                    <a:pt x="163" y="2970"/>
                  </a:lnTo>
                  <a:lnTo>
                    <a:pt x="212" y="2864"/>
                  </a:lnTo>
                  <a:lnTo>
                    <a:pt x="265" y="2758"/>
                  </a:lnTo>
                  <a:lnTo>
                    <a:pt x="323" y="2657"/>
                  </a:lnTo>
                  <a:lnTo>
                    <a:pt x="439" y="2526"/>
                  </a:lnTo>
                  <a:lnTo>
                    <a:pt x="568" y="2413"/>
                  </a:lnTo>
                  <a:lnTo>
                    <a:pt x="709" y="2316"/>
                  </a:lnTo>
                  <a:lnTo>
                    <a:pt x="860" y="2243"/>
                  </a:lnTo>
                  <a:lnTo>
                    <a:pt x="1016" y="2188"/>
                  </a:lnTo>
                  <a:lnTo>
                    <a:pt x="1182" y="2158"/>
                  </a:lnTo>
                  <a:lnTo>
                    <a:pt x="1353" y="2151"/>
                  </a:lnTo>
                  <a:lnTo>
                    <a:pt x="1530" y="2173"/>
                  </a:lnTo>
                  <a:lnTo>
                    <a:pt x="1604" y="2188"/>
                  </a:lnTo>
                  <a:lnTo>
                    <a:pt x="1678" y="2209"/>
                  </a:lnTo>
                  <a:lnTo>
                    <a:pt x="1749" y="2230"/>
                  </a:lnTo>
                  <a:lnTo>
                    <a:pt x="1821" y="2257"/>
                  </a:lnTo>
                  <a:lnTo>
                    <a:pt x="1890" y="2282"/>
                  </a:lnTo>
                  <a:lnTo>
                    <a:pt x="1959" y="2311"/>
                  </a:lnTo>
                  <a:lnTo>
                    <a:pt x="2028" y="2340"/>
                  </a:lnTo>
                  <a:lnTo>
                    <a:pt x="2096" y="2374"/>
                  </a:lnTo>
                  <a:lnTo>
                    <a:pt x="2118" y="2379"/>
                  </a:lnTo>
                  <a:lnTo>
                    <a:pt x="2142" y="2386"/>
                  </a:lnTo>
                  <a:lnTo>
                    <a:pt x="2164" y="2393"/>
                  </a:lnTo>
                  <a:lnTo>
                    <a:pt x="2188" y="2401"/>
                  </a:lnTo>
                  <a:lnTo>
                    <a:pt x="2210" y="2408"/>
                  </a:lnTo>
                  <a:lnTo>
                    <a:pt x="2234" y="2417"/>
                  </a:lnTo>
                  <a:lnTo>
                    <a:pt x="2258" y="2425"/>
                  </a:lnTo>
                  <a:lnTo>
                    <a:pt x="2284" y="2434"/>
                  </a:lnTo>
                  <a:lnTo>
                    <a:pt x="2308" y="2438"/>
                  </a:lnTo>
                  <a:lnTo>
                    <a:pt x="2333" y="2443"/>
                  </a:lnTo>
                  <a:lnTo>
                    <a:pt x="2358" y="2447"/>
                  </a:lnTo>
                  <a:lnTo>
                    <a:pt x="2384" y="2452"/>
                  </a:lnTo>
                  <a:lnTo>
                    <a:pt x="2408" y="2456"/>
                  </a:lnTo>
                  <a:lnTo>
                    <a:pt x="2433" y="2461"/>
                  </a:lnTo>
                  <a:lnTo>
                    <a:pt x="2457" y="2470"/>
                  </a:lnTo>
                  <a:lnTo>
                    <a:pt x="2479" y="2482"/>
                  </a:lnTo>
                  <a:lnTo>
                    <a:pt x="2495" y="2473"/>
                  </a:lnTo>
                  <a:lnTo>
                    <a:pt x="2511" y="2463"/>
                  </a:lnTo>
                  <a:lnTo>
                    <a:pt x="2528" y="2450"/>
                  </a:lnTo>
                  <a:lnTo>
                    <a:pt x="2545" y="2438"/>
                  </a:lnTo>
                  <a:lnTo>
                    <a:pt x="2561" y="2424"/>
                  </a:lnTo>
                  <a:lnTo>
                    <a:pt x="2578" y="2411"/>
                  </a:lnTo>
                  <a:lnTo>
                    <a:pt x="2596" y="2397"/>
                  </a:lnTo>
                  <a:lnTo>
                    <a:pt x="2614" y="2386"/>
                  </a:lnTo>
                  <a:lnTo>
                    <a:pt x="2648" y="2364"/>
                  </a:lnTo>
                  <a:lnTo>
                    <a:pt x="2684" y="2347"/>
                  </a:lnTo>
                  <a:lnTo>
                    <a:pt x="2722" y="2330"/>
                  </a:lnTo>
                  <a:lnTo>
                    <a:pt x="2759" y="2315"/>
                  </a:lnTo>
                  <a:lnTo>
                    <a:pt x="2797" y="2298"/>
                  </a:lnTo>
                  <a:lnTo>
                    <a:pt x="2835" y="2283"/>
                  </a:lnTo>
                  <a:lnTo>
                    <a:pt x="2872" y="2266"/>
                  </a:lnTo>
                  <a:lnTo>
                    <a:pt x="2911" y="2251"/>
                  </a:lnTo>
                  <a:lnTo>
                    <a:pt x="2888" y="2248"/>
                  </a:lnTo>
                  <a:lnTo>
                    <a:pt x="2865" y="2245"/>
                  </a:lnTo>
                  <a:lnTo>
                    <a:pt x="2842" y="2241"/>
                  </a:lnTo>
                  <a:lnTo>
                    <a:pt x="2819" y="2241"/>
                  </a:lnTo>
                  <a:lnTo>
                    <a:pt x="2797" y="2238"/>
                  </a:lnTo>
                  <a:lnTo>
                    <a:pt x="2775" y="2240"/>
                  </a:lnTo>
                  <a:lnTo>
                    <a:pt x="2754" y="2243"/>
                  </a:lnTo>
                  <a:lnTo>
                    <a:pt x="2733" y="2251"/>
                  </a:lnTo>
                  <a:lnTo>
                    <a:pt x="2720" y="2248"/>
                  </a:lnTo>
                  <a:lnTo>
                    <a:pt x="2708" y="2248"/>
                  </a:lnTo>
                  <a:lnTo>
                    <a:pt x="2692" y="2248"/>
                  </a:lnTo>
                  <a:lnTo>
                    <a:pt x="2680" y="2250"/>
                  </a:lnTo>
                  <a:lnTo>
                    <a:pt x="2667" y="2247"/>
                  </a:lnTo>
                  <a:lnTo>
                    <a:pt x="2658" y="2241"/>
                  </a:lnTo>
                  <a:lnTo>
                    <a:pt x="2651" y="2231"/>
                  </a:lnTo>
                  <a:lnTo>
                    <a:pt x="2649" y="2216"/>
                  </a:lnTo>
                  <a:lnTo>
                    <a:pt x="2649" y="2212"/>
                  </a:lnTo>
                  <a:lnTo>
                    <a:pt x="2624" y="2212"/>
                  </a:lnTo>
                  <a:lnTo>
                    <a:pt x="2600" y="2215"/>
                  </a:lnTo>
                  <a:lnTo>
                    <a:pt x="2574" y="2216"/>
                  </a:lnTo>
                  <a:lnTo>
                    <a:pt x="2549" y="2219"/>
                  </a:lnTo>
                  <a:lnTo>
                    <a:pt x="2522" y="2219"/>
                  </a:lnTo>
                  <a:lnTo>
                    <a:pt x="2496" y="2219"/>
                  </a:lnTo>
                  <a:lnTo>
                    <a:pt x="2471" y="2215"/>
                  </a:lnTo>
                  <a:lnTo>
                    <a:pt x="2449" y="2208"/>
                  </a:lnTo>
                  <a:lnTo>
                    <a:pt x="2444" y="2142"/>
                  </a:lnTo>
                  <a:lnTo>
                    <a:pt x="2418" y="2144"/>
                  </a:lnTo>
                  <a:lnTo>
                    <a:pt x="2391" y="2146"/>
                  </a:lnTo>
                  <a:lnTo>
                    <a:pt x="2364" y="2148"/>
                  </a:lnTo>
                  <a:lnTo>
                    <a:pt x="2336" y="2149"/>
                  </a:lnTo>
                  <a:lnTo>
                    <a:pt x="2306" y="2148"/>
                  </a:lnTo>
                  <a:lnTo>
                    <a:pt x="2280" y="2146"/>
                  </a:lnTo>
                  <a:lnTo>
                    <a:pt x="2255" y="2142"/>
                  </a:lnTo>
                  <a:lnTo>
                    <a:pt x="2231" y="2138"/>
                  </a:lnTo>
                  <a:lnTo>
                    <a:pt x="2220" y="2130"/>
                  </a:lnTo>
                  <a:lnTo>
                    <a:pt x="2214" y="2121"/>
                  </a:lnTo>
                  <a:lnTo>
                    <a:pt x="2212" y="2110"/>
                  </a:lnTo>
                  <a:lnTo>
                    <a:pt x="2214" y="2100"/>
                  </a:lnTo>
                  <a:lnTo>
                    <a:pt x="2216" y="2089"/>
                  </a:lnTo>
                  <a:lnTo>
                    <a:pt x="2220" y="2080"/>
                  </a:lnTo>
                  <a:lnTo>
                    <a:pt x="2223" y="2068"/>
                  </a:lnTo>
                  <a:lnTo>
                    <a:pt x="2227" y="2060"/>
                  </a:lnTo>
                  <a:lnTo>
                    <a:pt x="2203" y="2055"/>
                  </a:lnTo>
                  <a:lnTo>
                    <a:pt x="2181" y="2052"/>
                  </a:lnTo>
                  <a:lnTo>
                    <a:pt x="2157" y="2049"/>
                  </a:lnTo>
                  <a:lnTo>
                    <a:pt x="2135" y="2048"/>
                  </a:lnTo>
                  <a:lnTo>
                    <a:pt x="2111" y="2045"/>
                  </a:lnTo>
                  <a:lnTo>
                    <a:pt x="2089" y="2043"/>
                  </a:lnTo>
                  <a:lnTo>
                    <a:pt x="2068" y="2041"/>
                  </a:lnTo>
                  <a:lnTo>
                    <a:pt x="2049" y="2038"/>
                  </a:lnTo>
                  <a:lnTo>
                    <a:pt x="2040" y="2025"/>
                  </a:lnTo>
                  <a:lnTo>
                    <a:pt x="2039" y="2014"/>
                  </a:lnTo>
                  <a:lnTo>
                    <a:pt x="2043" y="2002"/>
                  </a:lnTo>
                  <a:lnTo>
                    <a:pt x="2053" y="1995"/>
                  </a:lnTo>
                  <a:lnTo>
                    <a:pt x="2065" y="1981"/>
                  </a:lnTo>
                  <a:lnTo>
                    <a:pt x="2036" y="1974"/>
                  </a:lnTo>
                  <a:lnTo>
                    <a:pt x="2007" y="1967"/>
                  </a:lnTo>
                  <a:lnTo>
                    <a:pt x="1977" y="1958"/>
                  </a:lnTo>
                  <a:lnTo>
                    <a:pt x="1950" y="1951"/>
                  </a:lnTo>
                  <a:lnTo>
                    <a:pt x="1920" y="1943"/>
                  </a:lnTo>
                  <a:lnTo>
                    <a:pt x="1892" y="1936"/>
                  </a:lnTo>
                  <a:lnTo>
                    <a:pt x="1863" y="1928"/>
                  </a:lnTo>
                  <a:lnTo>
                    <a:pt x="1835" y="1921"/>
                  </a:lnTo>
                  <a:lnTo>
                    <a:pt x="1828" y="1912"/>
                  </a:lnTo>
                  <a:lnTo>
                    <a:pt x="1827" y="1905"/>
                  </a:lnTo>
                  <a:lnTo>
                    <a:pt x="1827" y="1897"/>
                  </a:lnTo>
                  <a:lnTo>
                    <a:pt x="1828" y="1890"/>
                  </a:lnTo>
                  <a:lnTo>
                    <a:pt x="1830" y="1882"/>
                  </a:lnTo>
                  <a:lnTo>
                    <a:pt x="1831" y="1873"/>
                  </a:lnTo>
                  <a:lnTo>
                    <a:pt x="1831" y="1864"/>
                  </a:lnTo>
                  <a:lnTo>
                    <a:pt x="1831" y="1855"/>
                  </a:lnTo>
                  <a:lnTo>
                    <a:pt x="1800" y="1851"/>
                  </a:lnTo>
                  <a:lnTo>
                    <a:pt x="1771" y="1844"/>
                  </a:lnTo>
                  <a:lnTo>
                    <a:pt x="1743" y="1834"/>
                  </a:lnTo>
                  <a:lnTo>
                    <a:pt x="1715" y="1823"/>
                  </a:lnTo>
                  <a:lnTo>
                    <a:pt x="1688" y="1809"/>
                  </a:lnTo>
                  <a:lnTo>
                    <a:pt x="1661" y="1794"/>
                  </a:lnTo>
                  <a:lnTo>
                    <a:pt x="1636" y="1779"/>
                  </a:lnTo>
                  <a:lnTo>
                    <a:pt x="1612" y="1763"/>
                  </a:lnTo>
                  <a:lnTo>
                    <a:pt x="1610" y="1752"/>
                  </a:lnTo>
                  <a:lnTo>
                    <a:pt x="1610" y="1744"/>
                  </a:lnTo>
                  <a:lnTo>
                    <a:pt x="1612" y="1737"/>
                  </a:lnTo>
                  <a:lnTo>
                    <a:pt x="1616" y="1730"/>
                  </a:lnTo>
                  <a:lnTo>
                    <a:pt x="1619" y="1723"/>
                  </a:lnTo>
                  <a:lnTo>
                    <a:pt x="1623" y="1716"/>
                  </a:lnTo>
                  <a:lnTo>
                    <a:pt x="1626" y="1709"/>
                  </a:lnTo>
                  <a:lnTo>
                    <a:pt x="1630" y="1702"/>
                  </a:lnTo>
                  <a:lnTo>
                    <a:pt x="1604" y="1689"/>
                  </a:lnTo>
                  <a:lnTo>
                    <a:pt x="1577" y="1681"/>
                  </a:lnTo>
                  <a:lnTo>
                    <a:pt x="1550" y="1673"/>
                  </a:lnTo>
                  <a:lnTo>
                    <a:pt x="1523" y="1667"/>
                  </a:lnTo>
                  <a:lnTo>
                    <a:pt x="1495" y="1657"/>
                  </a:lnTo>
                  <a:lnTo>
                    <a:pt x="1470" y="1649"/>
                  </a:lnTo>
                  <a:lnTo>
                    <a:pt x="1445" y="1636"/>
                  </a:lnTo>
                  <a:lnTo>
                    <a:pt x="1426" y="1620"/>
                  </a:lnTo>
                  <a:lnTo>
                    <a:pt x="1424" y="1609"/>
                  </a:lnTo>
                  <a:lnTo>
                    <a:pt x="1428" y="1600"/>
                  </a:lnTo>
                  <a:lnTo>
                    <a:pt x="1433" y="1592"/>
                  </a:lnTo>
                  <a:lnTo>
                    <a:pt x="1439" y="1584"/>
                  </a:lnTo>
                  <a:lnTo>
                    <a:pt x="1444" y="1575"/>
                  </a:lnTo>
                  <a:lnTo>
                    <a:pt x="1445" y="1567"/>
                  </a:lnTo>
                  <a:lnTo>
                    <a:pt x="1439" y="1560"/>
                  </a:lnTo>
                  <a:lnTo>
                    <a:pt x="1430" y="1554"/>
                  </a:lnTo>
                  <a:lnTo>
                    <a:pt x="1426" y="1558"/>
                  </a:lnTo>
                  <a:lnTo>
                    <a:pt x="1405" y="1550"/>
                  </a:lnTo>
                  <a:lnTo>
                    <a:pt x="1387" y="1542"/>
                  </a:lnTo>
                  <a:lnTo>
                    <a:pt x="1370" y="1531"/>
                  </a:lnTo>
                  <a:lnTo>
                    <a:pt x="1353" y="1519"/>
                  </a:lnTo>
                  <a:lnTo>
                    <a:pt x="1336" y="1505"/>
                  </a:lnTo>
                  <a:lnTo>
                    <a:pt x="1320" y="1493"/>
                  </a:lnTo>
                  <a:lnTo>
                    <a:pt x="1304" y="1480"/>
                  </a:lnTo>
                  <a:lnTo>
                    <a:pt x="1290" y="1468"/>
                  </a:lnTo>
                  <a:lnTo>
                    <a:pt x="1288" y="1455"/>
                  </a:lnTo>
                  <a:lnTo>
                    <a:pt x="1290" y="1446"/>
                  </a:lnTo>
                  <a:lnTo>
                    <a:pt x="1293" y="1434"/>
                  </a:lnTo>
                  <a:lnTo>
                    <a:pt x="1299" y="1426"/>
                  </a:lnTo>
                  <a:lnTo>
                    <a:pt x="1302" y="1416"/>
                  </a:lnTo>
                  <a:lnTo>
                    <a:pt x="1304" y="1407"/>
                  </a:lnTo>
                  <a:lnTo>
                    <a:pt x="1303" y="1397"/>
                  </a:lnTo>
                  <a:lnTo>
                    <a:pt x="1299" y="1388"/>
                  </a:lnTo>
                  <a:lnTo>
                    <a:pt x="1276" y="1372"/>
                  </a:lnTo>
                  <a:lnTo>
                    <a:pt x="1256" y="1356"/>
                  </a:lnTo>
                  <a:lnTo>
                    <a:pt x="1235" y="1340"/>
                  </a:lnTo>
                  <a:lnTo>
                    <a:pt x="1214" y="1324"/>
                  </a:lnTo>
                  <a:lnTo>
                    <a:pt x="1193" y="1306"/>
                  </a:lnTo>
                  <a:lnTo>
                    <a:pt x="1173" y="1289"/>
                  </a:lnTo>
                  <a:lnTo>
                    <a:pt x="1155" y="1270"/>
                  </a:lnTo>
                  <a:lnTo>
                    <a:pt x="1143" y="1249"/>
                  </a:lnTo>
                  <a:lnTo>
                    <a:pt x="1166" y="1225"/>
                  </a:lnTo>
                  <a:lnTo>
                    <a:pt x="1173" y="1204"/>
                  </a:lnTo>
                  <a:lnTo>
                    <a:pt x="1168" y="1184"/>
                  </a:lnTo>
                  <a:lnTo>
                    <a:pt x="1154" y="1164"/>
                  </a:lnTo>
                  <a:lnTo>
                    <a:pt x="1133" y="1145"/>
                  </a:lnTo>
                  <a:lnTo>
                    <a:pt x="1113" y="1125"/>
                  </a:lnTo>
                  <a:lnTo>
                    <a:pt x="1097" y="1104"/>
                  </a:lnTo>
                  <a:lnTo>
                    <a:pt x="1090" y="1085"/>
                  </a:lnTo>
                  <a:lnTo>
                    <a:pt x="1081" y="1064"/>
                  </a:lnTo>
                  <a:lnTo>
                    <a:pt x="1072" y="1043"/>
                  </a:lnTo>
                  <a:lnTo>
                    <a:pt x="1059" y="1022"/>
                  </a:lnTo>
                  <a:lnTo>
                    <a:pt x="1049" y="1001"/>
                  </a:lnTo>
                  <a:lnTo>
                    <a:pt x="1042" y="979"/>
                  </a:lnTo>
                  <a:lnTo>
                    <a:pt x="1044" y="958"/>
                  </a:lnTo>
                  <a:lnTo>
                    <a:pt x="1052" y="937"/>
                  </a:lnTo>
                  <a:lnTo>
                    <a:pt x="1073" y="919"/>
                  </a:lnTo>
                  <a:lnTo>
                    <a:pt x="1059" y="890"/>
                  </a:lnTo>
                  <a:lnTo>
                    <a:pt x="1045" y="862"/>
                  </a:lnTo>
                  <a:lnTo>
                    <a:pt x="1033" y="834"/>
                  </a:lnTo>
                  <a:lnTo>
                    <a:pt x="1020" y="806"/>
                  </a:lnTo>
                  <a:lnTo>
                    <a:pt x="1007" y="777"/>
                  </a:lnTo>
                  <a:lnTo>
                    <a:pt x="999" y="747"/>
                  </a:lnTo>
                  <a:lnTo>
                    <a:pt x="991" y="717"/>
                  </a:lnTo>
                  <a:lnTo>
                    <a:pt x="985" y="687"/>
                  </a:lnTo>
                  <a:lnTo>
                    <a:pt x="989" y="681"/>
                  </a:lnTo>
                  <a:lnTo>
                    <a:pt x="995" y="678"/>
                  </a:lnTo>
                  <a:lnTo>
                    <a:pt x="1000" y="676"/>
                  </a:lnTo>
                  <a:lnTo>
                    <a:pt x="1007" y="679"/>
                  </a:lnTo>
                  <a:lnTo>
                    <a:pt x="1019" y="683"/>
                  </a:lnTo>
                  <a:lnTo>
                    <a:pt x="1030" y="687"/>
                  </a:lnTo>
                  <a:lnTo>
                    <a:pt x="1021" y="658"/>
                  </a:lnTo>
                  <a:lnTo>
                    <a:pt x="1013" y="629"/>
                  </a:lnTo>
                  <a:lnTo>
                    <a:pt x="1003" y="601"/>
                  </a:lnTo>
                  <a:lnTo>
                    <a:pt x="993" y="575"/>
                  </a:lnTo>
                  <a:lnTo>
                    <a:pt x="982" y="545"/>
                  </a:lnTo>
                  <a:lnTo>
                    <a:pt x="973" y="517"/>
                  </a:lnTo>
                  <a:lnTo>
                    <a:pt x="964" y="490"/>
                  </a:lnTo>
                  <a:lnTo>
                    <a:pt x="960" y="462"/>
                  </a:lnTo>
                  <a:lnTo>
                    <a:pt x="966" y="455"/>
                  </a:lnTo>
                  <a:lnTo>
                    <a:pt x="973" y="452"/>
                  </a:lnTo>
                  <a:lnTo>
                    <a:pt x="981" y="451"/>
                  </a:lnTo>
                  <a:lnTo>
                    <a:pt x="991" y="451"/>
                  </a:lnTo>
                  <a:lnTo>
                    <a:pt x="999" y="449"/>
                  </a:lnTo>
                  <a:lnTo>
                    <a:pt x="1007" y="449"/>
                  </a:lnTo>
                  <a:lnTo>
                    <a:pt x="1016" y="448"/>
                  </a:lnTo>
                  <a:lnTo>
                    <a:pt x="1026" y="444"/>
                  </a:lnTo>
                  <a:lnTo>
                    <a:pt x="1007" y="414"/>
                  </a:lnTo>
                  <a:lnTo>
                    <a:pt x="993" y="385"/>
                  </a:lnTo>
                  <a:lnTo>
                    <a:pt x="981" y="356"/>
                  </a:lnTo>
                  <a:lnTo>
                    <a:pt x="973" y="327"/>
                  </a:lnTo>
                  <a:lnTo>
                    <a:pt x="964" y="295"/>
                  </a:lnTo>
                  <a:lnTo>
                    <a:pt x="959" y="264"/>
                  </a:lnTo>
                  <a:lnTo>
                    <a:pt x="953" y="232"/>
                  </a:lnTo>
                  <a:lnTo>
                    <a:pt x="950" y="200"/>
                  </a:lnTo>
                  <a:lnTo>
                    <a:pt x="952" y="191"/>
                  </a:lnTo>
                  <a:lnTo>
                    <a:pt x="953" y="183"/>
                  </a:lnTo>
                  <a:lnTo>
                    <a:pt x="950" y="172"/>
                  </a:lnTo>
                  <a:lnTo>
                    <a:pt x="949" y="164"/>
                  </a:lnTo>
                  <a:lnTo>
                    <a:pt x="947" y="154"/>
                  </a:lnTo>
                  <a:lnTo>
                    <a:pt x="950" y="147"/>
                  </a:lnTo>
                  <a:lnTo>
                    <a:pt x="956" y="143"/>
                  </a:lnTo>
                  <a:lnTo>
                    <a:pt x="968" y="144"/>
                  </a:lnTo>
                  <a:lnTo>
                    <a:pt x="975" y="148"/>
                  </a:lnTo>
                  <a:lnTo>
                    <a:pt x="982" y="154"/>
                  </a:lnTo>
                  <a:lnTo>
                    <a:pt x="989" y="159"/>
                  </a:lnTo>
                  <a:lnTo>
                    <a:pt x="996" y="168"/>
                  </a:lnTo>
                  <a:lnTo>
                    <a:pt x="1002" y="173"/>
                  </a:lnTo>
                  <a:lnTo>
                    <a:pt x="1009" y="179"/>
                  </a:lnTo>
                  <a:lnTo>
                    <a:pt x="1017" y="184"/>
                  </a:lnTo>
                  <a:lnTo>
                    <a:pt x="1026" y="191"/>
                  </a:lnTo>
                  <a:lnTo>
                    <a:pt x="1026" y="172"/>
                  </a:lnTo>
                  <a:lnTo>
                    <a:pt x="1027" y="154"/>
                  </a:lnTo>
                  <a:lnTo>
                    <a:pt x="1027" y="134"/>
                  </a:lnTo>
                  <a:lnTo>
                    <a:pt x="1030" y="115"/>
                  </a:lnTo>
                  <a:lnTo>
                    <a:pt x="1030" y="95"/>
                  </a:lnTo>
                  <a:lnTo>
                    <a:pt x="1031" y="77"/>
                  </a:lnTo>
                  <a:lnTo>
                    <a:pt x="1031" y="59"/>
                  </a:lnTo>
                  <a:lnTo>
                    <a:pt x="1030" y="44"/>
                  </a:lnTo>
                  <a:lnTo>
                    <a:pt x="1044" y="34"/>
                  </a:lnTo>
                  <a:lnTo>
                    <a:pt x="1058" y="33"/>
                  </a:lnTo>
                  <a:lnTo>
                    <a:pt x="1072" y="34"/>
                  </a:lnTo>
                  <a:lnTo>
                    <a:pt x="1085" y="41"/>
                  </a:lnTo>
                  <a:lnTo>
                    <a:pt x="1099" y="46"/>
                  </a:lnTo>
                  <a:lnTo>
                    <a:pt x="1115" y="55"/>
                  </a:lnTo>
                  <a:lnTo>
                    <a:pt x="1130" y="60"/>
                  </a:lnTo>
                  <a:lnTo>
                    <a:pt x="1147" y="65"/>
                  </a:lnTo>
                  <a:lnTo>
                    <a:pt x="1162" y="66"/>
                  </a:lnTo>
                  <a:lnTo>
                    <a:pt x="1179" y="67"/>
                  </a:lnTo>
                  <a:lnTo>
                    <a:pt x="1197" y="66"/>
                  </a:lnTo>
                  <a:lnTo>
                    <a:pt x="1215" y="66"/>
                  </a:lnTo>
                  <a:lnTo>
                    <a:pt x="1230" y="60"/>
                  </a:lnTo>
                  <a:lnTo>
                    <a:pt x="1244" y="52"/>
                  </a:lnTo>
                  <a:lnTo>
                    <a:pt x="1254" y="38"/>
                  </a:lnTo>
                  <a:lnTo>
                    <a:pt x="1260" y="21"/>
                  </a:lnTo>
                  <a:lnTo>
                    <a:pt x="1297" y="7"/>
                  </a:lnTo>
                  <a:lnTo>
                    <a:pt x="1336" y="12"/>
                  </a:lnTo>
                  <a:lnTo>
                    <a:pt x="1373" y="24"/>
                  </a:lnTo>
                  <a:lnTo>
                    <a:pt x="1410" y="42"/>
                  </a:lnTo>
                  <a:lnTo>
                    <a:pt x="1444" y="53"/>
                  </a:lnTo>
                  <a:lnTo>
                    <a:pt x="1476" y="56"/>
                  </a:lnTo>
                  <a:lnTo>
                    <a:pt x="1505" y="40"/>
                  </a:lnTo>
                  <a:lnTo>
                    <a:pt x="1530" y="0"/>
                  </a:lnTo>
                  <a:lnTo>
                    <a:pt x="1558" y="0"/>
                  </a:lnTo>
                  <a:lnTo>
                    <a:pt x="1586" y="6"/>
                  </a:lnTo>
                  <a:lnTo>
                    <a:pt x="1611" y="12"/>
                  </a:lnTo>
                  <a:lnTo>
                    <a:pt x="1637" y="20"/>
                  </a:lnTo>
                  <a:lnTo>
                    <a:pt x="1662" y="27"/>
                  </a:lnTo>
                  <a:lnTo>
                    <a:pt x="1688" y="35"/>
                  </a:lnTo>
                  <a:lnTo>
                    <a:pt x="1713" y="44"/>
                  </a:lnTo>
                  <a:lnTo>
                    <a:pt x="1739" y="52"/>
                  </a:lnTo>
                  <a:close/>
                </a:path>
              </a:pathLst>
            </a:custGeom>
            <a:blipFill>
              <a:blip r:embed="rId6" cstate="print"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grpSp>
          <p:nvGrpSpPr>
            <p:cNvPr id="224" name="Grupa 73"/>
            <p:cNvGrpSpPr/>
            <p:nvPr/>
          </p:nvGrpSpPr>
          <p:grpSpPr>
            <a:xfrm>
              <a:off x="5286380" y="0"/>
              <a:ext cx="1892193" cy="2309910"/>
              <a:chOff x="921270" y="1484408"/>
              <a:chExt cx="1892193" cy="2309910"/>
            </a:xfrm>
          </p:grpSpPr>
          <p:sp>
            <p:nvSpPr>
              <p:cNvPr id="226" name="Dowolny kształt 225"/>
              <p:cNvSpPr/>
              <p:nvPr/>
            </p:nvSpPr>
            <p:spPr>
              <a:xfrm>
                <a:off x="935421" y="1521372"/>
                <a:ext cx="1770993" cy="1655380"/>
              </a:xfrm>
              <a:custGeom>
                <a:avLst/>
                <a:gdLst>
                  <a:gd name="connsiteX0" fmla="*/ 57807 w 1770993"/>
                  <a:gd name="connsiteY0" fmla="*/ 55180 h 1655380"/>
                  <a:gd name="connsiteX1" fmla="*/ 420413 w 1770993"/>
                  <a:gd name="connsiteY1" fmla="*/ 7883 h 1655380"/>
                  <a:gd name="connsiteX2" fmla="*/ 735724 w 1770993"/>
                  <a:gd name="connsiteY2" fmla="*/ 39414 h 1655380"/>
                  <a:gd name="connsiteX3" fmla="*/ 1145627 w 1770993"/>
                  <a:gd name="connsiteY3" fmla="*/ 244366 h 1655380"/>
                  <a:gd name="connsiteX4" fmla="*/ 1492469 w 1770993"/>
                  <a:gd name="connsiteY4" fmla="*/ 480849 h 1655380"/>
                  <a:gd name="connsiteX5" fmla="*/ 1587062 w 1770993"/>
                  <a:gd name="connsiteY5" fmla="*/ 701566 h 1655380"/>
                  <a:gd name="connsiteX6" fmla="*/ 1744717 w 1770993"/>
                  <a:gd name="connsiteY6" fmla="*/ 985345 h 1655380"/>
                  <a:gd name="connsiteX7" fmla="*/ 1744717 w 1770993"/>
                  <a:gd name="connsiteY7" fmla="*/ 1253359 h 1655380"/>
                  <a:gd name="connsiteX8" fmla="*/ 1713186 w 1770993"/>
                  <a:gd name="connsiteY8" fmla="*/ 1568669 h 1655380"/>
                  <a:gd name="connsiteX9" fmla="*/ 1713186 w 1770993"/>
                  <a:gd name="connsiteY9" fmla="*/ 1631731 h 1655380"/>
                  <a:gd name="connsiteX10" fmla="*/ 1508234 w 1770993"/>
                  <a:gd name="connsiteY10" fmla="*/ 1647497 h 1655380"/>
                  <a:gd name="connsiteX11" fmla="*/ 972207 w 1770993"/>
                  <a:gd name="connsiteY11" fmla="*/ 1584435 h 1655380"/>
                  <a:gd name="connsiteX12" fmla="*/ 704193 w 1770993"/>
                  <a:gd name="connsiteY12" fmla="*/ 1379483 h 1655380"/>
                  <a:gd name="connsiteX13" fmla="*/ 483476 w 1770993"/>
                  <a:gd name="connsiteY13" fmla="*/ 1221828 h 1655380"/>
                  <a:gd name="connsiteX14" fmla="*/ 278524 w 1770993"/>
                  <a:gd name="connsiteY14" fmla="*/ 1032642 h 1655380"/>
                  <a:gd name="connsiteX15" fmla="*/ 152400 w 1770993"/>
                  <a:gd name="connsiteY15" fmla="*/ 811925 h 1655380"/>
                  <a:gd name="connsiteX16" fmla="*/ 73572 w 1770993"/>
                  <a:gd name="connsiteY16" fmla="*/ 512380 h 1655380"/>
                  <a:gd name="connsiteX17" fmla="*/ 73572 w 1770993"/>
                  <a:gd name="connsiteY17" fmla="*/ 307428 h 1655380"/>
                  <a:gd name="connsiteX18" fmla="*/ 57807 w 1770993"/>
                  <a:gd name="connsiteY18" fmla="*/ 55180 h 165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70993" h="1655380">
                    <a:moveTo>
                      <a:pt x="57807" y="55180"/>
                    </a:moveTo>
                    <a:cubicBezTo>
                      <a:pt x="115614" y="5256"/>
                      <a:pt x="307427" y="10511"/>
                      <a:pt x="420413" y="7883"/>
                    </a:cubicBezTo>
                    <a:cubicBezTo>
                      <a:pt x="533399" y="5255"/>
                      <a:pt x="614855" y="0"/>
                      <a:pt x="735724" y="39414"/>
                    </a:cubicBezTo>
                    <a:cubicBezTo>
                      <a:pt x="856593" y="78828"/>
                      <a:pt x="1019503" y="170794"/>
                      <a:pt x="1145627" y="244366"/>
                    </a:cubicBezTo>
                    <a:cubicBezTo>
                      <a:pt x="1271751" y="317939"/>
                      <a:pt x="1418897" y="404649"/>
                      <a:pt x="1492469" y="480849"/>
                    </a:cubicBezTo>
                    <a:cubicBezTo>
                      <a:pt x="1566041" y="557049"/>
                      <a:pt x="1545021" y="617483"/>
                      <a:pt x="1587062" y="701566"/>
                    </a:cubicBezTo>
                    <a:cubicBezTo>
                      <a:pt x="1629103" y="785649"/>
                      <a:pt x="1718441" y="893380"/>
                      <a:pt x="1744717" y="985345"/>
                    </a:cubicBezTo>
                    <a:cubicBezTo>
                      <a:pt x="1770993" y="1077310"/>
                      <a:pt x="1749972" y="1156138"/>
                      <a:pt x="1744717" y="1253359"/>
                    </a:cubicBezTo>
                    <a:cubicBezTo>
                      <a:pt x="1739462" y="1350580"/>
                      <a:pt x="1718441" y="1505607"/>
                      <a:pt x="1713186" y="1568669"/>
                    </a:cubicBezTo>
                    <a:cubicBezTo>
                      <a:pt x="1707931" y="1631731"/>
                      <a:pt x="1747345" y="1618593"/>
                      <a:pt x="1713186" y="1631731"/>
                    </a:cubicBezTo>
                    <a:cubicBezTo>
                      <a:pt x="1679027" y="1644869"/>
                      <a:pt x="1631731" y="1655380"/>
                      <a:pt x="1508234" y="1647497"/>
                    </a:cubicBezTo>
                    <a:cubicBezTo>
                      <a:pt x="1384738" y="1639614"/>
                      <a:pt x="1106214" y="1629104"/>
                      <a:pt x="972207" y="1584435"/>
                    </a:cubicBezTo>
                    <a:cubicBezTo>
                      <a:pt x="838200" y="1539766"/>
                      <a:pt x="785648" y="1439917"/>
                      <a:pt x="704193" y="1379483"/>
                    </a:cubicBezTo>
                    <a:cubicBezTo>
                      <a:pt x="622738" y="1319049"/>
                      <a:pt x="554421" y="1279635"/>
                      <a:pt x="483476" y="1221828"/>
                    </a:cubicBezTo>
                    <a:cubicBezTo>
                      <a:pt x="412531" y="1164021"/>
                      <a:pt x="333703" y="1100959"/>
                      <a:pt x="278524" y="1032642"/>
                    </a:cubicBezTo>
                    <a:cubicBezTo>
                      <a:pt x="223345" y="964325"/>
                      <a:pt x="186559" y="898635"/>
                      <a:pt x="152400" y="811925"/>
                    </a:cubicBezTo>
                    <a:cubicBezTo>
                      <a:pt x="118241" y="725215"/>
                      <a:pt x="86710" y="596463"/>
                      <a:pt x="73572" y="512380"/>
                    </a:cubicBezTo>
                    <a:cubicBezTo>
                      <a:pt x="60434" y="428297"/>
                      <a:pt x="70944" y="386256"/>
                      <a:pt x="73572" y="307428"/>
                    </a:cubicBezTo>
                    <a:cubicBezTo>
                      <a:pt x="76200" y="228600"/>
                      <a:pt x="0" y="105104"/>
                      <a:pt x="57807" y="5518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grpSp>
            <p:nvGrpSpPr>
              <p:cNvPr id="227" name="Grupa 71"/>
              <p:cNvGrpSpPr/>
              <p:nvPr/>
            </p:nvGrpSpPr>
            <p:grpSpPr>
              <a:xfrm>
                <a:off x="921270" y="1484408"/>
                <a:ext cx="1892193" cy="2309910"/>
                <a:chOff x="5283320" y="15766"/>
                <a:chExt cx="1892193" cy="2309910"/>
              </a:xfrm>
            </p:grpSpPr>
            <p:sp>
              <p:nvSpPr>
                <p:cNvPr id="228" name="Freeform 32"/>
                <p:cNvSpPr>
                  <a:spLocks/>
                </p:cNvSpPr>
                <p:nvPr/>
              </p:nvSpPr>
              <p:spPr bwMode="auto">
                <a:xfrm>
                  <a:off x="5597645" y="34816"/>
                  <a:ext cx="82550" cy="100012"/>
                </a:xfrm>
                <a:custGeom>
                  <a:avLst/>
                  <a:gdLst/>
                  <a:ahLst/>
                  <a:cxnLst>
                    <a:cxn ang="0">
                      <a:pos x="87" y="44"/>
                    </a:cxn>
                    <a:cxn ang="0">
                      <a:pos x="105" y="126"/>
                    </a:cxn>
                    <a:cxn ang="0">
                      <a:pos x="91" y="117"/>
                    </a:cxn>
                    <a:cxn ang="0">
                      <a:pos x="77" y="106"/>
                    </a:cxn>
                    <a:cxn ang="0">
                      <a:pos x="63" y="89"/>
                    </a:cxn>
                    <a:cxn ang="0">
                      <a:pos x="51" y="73"/>
                    </a:cxn>
                    <a:cxn ang="0">
                      <a:pos x="37" y="54"/>
                    </a:cxn>
                    <a:cxn ang="0">
                      <a:pos x="24" y="34"/>
                    </a:cxn>
                    <a:cxn ang="0">
                      <a:pos x="11" y="16"/>
                    </a:cxn>
                    <a:cxn ang="0">
                      <a:pos x="0" y="0"/>
                    </a:cxn>
                    <a:cxn ang="0">
                      <a:pos x="11" y="1"/>
                    </a:cxn>
                    <a:cxn ang="0">
                      <a:pos x="24" y="7"/>
                    </a:cxn>
                    <a:cxn ang="0">
                      <a:pos x="35" y="11"/>
                    </a:cxn>
                    <a:cxn ang="0">
                      <a:pos x="48" y="18"/>
                    </a:cxn>
                    <a:cxn ang="0">
                      <a:pos x="57" y="25"/>
                    </a:cxn>
                    <a:cxn ang="0">
                      <a:pos x="69" y="32"/>
                    </a:cxn>
                    <a:cxn ang="0">
                      <a:pos x="77" y="37"/>
                    </a:cxn>
                    <a:cxn ang="0">
                      <a:pos x="87" y="44"/>
                    </a:cxn>
                  </a:cxnLst>
                  <a:rect l="0" t="0" r="r" b="b"/>
                  <a:pathLst>
                    <a:path w="105" h="126">
                      <a:moveTo>
                        <a:pt x="87" y="44"/>
                      </a:moveTo>
                      <a:lnTo>
                        <a:pt x="105" y="126"/>
                      </a:lnTo>
                      <a:lnTo>
                        <a:pt x="91" y="117"/>
                      </a:lnTo>
                      <a:lnTo>
                        <a:pt x="77" y="106"/>
                      </a:lnTo>
                      <a:lnTo>
                        <a:pt x="63" y="89"/>
                      </a:lnTo>
                      <a:lnTo>
                        <a:pt x="51" y="73"/>
                      </a:lnTo>
                      <a:lnTo>
                        <a:pt x="37" y="54"/>
                      </a:lnTo>
                      <a:lnTo>
                        <a:pt x="24" y="34"/>
                      </a:lnTo>
                      <a:lnTo>
                        <a:pt x="11" y="16"/>
                      </a:lnTo>
                      <a:lnTo>
                        <a:pt x="0" y="0"/>
                      </a:lnTo>
                      <a:lnTo>
                        <a:pt x="11" y="1"/>
                      </a:lnTo>
                      <a:lnTo>
                        <a:pt x="24" y="7"/>
                      </a:lnTo>
                      <a:lnTo>
                        <a:pt x="35" y="11"/>
                      </a:lnTo>
                      <a:lnTo>
                        <a:pt x="48" y="18"/>
                      </a:lnTo>
                      <a:lnTo>
                        <a:pt x="57" y="25"/>
                      </a:lnTo>
                      <a:lnTo>
                        <a:pt x="69" y="32"/>
                      </a:lnTo>
                      <a:lnTo>
                        <a:pt x="77" y="37"/>
                      </a:lnTo>
                      <a:lnTo>
                        <a:pt x="87" y="4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29" name="Freeform 33"/>
                <p:cNvSpPr>
                  <a:spLocks/>
                </p:cNvSpPr>
                <p:nvPr/>
              </p:nvSpPr>
              <p:spPr bwMode="auto">
                <a:xfrm>
                  <a:off x="5283320" y="66566"/>
                  <a:ext cx="763588" cy="546100"/>
                </a:xfrm>
                <a:custGeom>
                  <a:avLst/>
                  <a:gdLst/>
                  <a:ahLst/>
                  <a:cxnLst>
                    <a:cxn ang="0">
                      <a:pos x="963" y="617"/>
                    </a:cxn>
                    <a:cxn ang="0">
                      <a:pos x="852" y="619"/>
                    </a:cxn>
                    <a:cxn ang="0">
                      <a:pos x="740" y="634"/>
                    </a:cxn>
                    <a:cxn ang="0">
                      <a:pos x="629" y="655"/>
                    </a:cxn>
                    <a:cxn ang="0">
                      <a:pos x="517" y="676"/>
                    </a:cxn>
                    <a:cxn ang="0">
                      <a:pos x="404" y="687"/>
                    </a:cxn>
                    <a:cxn ang="0">
                      <a:pos x="297" y="686"/>
                    </a:cxn>
                    <a:cxn ang="0">
                      <a:pos x="190" y="663"/>
                    </a:cxn>
                    <a:cxn ang="0">
                      <a:pos x="88" y="613"/>
                    </a:cxn>
                    <a:cxn ang="0">
                      <a:pos x="82" y="585"/>
                    </a:cxn>
                    <a:cxn ang="0">
                      <a:pos x="75" y="559"/>
                    </a:cxn>
                    <a:cxn ang="0">
                      <a:pos x="64" y="531"/>
                    </a:cxn>
                    <a:cxn ang="0">
                      <a:pos x="54" y="503"/>
                    </a:cxn>
                    <a:cxn ang="0">
                      <a:pos x="42" y="474"/>
                    </a:cxn>
                    <a:cxn ang="0">
                      <a:pos x="31" y="445"/>
                    </a:cxn>
                    <a:cxn ang="0">
                      <a:pos x="18" y="415"/>
                    </a:cxn>
                    <a:cxn ang="0">
                      <a:pos x="10" y="387"/>
                    </a:cxn>
                    <a:cxn ang="0">
                      <a:pos x="10" y="373"/>
                    </a:cxn>
                    <a:cxn ang="0">
                      <a:pos x="17" y="376"/>
                    </a:cxn>
                    <a:cxn ang="0">
                      <a:pos x="25" y="378"/>
                    </a:cxn>
                    <a:cxn ang="0">
                      <a:pos x="34" y="375"/>
                    </a:cxn>
                    <a:cxn ang="0">
                      <a:pos x="42" y="373"/>
                    </a:cxn>
                    <a:cxn ang="0">
                      <a:pos x="50" y="368"/>
                    </a:cxn>
                    <a:cxn ang="0">
                      <a:pos x="59" y="364"/>
                    </a:cxn>
                    <a:cxn ang="0">
                      <a:pos x="67" y="360"/>
                    </a:cxn>
                    <a:cxn ang="0">
                      <a:pos x="75" y="357"/>
                    </a:cxn>
                    <a:cxn ang="0">
                      <a:pos x="59" y="325"/>
                    </a:cxn>
                    <a:cxn ang="0">
                      <a:pos x="46" y="294"/>
                    </a:cxn>
                    <a:cxn ang="0">
                      <a:pos x="32" y="262"/>
                    </a:cxn>
                    <a:cxn ang="0">
                      <a:pos x="22" y="231"/>
                    </a:cxn>
                    <a:cxn ang="0">
                      <a:pos x="13" y="199"/>
                    </a:cxn>
                    <a:cxn ang="0">
                      <a:pos x="6" y="167"/>
                    </a:cxn>
                    <a:cxn ang="0">
                      <a:pos x="0" y="132"/>
                    </a:cxn>
                    <a:cxn ang="0">
                      <a:pos x="0" y="99"/>
                    </a:cxn>
                    <a:cxn ang="0">
                      <a:pos x="8" y="100"/>
                    </a:cxn>
                    <a:cxn ang="0">
                      <a:pos x="18" y="107"/>
                    </a:cxn>
                    <a:cxn ang="0">
                      <a:pos x="28" y="116"/>
                    </a:cxn>
                    <a:cxn ang="0">
                      <a:pos x="38" y="127"/>
                    </a:cxn>
                    <a:cxn ang="0">
                      <a:pos x="46" y="134"/>
                    </a:cxn>
                    <a:cxn ang="0">
                      <a:pos x="57" y="137"/>
                    </a:cxn>
                    <a:cxn ang="0">
                      <a:pos x="67" y="135"/>
                    </a:cxn>
                    <a:cxn ang="0">
                      <a:pos x="80" y="125"/>
                    </a:cxn>
                    <a:cxn ang="0">
                      <a:pos x="84" y="0"/>
                    </a:cxn>
                    <a:cxn ang="0">
                      <a:pos x="163" y="113"/>
                    </a:cxn>
                    <a:cxn ang="0">
                      <a:pos x="258" y="210"/>
                    </a:cxn>
                    <a:cxn ang="0">
                      <a:pos x="364" y="295"/>
                    </a:cxn>
                    <a:cxn ang="0">
                      <a:pos x="478" y="372"/>
                    </a:cxn>
                    <a:cxn ang="0">
                      <a:pos x="597" y="438"/>
                    </a:cxn>
                    <a:cxn ang="0">
                      <a:pos x="719" y="500"/>
                    </a:cxn>
                    <a:cxn ang="0">
                      <a:pos x="842" y="559"/>
                    </a:cxn>
                    <a:cxn ang="0">
                      <a:pos x="963" y="617"/>
                    </a:cxn>
                  </a:cxnLst>
                  <a:rect l="0" t="0" r="r" b="b"/>
                  <a:pathLst>
                    <a:path w="963" h="687">
                      <a:moveTo>
                        <a:pt x="963" y="617"/>
                      </a:moveTo>
                      <a:lnTo>
                        <a:pt x="852" y="619"/>
                      </a:lnTo>
                      <a:lnTo>
                        <a:pt x="740" y="634"/>
                      </a:lnTo>
                      <a:lnTo>
                        <a:pt x="629" y="655"/>
                      </a:lnTo>
                      <a:lnTo>
                        <a:pt x="517" y="676"/>
                      </a:lnTo>
                      <a:lnTo>
                        <a:pt x="404" y="687"/>
                      </a:lnTo>
                      <a:lnTo>
                        <a:pt x="297" y="686"/>
                      </a:lnTo>
                      <a:lnTo>
                        <a:pt x="190" y="663"/>
                      </a:lnTo>
                      <a:lnTo>
                        <a:pt x="88" y="613"/>
                      </a:lnTo>
                      <a:lnTo>
                        <a:pt x="82" y="585"/>
                      </a:lnTo>
                      <a:lnTo>
                        <a:pt x="75" y="559"/>
                      </a:lnTo>
                      <a:lnTo>
                        <a:pt x="64" y="531"/>
                      </a:lnTo>
                      <a:lnTo>
                        <a:pt x="54" y="503"/>
                      </a:lnTo>
                      <a:lnTo>
                        <a:pt x="42" y="474"/>
                      </a:lnTo>
                      <a:lnTo>
                        <a:pt x="31" y="445"/>
                      </a:lnTo>
                      <a:lnTo>
                        <a:pt x="18" y="415"/>
                      </a:lnTo>
                      <a:lnTo>
                        <a:pt x="10" y="387"/>
                      </a:lnTo>
                      <a:lnTo>
                        <a:pt x="10" y="373"/>
                      </a:lnTo>
                      <a:lnTo>
                        <a:pt x="17" y="376"/>
                      </a:lnTo>
                      <a:lnTo>
                        <a:pt x="25" y="378"/>
                      </a:lnTo>
                      <a:lnTo>
                        <a:pt x="34" y="375"/>
                      </a:lnTo>
                      <a:lnTo>
                        <a:pt x="42" y="373"/>
                      </a:lnTo>
                      <a:lnTo>
                        <a:pt x="50" y="368"/>
                      </a:lnTo>
                      <a:lnTo>
                        <a:pt x="59" y="364"/>
                      </a:lnTo>
                      <a:lnTo>
                        <a:pt x="67" y="360"/>
                      </a:lnTo>
                      <a:lnTo>
                        <a:pt x="75" y="357"/>
                      </a:lnTo>
                      <a:lnTo>
                        <a:pt x="59" y="325"/>
                      </a:lnTo>
                      <a:lnTo>
                        <a:pt x="46" y="294"/>
                      </a:lnTo>
                      <a:lnTo>
                        <a:pt x="32" y="262"/>
                      </a:lnTo>
                      <a:lnTo>
                        <a:pt x="22" y="231"/>
                      </a:lnTo>
                      <a:lnTo>
                        <a:pt x="13" y="199"/>
                      </a:lnTo>
                      <a:lnTo>
                        <a:pt x="6" y="167"/>
                      </a:lnTo>
                      <a:lnTo>
                        <a:pt x="0" y="132"/>
                      </a:lnTo>
                      <a:lnTo>
                        <a:pt x="0" y="99"/>
                      </a:lnTo>
                      <a:lnTo>
                        <a:pt x="8" y="100"/>
                      </a:lnTo>
                      <a:lnTo>
                        <a:pt x="18" y="107"/>
                      </a:lnTo>
                      <a:lnTo>
                        <a:pt x="28" y="116"/>
                      </a:lnTo>
                      <a:lnTo>
                        <a:pt x="38" y="127"/>
                      </a:lnTo>
                      <a:lnTo>
                        <a:pt x="46" y="134"/>
                      </a:lnTo>
                      <a:lnTo>
                        <a:pt x="57" y="137"/>
                      </a:lnTo>
                      <a:lnTo>
                        <a:pt x="67" y="135"/>
                      </a:lnTo>
                      <a:lnTo>
                        <a:pt x="80" y="125"/>
                      </a:lnTo>
                      <a:lnTo>
                        <a:pt x="84" y="0"/>
                      </a:lnTo>
                      <a:lnTo>
                        <a:pt x="163" y="113"/>
                      </a:lnTo>
                      <a:lnTo>
                        <a:pt x="258" y="210"/>
                      </a:lnTo>
                      <a:lnTo>
                        <a:pt x="364" y="295"/>
                      </a:lnTo>
                      <a:lnTo>
                        <a:pt x="478" y="372"/>
                      </a:lnTo>
                      <a:lnTo>
                        <a:pt x="597" y="438"/>
                      </a:lnTo>
                      <a:lnTo>
                        <a:pt x="719" y="500"/>
                      </a:lnTo>
                      <a:lnTo>
                        <a:pt x="842" y="559"/>
                      </a:lnTo>
                      <a:lnTo>
                        <a:pt x="963" y="61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30" name="Freeform 34"/>
                <p:cNvSpPr>
                  <a:spLocks/>
                </p:cNvSpPr>
                <p:nvPr/>
              </p:nvSpPr>
              <p:spPr bwMode="auto">
                <a:xfrm>
                  <a:off x="6099295" y="169754"/>
                  <a:ext cx="293688" cy="528637"/>
                </a:xfrm>
                <a:custGeom>
                  <a:avLst/>
                  <a:gdLst/>
                  <a:ahLst/>
                  <a:cxnLst>
                    <a:cxn ang="0">
                      <a:pos x="47" y="53"/>
                    </a:cxn>
                    <a:cxn ang="0">
                      <a:pos x="61" y="64"/>
                    </a:cxn>
                    <a:cxn ang="0">
                      <a:pos x="76" y="78"/>
                    </a:cxn>
                    <a:cxn ang="0">
                      <a:pos x="93" y="90"/>
                    </a:cxn>
                    <a:cxn ang="0">
                      <a:pos x="110" y="104"/>
                    </a:cxn>
                    <a:cxn ang="0">
                      <a:pos x="127" y="114"/>
                    </a:cxn>
                    <a:cxn ang="0">
                      <a:pos x="146" y="122"/>
                    </a:cxn>
                    <a:cxn ang="0">
                      <a:pos x="166" y="126"/>
                    </a:cxn>
                    <a:cxn ang="0">
                      <a:pos x="186" y="126"/>
                    </a:cxn>
                    <a:cxn ang="0">
                      <a:pos x="213" y="100"/>
                    </a:cxn>
                    <a:cxn ang="0">
                      <a:pos x="214" y="139"/>
                    </a:cxn>
                    <a:cxn ang="0">
                      <a:pos x="228" y="175"/>
                    </a:cxn>
                    <a:cxn ang="0">
                      <a:pos x="249" y="209"/>
                    </a:cxn>
                    <a:cxn ang="0">
                      <a:pos x="274" y="243"/>
                    </a:cxn>
                    <a:cxn ang="0">
                      <a:pos x="297" y="277"/>
                    </a:cxn>
                    <a:cxn ang="0">
                      <a:pos x="317" y="313"/>
                    </a:cxn>
                    <a:cxn ang="0">
                      <a:pos x="331" y="352"/>
                    </a:cxn>
                    <a:cxn ang="0">
                      <a:pos x="336" y="397"/>
                    </a:cxn>
                    <a:cxn ang="0">
                      <a:pos x="340" y="430"/>
                    </a:cxn>
                    <a:cxn ang="0">
                      <a:pos x="344" y="465"/>
                    </a:cxn>
                    <a:cxn ang="0">
                      <a:pos x="345" y="497"/>
                    </a:cxn>
                    <a:cxn ang="0">
                      <a:pos x="348" y="531"/>
                    </a:cxn>
                    <a:cxn ang="0">
                      <a:pos x="350" y="563"/>
                    </a:cxn>
                    <a:cxn ang="0">
                      <a:pos x="354" y="596"/>
                    </a:cxn>
                    <a:cxn ang="0">
                      <a:pos x="359" y="629"/>
                    </a:cxn>
                    <a:cxn ang="0">
                      <a:pos x="370" y="666"/>
                    </a:cxn>
                    <a:cxn ang="0">
                      <a:pos x="358" y="662"/>
                    </a:cxn>
                    <a:cxn ang="0">
                      <a:pos x="347" y="656"/>
                    </a:cxn>
                    <a:cxn ang="0">
                      <a:pos x="336" y="649"/>
                    </a:cxn>
                    <a:cxn ang="0">
                      <a:pos x="326" y="642"/>
                    </a:cxn>
                    <a:cxn ang="0">
                      <a:pos x="315" y="632"/>
                    </a:cxn>
                    <a:cxn ang="0">
                      <a:pos x="306" y="624"/>
                    </a:cxn>
                    <a:cxn ang="0">
                      <a:pos x="295" y="616"/>
                    </a:cxn>
                    <a:cxn ang="0">
                      <a:pos x="287" y="610"/>
                    </a:cxn>
                    <a:cxn ang="0">
                      <a:pos x="304" y="567"/>
                    </a:cxn>
                    <a:cxn ang="0">
                      <a:pos x="312" y="525"/>
                    </a:cxn>
                    <a:cxn ang="0">
                      <a:pos x="312" y="482"/>
                    </a:cxn>
                    <a:cxn ang="0">
                      <a:pos x="306" y="440"/>
                    </a:cxn>
                    <a:cxn ang="0">
                      <a:pos x="295" y="398"/>
                    </a:cxn>
                    <a:cxn ang="0">
                      <a:pos x="283" y="356"/>
                    </a:cxn>
                    <a:cxn ang="0">
                      <a:pos x="269" y="316"/>
                    </a:cxn>
                    <a:cxn ang="0">
                      <a:pos x="256" y="278"/>
                    </a:cxn>
                    <a:cxn ang="0">
                      <a:pos x="224" y="246"/>
                    </a:cxn>
                    <a:cxn ang="0">
                      <a:pos x="189" y="214"/>
                    </a:cxn>
                    <a:cxn ang="0">
                      <a:pos x="152" y="181"/>
                    </a:cxn>
                    <a:cxn ang="0">
                      <a:pos x="115" y="149"/>
                    </a:cxn>
                    <a:cxn ang="0">
                      <a:pos x="79" y="112"/>
                    </a:cxn>
                    <a:cxn ang="0">
                      <a:pos x="48" y="76"/>
                    </a:cxn>
                    <a:cxn ang="0">
                      <a:pos x="19" y="39"/>
                    </a:cxn>
                    <a:cxn ang="0">
                      <a:pos x="0" y="0"/>
                    </a:cxn>
                    <a:cxn ang="0">
                      <a:pos x="8" y="11"/>
                    </a:cxn>
                    <a:cxn ang="0">
                      <a:pos x="19" y="26"/>
                    </a:cxn>
                    <a:cxn ang="0">
                      <a:pos x="25" y="33"/>
                    </a:cxn>
                    <a:cxn ang="0">
                      <a:pos x="32" y="40"/>
                    </a:cxn>
                    <a:cxn ang="0">
                      <a:pos x="39" y="46"/>
                    </a:cxn>
                    <a:cxn ang="0">
                      <a:pos x="47" y="53"/>
                    </a:cxn>
                  </a:cxnLst>
                  <a:rect l="0" t="0" r="r" b="b"/>
                  <a:pathLst>
                    <a:path w="370" h="666">
                      <a:moveTo>
                        <a:pt x="47" y="53"/>
                      </a:moveTo>
                      <a:lnTo>
                        <a:pt x="61" y="64"/>
                      </a:lnTo>
                      <a:lnTo>
                        <a:pt x="76" y="78"/>
                      </a:lnTo>
                      <a:lnTo>
                        <a:pt x="93" y="90"/>
                      </a:lnTo>
                      <a:lnTo>
                        <a:pt x="110" y="104"/>
                      </a:lnTo>
                      <a:lnTo>
                        <a:pt x="127" y="114"/>
                      </a:lnTo>
                      <a:lnTo>
                        <a:pt x="146" y="122"/>
                      </a:lnTo>
                      <a:lnTo>
                        <a:pt x="166" y="126"/>
                      </a:lnTo>
                      <a:lnTo>
                        <a:pt x="186" y="126"/>
                      </a:lnTo>
                      <a:lnTo>
                        <a:pt x="213" y="100"/>
                      </a:lnTo>
                      <a:lnTo>
                        <a:pt x="214" y="139"/>
                      </a:lnTo>
                      <a:lnTo>
                        <a:pt x="228" y="175"/>
                      </a:lnTo>
                      <a:lnTo>
                        <a:pt x="249" y="209"/>
                      </a:lnTo>
                      <a:lnTo>
                        <a:pt x="274" y="243"/>
                      </a:lnTo>
                      <a:lnTo>
                        <a:pt x="297" y="277"/>
                      </a:lnTo>
                      <a:lnTo>
                        <a:pt x="317" y="313"/>
                      </a:lnTo>
                      <a:lnTo>
                        <a:pt x="331" y="352"/>
                      </a:lnTo>
                      <a:lnTo>
                        <a:pt x="336" y="397"/>
                      </a:lnTo>
                      <a:lnTo>
                        <a:pt x="340" y="430"/>
                      </a:lnTo>
                      <a:lnTo>
                        <a:pt x="344" y="465"/>
                      </a:lnTo>
                      <a:lnTo>
                        <a:pt x="345" y="497"/>
                      </a:lnTo>
                      <a:lnTo>
                        <a:pt x="348" y="531"/>
                      </a:lnTo>
                      <a:lnTo>
                        <a:pt x="350" y="563"/>
                      </a:lnTo>
                      <a:lnTo>
                        <a:pt x="354" y="596"/>
                      </a:lnTo>
                      <a:lnTo>
                        <a:pt x="359" y="629"/>
                      </a:lnTo>
                      <a:lnTo>
                        <a:pt x="370" y="666"/>
                      </a:lnTo>
                      <a:lnTo>
                        <a:pt x="358" y="662"/>
                      </a:lnTo>
                      <a:lnTo>
                        <a:pt x="347" y="656"/>
                      </a:lnTo>
                      <a:lnTo>
                        <a:pt x="336" y="649"/>
                      </a:lnTo>
                      <a:lnTo>
                        <a:pt x="326" y="642"/>
                      </a:lnTo>
                      <a:lnTo>
                        <a:pt x="315" y="632"/>
                      </a:lnTo>
                      <a:lnTo>
                        <a:pt x="306" y="624"/>
                      </a:lnTo>
                      <a:lnTo>
                        <a:pt x="295" y="616"/>
                      </a:lnTo>
                      <a:lnTo>
                        <a:pt x="287" y="610"/>
                      </a:lnTo>
                      <a:lnTo>
                        <a:pt x="304" y="567"/>
                      </a:lnTo>
                      <a:lnTo>
                        <a:pt x="312" y="525"/>
                      </a:lnTo>
                      <a:lnTo>
                        <a:pt x="312" y="482"/>
                      </a:lnTo>
                      <a:lnTo>
                        <a:pt x="306" y="440"/>
                      </a:lnTo>
                      <a:lnTo>
                        <a:pt x="295" y="398"/>
                      </a:lnTo>
                      <a:lnTo>
                        <a:pt x="283" y="356"/>
                      </a:lnTo>
                      <a:lnTo>
                        <a:pt x="269" y="316"/>
                      </a:lnTo>
                      <a:lnTo>
                        <a:pt x="256" y="278"/>
                      </a:lnTo>
                      <a:lnTo>
                        <a:pt x="224" y="246"/>
                      </a:lnTo>
                      <a:lnTo>
                        <a:pt x="189" y="214"/>
                      </a:lnTo>
                      <a:lnTo>
                        <a:pt x="152" y="181"/>
                      </a:lnTo>
                      <a:lnTo>
                        <a:pt x="115" y="149"/>
                      </a:lnTo>
                      <a:lnTo>
                        <a:pt x="79" y="112"/>
                      </a:lnTo>
                      <a:lnTo>
                        <a:pt x="48" y="76"/>
                      </a:lnTo>
                      <a:lnTo>
                        <a:pt x="19" y="39"/>
                      </a:lnTo>
                      <a:lnTo>
                        <a:pt x="0" y="0"/>
                      </a:lnTo>
                      <a:lnTo>
                        <a:pt x="8" y="11"/>
                      </a:lnTo>
                      <a:lnTo>
                        <a:pt x="19" y="26"/>
                      </a:lnTo>
                      <a:lnTo>
                        <a:pt x="25" y="33"/>
                      </a:lnTo>
                      <a:lnTo>
                        <a:pt x="32" y="40"/>
                      </a:lnTo>
                      <a:lnTo>
                        <a:pt x="39" y="46"/>
                      </a:lnTo>
                      <a:lnTo>
                        <a:pt x="47" y="53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31" name="Freeform 35"/>
                <p:cNvSpPr>
                  <a:spLocks/>
                </p:cNvSpPr>
                <p:nvPr/>
              </p:nvSpPr>
              <p:spPr bwMode="auto">
                <a:xfrm>
                  <a:off x="6300907" y="184041"/>
                  <a:ext cx="347663" cy="719137"/>
                </a:xfrm>
                <a:custGeom>
                  <a:avLst/>
                  <a:gdLst/>
                  <a:ahLst/>
                  <a:cxnLst>
                    <a:cxn ang="0">
                      <a:pos x="177" y="146"/>
                    </a:cxn>
                    <a:cxn ang="0">
                      <a:pos x="228" y="232"/>
                    </a:cxn>
                    <a:cxn ang="0">
                      <a:pos x="276" y="320"/>
                    </a:cxn>
                    <a:cxn ang="0">
                      <a:pos x="325" y="405"/>
                    </a:cxn>
                    <a:cxn ang="0">
                      <a:pos x="360" y="462"/>
                    </a:cxn>
                    <a:cxn ang="0">
                      <a:pos x="374" y="497"/>
                    </a:cxn>
                    <a:cxn ang="0">
                      <a:pos x="385" y="532"/>
                    </a:cxn>
                    <a:cxn ang="0">
                      <a:pos x="400" y="567"/>
                    </a:cxn>
                    <a:cxn ang="0">
                      <a:pos x="412" y="598"/>
                    </a:cxn>
                    <a:cxn ang="0">
                      <a:pos x="414" y="627"/>
                    </a:cxn>
                    <a:cxn ang="0">
                      <a:pos x="423" y="659"/>
                    </a:cxn>
                    <a:cxn ang="0">
                      <a:pos x="432" y="690"/>
                    </a:cxn>
                    <a:cxn ang="0">
                      <a:pos x="431" y="715"/>
                    </a:cxn>
                    <a:cxn ang="0">
                      <a:pos x="435" y="738"/>
                    </a:cxn>
                    <a:cxn ang="0">
                      <a:pos x="438" y="773"/>
                    </a:cxn>
                    <a:cxn ang="0">
                      <a:pos x="430" y="815"/>
                    </a:cxn>
                    <a:cxn ang="0">
                      <a:pos x="417" y="853"/>
                    </a:cxn>
                    <a:cxn ang="0">
                      <a:pos x="398" y="887"/>
                    </a:cxn>
                    <a:cxn ang="0">
                      <a:pos x="374" y="905"/>
                    </a:cxn>
                    <a:cxn ang="0">
                      <a:pos x="299" y="822"/>
                    </a:cxn>
                    <a:cxn ang="0">
                      <a:pos x="221" y="747"/>
                    </a:cxn>
                    <a:cxn ang="0">
                      <a:pos x="161" y="663"/>
                    </a:cxn>
                    <a:cxn ang="0">
                      <a:pos x="138" y="561"/>
                    </a:cxn>
                    <a:cxn ang="0">
                      <a:pos x="129" y="443"/>
                    </a:cxn>
                    <a:cxn ang="0">
                      <a:pos x="110" y="330"/>
                    </a:cxn>
                    <a:cxn ang="0">
                      <a:pos x="70" y="223"/>
                    </a:cxn>
                    <a:cxn ang="0">
                      <a:pos x="3" y="125"/>
                    </a:cxn>
                    <a:cxn ang="0">
                      <a:pos x="2" y="90"/>
                    </a:cxn>
                    <a:cxn ang="0">
                      <a:pos x="2" y="58"/>
                    </a:cxn>
                    <a:cxn ang="0">
                      <a:pos x="5" y="29"/>
                    </a:cxn>
                    <a:cxn ang="0">
                      <a:pos x="17" y="0"/>
                    </a:cxn>
                    <a:cxn ang="0">
                      <a:pos x="152" y="104"/>
                    </a:cxn>
                  </a:cxnLst>
                  <a:rect l="0" t="0" r="r" b="b"/>
                  <a:pathLst>
                    <a:path w="439" h="905">
                      <a:moveTo>
                        <a:pt x="152" y="104"/>
                      </a:moveTo>
                      <a:lnTo>
                        <a:pt x="177" y="146"/>
                      </a:lnTo>
                      <a:lnTo>
                        <a:pt x="204" y="189"/>
                      </a:lnTo>
                      <a:lnTo>
                        <a:pt x="228" y="232"/>
                      </a:lnTo>
                      <a:lnTo>
                        <a:pt x="253" y="277"/>
                      </a:lnTo>
                      <a:lnTo>
                        <a:pt x="276" y="320"/>
                      </a:lnTo>
                      <a:lnTo>
                        <a:pt x="300" y="363"/>
                      </a:lnTo>
                      <a:lnTo>
                        <a:pt x="325" y="405"/>
                      </a:lnTo>
                      <a:lnTo>
                        <a:pt x="352" y="448"/>
                      </a:lnTo>
                      <a:lnTo>
                        <a:pt x="360" y="462"/>
                      </a:lnTo>
                      <a:lnTo>
                        <a:pt x="368" y="479"/>
                      </a:lnTo>
                      <a:lnTo>
                        <a:pt x="374" y="497"/>
                      </a:lnTo>
                      <a:lnTo>
                        <a:pt x="379" y="515"/>
                      </a:lnTo>
                      <a:lnTo>
                        <a:pt x="385" y="532"/>
                      </a:lnTo>
                      <a:lnTo>
                        <a:pt x="392" y="550"/>
                      </a:lnTo>
                      <a:lnTo>
                        <a:pt x="400" y="567"/>
                      </a:lnTo>
                      <a:lnTo>
                        <a:pt x="413" y="584"/>
                      </a:lnTo>
                      <a:lnTo>
                        <a:pt x="412" y="598"/>
                      </a:lnTo>
                      <a:lnTo>
                        <a:pt x="412" y="613"/>
                      </a:lnTo>
                      <a:lnTo>
                        <a:pt x="414" y="627"/>
                      </a:lnTo>
                      <a:lnTo>
                        <a:pt x="418" y="644"/>
                      </a:lnTo>
                      <a:lnTo>
                        <a:pt x="423" y="659"/>
                      </a:lnTo>
                      <a:lnTo>
                        <a:pt x="428" y="674"/>
                      </a:lnTo>
                      <a:lnTo>
                        <a:pt x="432" y="690"/>
                      </a:lnTo>
                      <a:lnTo>
                        <a:pt x="439" y="705"/>
                      </a:lnTo>
                      <a:lnTo>
                        <a:pt x="431" y="715"/>
                      </a:lnTo>
                      <a:lnTo>
                        <a:pt x="432" y="726"/>
                      </a:lnTo>
                      <a:lnTo>
                        <a:pt x="435" y="738"/>
                      </a:lnTo>
                      <a:lnTo>
                        <a:pt x="439" y="752"/>
                      </a:lnTo>
                      <a:lnTo>
                        <a:pt x="438" y="773"/>
                      </a:lnTo>
                      <a:lnTo>
                        <a:pt x="435" y="795"/>
                      </a:lnTo>
                      <a:lnTo>
                        <a:pt x="430" y="815"/>
                      </a:lnTo>
                      <a:lnTo>
                        <a:pt x="425" y="834"/>
                      </a:lnTo>
                      <a:lnTo>
                        <a:pt x="417" y="853"/>
                      </a:lnTo>
                      <a:lnTo>
                        <a:pt x="409" y="871"/>
                      </a:lnTo>
                      <a:lnTo>
                        <a:pt x="398" y="887"/>
                      </a:lnTo>
                      <a:lnTo>
                        <a:pt x="386" y="905"/>
                      </a:lnTo>
                      <a:lnTo>
                        <a:pt x="374" y="905"/>
                      </a:lnTo>
                      <a:lnTo>
                        <a:pt x="338" y="861"/>
                      </a:lnTo>
                      <a:lnTo>
                        <a:pt x="299" y="822"/>
                      </a:lnTo>
                      <a:lnTo>
                        <a:pt x="258" y="784"/>
                      </a:lnTo>
                      <a:lnTo>
                        <a:pt x="221" y="747"/>
                      </a:lnTo>
                      <a:lnTo>
                        <a:pt x="186" y="706"/>
                      </a:lnTo>
                      <a:lnTo>
                        <a:pt x="161" y="663"/>
                      </a:lnTo>
                      <a:lnTo>
                        <a:pt x="143" y="616"/>
                      </a:lnTo>
                      <a:lnTo>
                        <a:pt x="138" y="561"/>
                      </a:lnTo>
                      <a:lnTo>
                        <a:pt x="133" y="501"/>
                      </a:lnTo>
                      <a:lnTo>
                        <a:pt x="129" y="443"/>
                      </a:lnTo>
                      <a:lnTo>
                        <a:pt x="120" y="384"/>
                      </a:lnTo>
                      <a:lnTo>
                        <a:pt x="110" y="330"/>
                      </a:lnTo>
                      <a:lnTo>
                        <a:pt x="92" y="274"/>
                      </a:lnTo>
                      <a:lnTo>
                        <a:pt x="70" y="223"/>
                      </a:lnTo>
                      <a:lnTo>
                        <a:pt x="41" y="171"/>
                      </a:lnTo>
                      <a:lnTo>
                        <a:pt x="3" y="125"/>
                      </a:lnTo>
                      <a:lnTo>
                        <a:pt x="2" y="107"/>
                      </a:lnTo>
                      <a:lnTo>
                        <a:pt x="2" y="90"/>
                      </a:lnTo>
                      <a:lnTo>
                        <a:pt x="0" y="74"/>
                      </a:lnTo>
                      <a:lnTo>
                        <a:pt x="2" y="58"/>
                      </a:lnTo>
                      <a:lnTo>
                        <a:pt x="2" y="43"/>
                      </a:lnTo>
                      <a:lnTo>
                        <a:pt x="5" y="29"/>
                      </a:lnTo>
                      <a:lnTo>
                        <a:pt x="9" y="14"/>
                      </a:lnTo>
                      <a:lnTo>
                        <a:pt x="17" y="0"/>
                      </a:lnTo>
                      <a:lnTo>
                        <a:pt x="152" y="86"/>
                      </a:lnTo>
                      <a:lnTo>
                        <a:pt x="152" y="10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32" name="Freeform 36"/>
                <p:cNvSpPr>
                  <a:spLocks/>
                </p:cNvSpPr>
                <p:nvPr/>
              </p:nvSpPr>
              <p:spPr bwMode="auto">
                <a:xfrm>
                  <a:off x="6443782" y="260241"/>
                  <a:ext cx="301625" cy="735012"/>
                </a:xfrm>
                <a:custGeom>
                  <a:avLst/>
                  <a:gdLst/>
                  <a:ahLst/>
                  <a:cxnLst>
                    <a:cxn ang="0">
                      <a:pos x="231" y="365"/>
                    </a:cxn>
                    <a:cxn ang="0">
                      <a:pos x="236" y="372"/>
                    </a:cxn>
                    <a:cxn ang="0">
                      <a:pos x="245" y="380"/>
                    </a:cxn>
                    <a:cxn ang="0">
                      <a:pos x="253" y="386"/>
                    </a:cxn>
                    <a:cxn ang="0">
                      <a:pos x="262" y="393"/>
                    </a:cxn>
                    <a:cxn ang="0">
                      <a:pos x="270" y="397"/>
                    </a:cxn>
                    <a:cxn ang="0">
                      <a:pos x="280" y="401"/>
                    </a:cxn>
                    <a:cxn ang="0">
                      <a:pos x="289" y="404"/>
                    </a:cxn>
                    <a:cxn ang="0">
                      <a:pos x="301" y="408"/>
                    </a:cxn>
                    <a:cxn ang="0">
                      <a:pos x="317" y="397"/>
                    </a:cxn>
                    <a:cxn ang="0">
                      <a:pos x="331" y="383"/>
                    </a:cxn>
                    <a:cxn ang="0">
                      <a:pos x="341" y="366"/>
                    </a:cxn>
                    <a:cxn ang="0">
                      <a:pos x="349" y="348"/>
                    </a:cxn>
                    <a:cxn ang="0">
                      <a:pos x="354" y="327"/>
                    </a:cxn>
                    <a:cxn ang="0">
                      <a:pos x="359" y="306"/>
                    </a:cxn>
                    <a:cxn ang="0">
                      <a:pos x="362" y="284"/>
                    </a:cxn>
                    <a:cxn ang="0">
                      <a:pos x="366" y="265"/>
                    </a:cxn>
                    <a:cxn ang="0">
                      <a:pos x="379" y="283"/>
                    </a:cxn>
                    <a:cxn ang="0">
                      <a:pos x="356" y="354"/>
                    </a:cxn>
                    <a:cxn ang="0">
                      <a:pos x="342" y="429"/>
                    </a:cxn>
                    <a:cxn ang="0">
                      <a:pos x="334" y="504"/>
                    </a:cxn>
                    <a:cxn ang="0">
                      <a:pos x="331" y="582"/>
                    </a:cxn>
                    <a:cxn ang="0">
                      <a:pos x="326" y="660"/>
                    </a:cxn>
                    <a:cxn ang="0">
                      <a:pos x="322" y="738"/>
                    </a:cxn>
                    <a:cxn ang="0">
                      <a:pos x="313" y="815"/>
                    </a:cxn>
                    <a:cxn ang="0">
                      <a:pos x="301" y="892"/>
                    </a:cxn>
                    <a:cxn ang="0">
                      <a:pos x="303" y="899"/>
                    </a:cxn>
                    <a:cxn ang="0">
                      <a:pos x="305" y="907"/>
                    </a:cxn>
                    <a:cxn ang="0">
                      <a:pos x="305" y="915"/>
                    </a:cxn>
                    <a:cxn ang="0">
                      <a:pos x="305" y="927"/>
                    </a:cxn>
                    <a:cxn ang="0">
                      <a:pos x="227" y="844"/>
                    </a:cxn>
                    <a:cxn ang="0">
                      <a:pos x="259" y="780"/>
                    </a:cxn>
                    <a:cxn ang="0">
                      <a:pos x="278" y="712"/>
                    </a:cxn>
                    <a:cxn ang="0">
                      <a:pos x="282" y="639"/>
                    </a:cxn>
                    <a:cxn ang="0">
                      <a:pos x="277" y="568"/>
                    </a:cxn>
                    <a:cxn ang="0">
                      <a:pos x="260" y="495"/>
                    </a:cxn>
                    <a:cxn ang="0">
                      <a:pos x="238" y="425"/>
                    </a:cxn>
                    <a:cxn ang="0">
                      <a:pos x="210" y="359"/>
                    </a:cxn>
                    <a:cxn ang="0">
                      <a:pos x="179" y="299"/>
                    </a:cxn>
                    <a:cxn ang="0">
                      <a:pos x="153" y="262"/>
                    </a:cxn>
                    <a:cxn ang="0">
                      <a:pos x="131" y="224"/>
                    </a:cxn>
                    <a:cxn ang="0">
                      <a:pos x="108" y="187"/>
                    </a:cxn>
                    <a:cxn ang="0">
                      <a:pos x="87" y="149"/>
                    </a:cxn>
                    <a:cxn ang="0">
                      <a:pos x="65" y="110"/>
                    </a:cxn>
                    <a:cxn ang="0">
                      <a:pos x="44" y="72"/>
                    </a:cxn>
                    <a:cxn ang="0">
                      <a:pos x="22" y="35"/>
                    </a:cxn>
                    <a:cxn ang="0">
                      <a:pos x="0" y="0"/>
                    </a:cxn>
                    <a:cxn ang="0">
                      <a:pos x="43" y="36"/>
                    </a:cxn>
                    <a:cxn ang="0">
                      <a:pos x="83" y="77"/>
                    </a:cxn>
                    <a:cxn ang="0">
                      <a:pos x="117" y="118"/>
                    </a:cxn>
                    <a:cxn ang="0">
                      <a:pos x="147" y="166"/>
                    </a:cxn>
                    <a:cxn ang="0">
                      <a:pos x="172" y="212"/>
                    </a:cxn>
                    <a:cxn ang="0">
                      <a:pos x="195" y="262"/>
                    </a:cxn>
                    <a:cxn ang="0">
                      <a:pos x="214" y="312"/>
                    </a:cxn>
                    <a:cxn ang="0">
                      <a:pos x="231" y="365"/>
                    </a:cxn>
                  </a:cxnLst>
                  <a:rect l="0" t="0" r="r" b="b"/>
                  <a:pathLst>
                    <a:path w="379" h="927">
                      <a:moveTo>
                        <a:pt x="231" y="365"/>
                      </a:moveTo>
                      <a:lnTo>
                        <a:pt x="236" y="372"/>
                      </a:lnTo>
                      <a:lnTo>
                        <a:pt x="245" y="380"/>
                      </a:lnTo>
                      <a:lnTo>
                        <a:pt x="253" y="386"/>
                      </a:lnTo>
                      <a:lnTo>
                        <a:pt x="262" y="393"/>
                      </a:lnTo>
                      <a:lnTo>
                        <a:pt x="270" y="397"/>
                      </a:lnTo>
                      <a:lnTo>
                        <a:pt x="280" y="401"/>
                      </a:lnTo>
                      <a:lnTo>
                        <a:pt x="289" y="404"/>
                      </a:lnTo>
                      <a:lnTo>
                        <a:pt x="301" y="408"/>
                      </a:lnTo>
                      <a:lnTo>
                        <a:pt x="317" y="397"/>
                      </a:lnTo>
                      <a:lnTo>
                        <a:pt x="331" y="383"/>
                      </a:lnTo>
                      <a:lnTo>
                        <a:pt x="341" y="366"/>
                      </a:lnTo>
                      <a:lnTo>
                        <a:pt x="349" y="348"/>
                      </a:lnTo>
                      <a:lnTo>
                        <a:pt x="354" y="327"/>
                      </a:lnTo>
                      <a:lnTo>
                        <a:pt x="359" y="306"/>
                      </a:lnTo>
                      <a:lnTo>
                        <a:pt x="362" y="284"/>
                      </a:lnTo>
                      <a:lnTo>
                        <a:pt x="366" y="265"/>
                      </a:lnTo>
                      <a:lnTo>
                        <a:pt x="379" y="283"/>
                      </a:lnTo>
                      <a:lnTo>
                        <a:pt x="356" y="354"/>
                      </a:lnTo>
                      <a:lnTo>
                        <a:pt x="342" y="429"/>
                      </a:lnTo>
                      <a:lnTo>
                        <a:pt x="334" y="504"/>
                      </a:lnTo>
                      <a:lnTo>
                        <a:pt x="331" y="582"/>
                      </a:lnTo>
                      <a:lnTo>
                        <a:pt x="326" y="660"/>
                      </a:lnTo>
                      <a:lnTo>
                        <a:pt x="322" y="738"/>
                      </a:lnTo>
                      <a:lnTo>
                        <a:pt x="313" y="815"/>
                      </a:lnTo>
                      <a:lnTo>
                        <a:pt x="301" y="892"/>
                      </a:lnTo>
                      <a:lnTo>
                        <a:pt x="303" y="899"/>
                      </a:lnTo>
                      <a:lnTo>
                        <a:pt x="305" y="907"/>
                      </a:lnTo>
                      <a:lnTo>
                        <a:pt x="305" y="915"/>
                      </a:lnTo>
                      <a:lnTo>
                        <a:pt x="305" y="927"/>
                      </a:lnTo>
                      <a:lnTo>
                        <a:pt x="227" y="844"/>
                      </a:lnTo>
                      <a:lnTo>
                        <a:pt x="259" y="780"/>
                      </a:lnTo>
                      <a:lnTo>
                        <a:pt x="278" y="712"/>
                      </a:lnTo>
                      <a:lnTo>
                        <a:pt x="282" y="639"/>
                      </a:lnTo>
                      <a:lnTo>
                        <a:pt x="277" y="568"/>
                      </a:lnTo>
                      <a:lnTo>
                        <a:pt x="260" y="495"/>
                      </a:lnTo>
                      <a:lnTo>
                        <a:pt x="238" y="425"/>
                      </a:lnTo>
                      <a:lnTo>
                        <a:pt x="210" y="359"/>
                      </a:lnTo>
                      <a:lnTo>
                        <a:pt x="179" y="299"/>
                      </a:lnTo>
                      <a:lnTo>
                        <a:pt x="153" y="262"/>
                      </a:lnTo>
                      <a:lnTo>
                        <a:pt x="131" y="224"/>
                      </a:lnTo>
                      <a:lnTo>
                        <a:pt x="108" y="187"/>
                      </a:lnTo>
                      <a:lnTo>
                        <a:pt x="87" y="149"/>
                      </a:lnTo>
                      <a:lnTo>
                        <a:pt x="65" y="110"/>
                      </a:lnTo>
                      <a:lnTo>
                        <a:pt x="44" y="72"/>
                      </a:lnTo>
                      <a:lnTo>
                        <a:pt x="22" y="35"/>
                      </a:lnTo>
                      <a:lnTo>
                        <a:pt x="0" y="0"/>
                      </a:lnTo>
                      <a:lnTo>
                        <a:pt x="43" y="36"/>
                      </a:lnTo>
                      <a:lnTo>
                        <a:pt x="83" y="77"/>
                      </a:lnTo>
                      <a:lnTo>
                        <a:pt x="117" y="118"/>
                      </a:lnTo>
                      <a:lnTo>
                        <a:pt x="147" y="166"/>
                      </a:lnTo>
                      <a:lnTo>
                        <a:pt x="172" y="212"/>
                      </a:lnTo>
                      <a:lnTo>
                        <a:pt x="195" y="262"/>
                      </a:lnTo>
                      <a:lnTo>
                        <a:pt x="214" y="312"/>
                      </a:lnTo>
                      <a:lnTo>
                        <a:pt x="231" y="365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33" name="Freeform 37"/>
                <p:cNvSpPr>
                  <a:spLocks/>
                </p:cNvSpPr>
                <p:nvPr/>
              </p:nvSpPr>
              <p:spPr bwMode="auto">
                <a:xfrm>
                  <a:off x="6008807" y="504716"/>
                  <a:ext cx="982663" cy="1217612"/>
                </a:xfrm>
                <a:custGeom>
                  <a:avLst/>
                  <a:gdLst/>
                  <a:ahLst/>
                  <a:cxnLst>
                    <a:cxn ang="0">
                      <a:pos x="752" y="560"/>
                    </a:cxn>
                    <a:cxn ang="0">
                      <a:pos x="780" y="584"/>
                    </a:cxn>
                    <a:cxn ang="0">
                      <a:pos x="805" y="616"/>
                    </a:cxn>
                    <a:cxn ang="0">
                      <a:pos x="829" y="646"/>
                    </a:cxn>
                    <a:cxn ang="0">
                      <a:pos x="915" y="758"/>
                    </a:cxn>
                    <a:cxn ang="0">
                      <a:pos x="1035" y="964"/>
                    </a:cxn>
                    <a:cxn ang="0">
                      <a:pos x="1132" y="1179"/>
                    </a:cxn>
                    <a:cxn ang="0">
                      <a:pos x="1205" y="1403"/>
                    </a:cxn>
                    <a:cxn ang="0">
                      <a:pos x="1228" y="1526"/>
                    </a:cxn>
                    <a:cxn ang="0">
                      <a:pos x="1204" y="1534"/>
                    </a:cxn>
                    <a:cxn ang="0">
                      <a:pos x="1186" y="1509"/>
                    </a:cxn>
                    <a:cxn ang="0">
                      <a:pos x="1175" y="1463"/>
                    </a:cxn>
                    <a:cxn ang="0">
                      <a:pos x="1161" y="1417"/>
                    </a:cxn>
                    <a:cxn ang="0">
                      <a:pos x="1150" y="1372"/>
                    </a:cxn>
                    <a:cxn ang="0">
                      <a:pos x="1108" y="1233"/>
                    </a:cxn>
                    <a:cxn ang="0">
                      <a:pos x="1005" y="1012"/>
                    </a:cxn>
                    <a:cxn ang="0">
                      <a:pos x="872" y="805"/>
                    </a:cxn>
                    <a:cxn ang="0">
                      <a:pos x="723" y="607"/>
                    </a:cxn>
                    <a:cxn ang="0">
                      <a:pos x="651" y="499"/>
                    </a:cxn>
                    <a:cxn ang="0">
                      <a:pos x="647" y="488"/>
                    </a:cxn>
                    <a:cxn ang="0">
                      <a:pos x="631" y="481"/>
                    </a:cxn>
                    <a:cxn ang="0">
                      <a:pos x="614" y="475"/>
                    </a:cxn>
                    <a:cxn ang="0">
                      <a:pos x="601" y="458"/>
                    </a:cxn>
                    <a:cxn ang="0">
                      <a:pos x="580" y="433"/>
                    </a:cxn>
                    <a:cxn ang="0">
                      <a:pos x="559" y="407"/>
                    </a:cxn>
                    <a:cxn ang="0">
                      <a:pos x="542" y="380"/>
                    </a:cxn>
                    <a:cxn ang="0">
                      <a:pos x="502" y="338"/>
                    </a:cxn>
                    <a:cxn ang="0">
                      <a:pos x="435" y="281"/>
                    </a:cxn>
                    <a:cxn ang="0">
                      <a:pos x="369" y="224"/>
                    </a:cxn>
                    <a:cxn ang="0">
                      <a:pos x="299" y="174"/>
                    </a:cxn>
                    <a:cxn ang="0">
                      <a:pos x="228" y="134"/>
                    </a:cxn>
                    <a:cxn ang="0">
                      <a:pos x="163" y="89"/>
                    </a:cxn>
                    <a:cxn ang="0">
                      <a:pos x="97" y="47"/>
                    </a:cxn>
                    <a:cxn ang="0">
                      <a:pos x="32" y="12"/>
                    </a:cxn>
                    <a:cxn ang="0">
                      <a:pos x="99" y="47"/>
                    </a:cxn>
                    <a:cxn ang="0">
                      <a:pos x="298" y="160"/>
                    </a:cxn>
                    <a:cxn ang="0">
                      <a:pos x="486" y="298"/>
                    </a:cxn>
                    <a:cxn ang="0">
                      <a:pos x="656" y="460"/>
                    </a:cxn>
                  </a:cxnLst>
                  <a:rect l="0" t="0" r="r" b="b"/>
                  <a:pathLst>
                    <a:path w="1236" h="1534">
                      <a:moveTo>
                        <a:pt x="736" y="553"/>
                      </a:moveTo>
                      <a:lnTo>
                        <a:pt x="752" y="560"/>
                      </a:lnTo>
                      <a:lnTo>
                        <a:pt x="768" y="571"/>
                      </a:lnTo>
                      <a:lnTo>
                        <a:pt x="780" y="584"/>
                      </a:lnTo>
                      <a:lnTo>
                        <a:pt x="794" y="600"/>
                      </a:lnTo>
                      <a:lnTo>
                        <a:pt x="805" y="616"/>
                      </a:lnTo>
                      <a:lnTo>
                        <a:pt x="817" y="631"/>
                      </a:lnTo>
                      <a:lnTo>
                        <a:pt x="829" y="646"/>
                      </a:lnTo>
                      <a:lnTo>
                        <a:pt x="844" y="662"/>
                      </a:lnTo>
                      <a:lnTo>
                        <a:pt x="915" y="758"/>
                      </a:lnTo>
                      <a:lnTo>
                        <a:pt x="980" y="860"/>
                      </a:lnTo>
                      <a:lnTo>
                        <a:pt x="1035" y="964"/>
                      </a:lnTo>
                      <a:lnTo>
                        <a:pt x="1087" y="1071"/>
                      </a:lnTo>
                      <a:lnTo>
                        <a:pt x="1132" y="1179"/>
                      </a:lnTo>
                      <a:lnTo>
                        <a:pt x="1171" y="1292"/>
                      </a:lnTo>
                      <a:lnTo>
                        <a:pt x="1205" y="1403"/>
                      </a:lnTo>
                      <a:lnTo>
                        <a:pt x="1236" y="1520"/>
                      </a:lnTo>
                      <a:lnTo>
                        <a:pt x="1228" y="1526"/>
                      </a:lnTo>
                      <a:lnTo>
                        <a:pt x="1217" y="1531"/>
                      </a:lnTo>
                      <a:lnTo>
                        <a:pt x="1204" y="1534"/>
                      </a:lnTo>
                      <a:lnTo>
                        <a:pt x="1193" y="1533"/>
                      </a:lnTo>
                      <a:lnTo>
                        <a:pt x="1186" y="1509"/>
                      </a:lnTo>
                      <a:lnTo>
                        <a:pt x="1180" y="1487"/>
                      </a:lnTo>
                      <a:lnTo>
                        <a:pt x="1175" y="1463"/>
                      </a:lnTo>
                      <a:lnTo>
                        <a:pt x="1169" y="1441"/>
                      </a:lnTo>
                      <a:lnTo>
                        <a:pt x="1161" y="1417"/>
                      </a:lnTo>
                      <a:lnTo>
                        <a:pt x="1155" y="1395"/>
                      </a:lnTo>
                      <a:lnTo>
                        <a:pt x="1150" y="1372"/>
                      </a:lnTo>
                      <a:lnTo>
                        <a:pt x="1145" y="1350"/>
                      </a:lnTo>
                      <a:lnTo>
                        <a:pt x="1108" y="1233"/>
                      </a:lnTo>
                      <a:lnTo>
                        <a:pt x="1062" y="1120"/>
                      </a:lnTo>
                      <a:lnTo>
                        <a:pt x="1005" y="1012"/>
                      </a:lnTo>
                      <a:lnTo>
                        <a:pt x="942" y="908"/>
                      </a:lnTo>
                      <a:lnTo>
                        <a:pt x="872" y="805"/>
                      </a:lnTo>
                      <a:lnTo>
                        <a:pt x="798" y="706"/>
                      </a:lnTo>
                      <a:lnTo>
                        <a:pt x="723" y="607"/>
                      </a:lnTo>
                      <a:lnTo>
                        <a:pt x="648" y="510"/>
                      </a:lnTo>
                      <a:lnTo>
                        <a:pt x="651" y="499"/>
                      </a:lnTo>
                      <a:lnTo>
                        <a:pt x="651" y="493"/>
                      </a:lnTo>
                      <a:lnTo>
                        <a:pt x="647" y="488"/>
                      </a:lnTo>
                      <a:lnTo>
                        <a:pt x="640" y="485"/>
                      </a:lnTo>
                      <a:lnTo>
                        <a:pt x="631" y="481"/>
                      </a:lnTo>
                      <a:lnTo>
                        <a:pt x="623" y="479"/>
                      </a:lnTo>
                      <a:lnTo>
                        <a:pt x="614" y="475"/>
                      </a:lnTo>
                      <a:lnTo>
                        <a:pt x="609" y="471"/>
                      </a:lnTo>
                      <a:lnTo>
                        <a:pt x="601" y="458"/>
                      </a:lnTo>
                      <a:lnTo>
                        <a:pt x="591" y="446"/>
                      </a:lnTo>
                      <a:lnTo>
                        <a:pt x="580" y="433"/>
                      </a:lnTo>
                      <a:lnTo>
                        <a:pt x="570" y="421"/>
                      </a:lnTo>
                      <a:lnTo>
                        <a:pt x="559" y="407"/>
                      </a:lnTo>
                      <a:lnTo>
                        <a:pt x="550" y="394"/>
                      </a:lnTo>
                      <a:lnTo>
                        <a:pt x="542" y="380"/>
                      </a:lnTo>
                      <a:lnTo>
                        <a:pt x="539" y="366"/>
                      </a:lnTo>
                      <a:lnTo>
                        <a:pt x="502" y="338"/>
                      </a:lnTo>
                      <a:lnTo>
                        <a:pt x="468" y="311"/>
                      </a:lnTo>
                      <a:lnTo>
                        <a:pt x="435" y="281"/>
                      </a:lnTo>
                      <a:lnTo>
                        <a:pt x="404" y="253"/>
                      </a:lnTo>
                      <a:lnTo>
                        <a:pt x="369" y="224"/>
                      </a:lnTo>
                      <a:lnTo>
                        <a:pt x="336" y="198"/>
                      </a:lnTo>
                      <a:lnTo>
                        <a:pt x="299" y="174"/>
                      </a:lnTo>
                      <a:lnTo>
                        <a:pt x="260" y="157"/>
                      </a:lnTo>
                      <a:lnTo>
                        <a:pt x="228" y="134"/>
                      </a:lnTo>
                      <a:lnTo>
                        <a:pt x="196" y="111"/>
                      </a:lnTo>
                      <a:lnTo>
                        <a:pt x="163" y="89"/>
                      </a:lnTo>
                      <a:lnTo>
                        <a:pt x="131" y="68"/>
                      </a:lnTo>
                      <a:lnTo>
                        <a:pt x="97" y="47"/>
                      </a:lnTo>
                      <a:lnTo>
                        <a:pt x="65" y="29"/>
                      </a:lnTo>
                      <a:lnTo>
                        <a:pt x="32" y="12"/>
                      </a:lnTo>
                      <a:lnTo>
                        <a:pt x="0" y="0"/>
                      </a:lnTo>
                      <a:lnTo>
                        <a:pt x="99" y="47"/>
                      </a:lnTo>
                      <a:lnTo>
                        <a:pt x="199" y="102"/>
                      </a:lnTo>
                      <a:lnTo>
                        <a:pt x="298" y="160"/>
                      </a:lnTo>
                      <a:lnTo>
                        <a:pt x="394" y="227"/>
                      </a:lnTo>
                      <a:lnTo>
                        <a:pt x="486" y="298"/>
                      </a:lnTo>
                      <a:lnTo>
                        <a:pt x="574" y="376"/>
                      </a:lnTo>
                      <a:lnTo>
                        <a:pt x="656" y="460"/>
                      </a:lnTo>
                      <a:lnTo>
                        <a:pt x="736" y="553"/>
                      </a:lnTo>
                      <a:close/>
                    </a:path>
                  </a:pathLst>
                </a:custGeom>
                <a:solidFill>
                  <a:srgbClr val="99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34" name="Freeform 38"/>
                <p:cNvSpPr>
                  <a:spLocks/>
                </p:cNvSpPr>
                <p:nvPr/>
              </p:nvSpPr>
              <p:spPr bwMode="auto">
                <a:xfrm>
                  <a:off x="5694482" y="15766"/>
                  <a:ext cx="623888" cy="617537"/>
                </a:xfrm>
                <a:custGeom>
                  <a:avLst/>
                  <a:gdLst/>
                  <a:ahLst/>
                  <a:cxnLst>
                    <a:cxn ang="0">
                      <a:pos x="309" y="19"/>
                    </a:cxn>
                    <a:cxn ang="0">
                      <a:pos x="344" y="18"/>
                    </a:cxn>
                    <a:cxn ang="0">
                      <a:pos x="370" y="28"/>
                    </a:cxn>
                    <a:cxn ang="0">
                      <a:pos x="390" y="44"/>
                    </a:cxn>
                    <a:cxn ang="0">
                      <a:pos x="407" y="68"/>
                    </a:cxn>
                    <a:cxn ang="0">
                      <a:pos x="418" y="95"/>
                    </a:cxn>
                    <a:cxn ang="0">
                      <a:pos x="429" y="123"/>
                    </a:cxn>
                    <a:cxn ang="0">
                      <a:pos x="441" y="150"/>
                    </a:cxn>
                    <a:cxn ang="0">
                      <a:pos x="457" y="177"/>
                    </a:cxn>
                    <a:cxn ang="0">
                      <a:pos x="482" y="217"/>
                    </a:cxn>
                    <a:cxn ang="0">
                      <a:pos x="511" y="258"/>
                    </a:cxn>
                    <a:cxn ang="0">
                      <a:pos x="542" y="295"/>
                    </a:cxn>
                    <a:cxn ang="0">
                      <a:pos x="575" y="334"/>
                    </a:cxn>
                    <a:cxn ang="0">
                      <a:pos x="607" y="371"/>
                    </a:cxn>
                    <a:cxn ang="0">
                      <a:pos x="645" y="405"/>
                    </a:cxn>
                    <a:cxn ang="0">
                      <a:pos x="681" y="437"/>
                    </a:cxn>
                    <a:cxn ang="0">
                      <a:pos x="723" y="468"/>
                    </a:cxn>
                    <a:cxn ang="0">
                      <a:pos x="738" y="503"/>
                    </a:cxn>
                    <a:cxn ang="0">
                      <a:pos x="755" y="541"/>
                    </a:cxn>
                    <a:cxn ang="0">
                      <a:pos x="769" y="578"/>
                    </a:cxn>
                    <a:cxn ang="0">
                      <a:pos x="780" y="619"/>
                    </a:cxn>
                    <a:cxn ang="0">
                      <a:pos x="784" y="659"/>
                    </a:cxn>
                    <a:cxn ang="0">
                      <a:pos x="786" y="699"/>
                    </a:cxn>
                    <a:cxn ang="0">
                      <a:pos x="779" y="738"/>
                    </a:cxn>
                    <a:cxn ang="0">
                      <a:pos x="766" y="777"/>
                    </a:cxn>
                    <a:cxn ang="0">
                      <a:pos x="699" y="736"/>
                    </a:cxn>
                    <a:cxn ang="0">
                      <a:pos x="632" y="698"/>
                    </a:cxn>
                    <a:cxn ang="0">
                      <a:pos x="564" y="660"/>
                    </a:cxn>
                    <a:cxn ang="0">
                      <a:pos x="496" y="626"/>
                    </a:cxn>
                    <a:cxn ang="0">
                      <a:pos x="425" y="591"/>
                    </a:cxn>
                    <a:cxn ang="0">
                      <a:pos x="355" y="559"/>
                    </a:cxn>
                    <a:cxn ang="0">
                      <a:pos x="284" y="528"/>
                    </a:cxn>
                    <a:cxn ang="0">
                      <a:pos x="213" y="499"/>
                    </a:cxn>
                    <a:cxn ang="0">
                      <a:pos x="182" y="446"/>
                    </a:cxn>
                    <a:cxn ang="0">
                      <a:pos x="149" y="394"/>
                    </a:cxn>
                    <a:cxn ang="0">
                      <a:pos x="112" y="343"/>
                    </a:cxn>
                    <a:cxn ang="0">
                      <a:pos x="78" y="291"/>
                    </a:cxn>
                    <a:cxn ang="0">
                      <a:pos x="46" y="235"/>
                    </a:cxn>
                    <a:cxn ang="0">
                      <a:pos x="21" y="178"/>
                    </a:cxn>
                    <a:cxn ang="0">
                      <a:pos x="4" y="118"/>
                    </a:cxn>
                    <a:cxn ang="0">
                      <a:pos x="0" y="54"/>
                    </a:cxn>
                    <a:cxn ang="0">
                      <a:pos x="11" y="25"/>
                    </a:cxn>
                    <a:cxn ang="0">
                      <a:pos x="26" y="8"/>
                    </a:cxn>
                    <a:cxn ang="0">
                      <a:pos x="46" y="0"/>
                    </a:cxn>
                    <a:cxn ang="0">
                      <a:pos x="71" y="0"/>
                    </a:cxn>
                    <a:cxn ang="0">
                      <a:pos x="94" y="3"/>
                    </a:cxn>
                    <a:cxn ang="0">
                      <a:pos x="119" y="10"/>
                    </a:cxn>
                    <a:cxn ang="0">
                      <a:pos x="143" y="17"/>
                    </a:cxn>
                    <a:cxn ang="0">
                      <a:pos x="165" y="24"/>
                    </a:cxn>
                    <a:cxn ang="0">
                      <a:pos x="231" y="50"/>
                    </a:cxn>
                    <a:cxn ang="0">
                      <a:pos x="309" y="19"/>
                    </a:cxn>
                  </a:cxnLst>
                  <a:rect l="0" t="0" r="r" b="b"/>
                  <a:pathLst>
                    <a:path w="786" h="777">
                      <a:moveTo>
                        <a:pt x="309" y="19"/>
                      </a:moveTo>
                      <a:lnTo>
                        <a:pt x="344" y="18"/>
                      </a:lnTo>
                      <a:lnTo>
                        <a:pt x="370" y="28"/>
                      </a:lnTo>
                      <a:lnTo>
                        <a:pt x="390" y="44"/>
                      </a:lnTo>
                      <a:lnTo>
                        <a:pt x="407" y="68"/>
                      </a:lnTo>
                      <a:lnTo>
                        <a:pt x="418" y="95"/>
                      </a:lnTo>
                      <a:lnTo>
                        <a:pt x="429" y="123"/>
                      </a:lnTo>
                      <a:lnTo>
                        <a:pt x="441" y="150"/>
                      </a:lnTo>
                      <a:lnTo>
                        <a:pt x="457" y="177"/>
                      </a:lnTo>
                      <a:lnTo>
                        <a:pt x="482" y="217"/>
                      </a:lnTo>
                      <a:lnTo>
                        <a:pt x="511" y="258"/>
                      </a:lnTo>
                      <a:lnTo>
                        <a:pt x="542" y="295"/>
                      </a:lnTo>
                      <a:lnTo>
                        <a:pt x="575" y="334"/>
                      </a:lnTo>
                      <a:lnTo>
                        <a:pt x="607" y="371"/>
                      </a:lnTo>
                      <a:lnTo>
                        <a:pt x="645" y="405"/>
                      </a:lnTo>
                      <a:lnTo>
                        <a:pt x="681" y="437"/>
                      </a:lnTo>
                      <a:lnTo>
                        <a:pt x="723" y="468"/>
                      </a:lnTo>
                      <a:lnTo>
                        <a:pt x="738" y="503"/>
                      </a:lnTo>
                      <a:lnTo>
                        <a:pt x="755" y="541"/>
                      </a:lnTo>
                      <a:lnTo>
                        <a:pt x="769" y="578"/>
                      </a:lnTo>
                      <a:lnTo>
                        <a:pt x="780" y="619"/>
                      </a:lnTo>
                      <a:lnTo>
                        <a:pt x="784" y="659"/>
                      </a:lnTo>
                      <a:lnTo>
                        <a:pt x="786" y="699"/>
                      </a:lnTo>
                      <a:lnTo>
                        <a:pt x="779" y="738"/>
                      </a:lnTo>
                      <a:lnTo>
                        <a:pt x="766" y="777"/>
                      </a:lnTo>
                      <a:lnTo>
                        <a:pt x="699" y="736"/>
                      </a:lnTo>
                      <a:lnTo>
                        <a:pt x="632" y="698"/>
                      </a:lnTo>
                      <a:lnTo>
                        <a:pt x="564" y="660"/>
                      </a:lnTo>
                      <a:lnTo>
                        <a:pt x="496" y="626"/>
                      </a:lnTo>
                      <a:lnTo>
                        <a:pt x="425" y="591"/>
                      </a:lnTo>
                      <a:lnTo>
                        <a:pt x="355" y="559"/>
                      </a:lnTo>
                      <a:lnTo>
                        <a:pt x="284" y="528"/>
                      </a:lnTo>
                      <a:lnTo>
                        <a:pt x="213" y="499"/>
                      </a:lnTo>
                      <a:lnTo>
                        <a:pt x="182" y="446"/>
                      </a:lnTo>
                      <a:lnTo>
                        <a:pt x="149" y="394"/>
                      </a:lnTo>
                      <a:lnTo>
                        <a:pt x="112" y="343"/>
                      </a:lnTo>
                      <a:lnTo>
                        <a:pt x="78" y="291"/>
                      </a:lnTo>
                      <a:lnTo>
                        <a:pt x="46" y="235"/>
                      </a:lnTo>
                      <a:lnTo>
                        <a:pt x="21" y="178"/>
                      </a:lnTo>
                      <a:lnTo>
                        <a:pt x="4" y="118"/>
                      </a:lnTo>
                      <a:lnTo>
                        <a:pt x="0" y="54"/>
                      </a:lnTo>
                      <a:lnTo>
                        <a:pt x="11" y="25"/>
                      </a:lnTo>
                      <a:lnTo>
                        <a:pt x="26" y="8"/>
                      </a:lnTo>
                      <a:lnTo>
                        <a:pt x="46" y="0"/>
                      </a:lnTo>
                      <a:lnTo>
                        <a:pt x="71" y="0"/>
                      </a:lnTo>
                      <a:lnTo>
                        <a:pt x="94" y="3"/>
                      </a:lnTo>
                      <a:lnTo>
                        <a:pt x="119" y="10"/>
                      </a:lnTo>
                      <a:lnTo>
                        <a:pt x="143" y="17"/>
                      </a:lnTo>
                      <a:lnTo>
                        <a:pt x="165" y="24"/>
                      </a:lnTo>
                      <a:lnTo>
                        <a:pt x="231" y="50"/>
                      </a:lnTo>
                      <a:lnTo>
                        <a:pt x="309" y="1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35" name="Freeform 39"/>
                <p:cNvSpPr>
                  <a:spLocks/>
                </p:cNvSpPr>
                <p:nvPr/>
              </p:nvSpPr>
              <p:spPr bwMode="auto">
                <a:xfrm>
                  <a:off x="5370632" y="23704"/>
                  <a:ext cx="396875" cy="350837"/>
                </a:xfrm>
                <a:custGeom>
                  <a:avLst/>
                  <a:gdLst/>
                  <a:ahLst/>
                  <a:cxnLst>
                    <a:cxn ang="0">
                      <a:pos x="343" y="153"/>
                    </a:cxn>
                    <a:cxn ang="0">
                      <a:pos x="372" y="179"/>
                    </a:cxn>
                    <a:cxn ang="0">
                      <a:pos x="400" y="210"/>
                    </a:cxn>
                    <a:cxn ang="0">
                      <a:pos x="425" y="244"/>
                    </a:cxn>
                    <a:cxn ang="0">
                      <a:pos x="449" y="280"/>
                    </a:cxn>
                    <a:cxn ang="0">
                      <a:pos x="467" y="316"/>
                    </a:cxn>
                    <a:cxn ang="0">
                      <a:pos x="482" y="356"/>
                    </a:cxn>
                    <a:cxn ang="0">
                      <a:pos x="494" y="398"/>
                    </a:cxn>
                    <a:cxn ang="0">
                      <a:pos x="501" y="441"/>
                    </a:cxn>
                    <a:cxn ang="0">
                      <a:pos x="425" y="412"/>
                    </a:cxn>
                    <a:cxn ang="0">
                      <a:pos x="354" y="376"/>
                    </a:cxn>
                    <a:cxn ang="0">
                      <a:pos x="286" y="329"/>
                    </a:cxn>
                    <a:cxn ang="0">
                      <a:pos x="222" y="277"/>
                    </a:cxn>
                    <a:cxn ang="0">
                      <a:pos x="159" y="218"/>
                    </a:cxn>
                    <a:cxn ang="0">
                      <a:pos x="102" y="159"/>
                    </a:cxn>
                    <a:cxn ang="0">
                      <a:pos x="49" y="97"/>
                    </a:cxn>
                    <a:cxn ang="0">
                      <a:pos x="0" y="36"/>
                    </a:cxn>
                    <a:cxn ang="0">
                      <a:pos x="23" y="36"/>
                    </a:cxn>
                    <a:cxn ang="0">
                      <a:pos x="48" y="40"/>
                    </a:cxn>
                    <a:cxn ang="0">
                      <a:pos x="75" y="46"/>
                    </a:cxn>
                    <a:cxn ang="0">
                      <a:pos x="103" y="50"/>
                    </a:cxn>
                    <a:cxn ang="0">
                      <a:pos x="130" y="50"/>
                    </a:cxn>
                    <a:cxn ang="0">
                      <a:pos x="154" y="46"/>
                    </a:cxn>
                    <a:cxn ang="0">
                      <a:pos x="172" y="32"/>
                    </a:cxn>
                    <a:cxn ang="0">
                      <a:pos x="187" y="9"/>
                    </a:cxn>
                    <a:cxn ang="0">
                      <a:pos x="190" y="1"/>
                    </a:cxn>
                    <a:cxn ang="0">
                      <a:pos x="201" y="0"/>
                    </a:cxn>
                    <a:cxn ang="0">
                      <a:pos x="212" y="1"/>
                    </a:cxn>
                    <a:cxn ang="0">
                      <a:pos x="222" y="9"/>
                    </a:cxn>
                    <a:cxn ang="0">
                      <a:pos x="239" y="23"/>
                    </a:cxn>
                    <a:cxn ang="0">
                      <a:pos x="255" y="40"/>
                    </a:cxn>
                    <a:cxn ang="0">
                      <a:pos x="269" y="57"/>
                    </a:cxn>
                    <a:cxn ang="0">
                      <a:pos x="285" y="76"/>
                    </a:cxn>
                    <a:cxn ang="0">
                      <a:pos x="298" y="93"/>
                    </a:cxn>
                    <a:cxn ang="0">
                      <a:pos x="312" y="113"/>
                    </a:cxn>
                    <a:cxn ang="0">
                      <a:pos x="326" y="132"/>
                    </a:cxn>
                    <a:cxn ang="0">
                      <a:pos x="343" y="153"/>
                    </a:cxn>
                  </a:cxnLst>
                  <a:rect l="0" t="0" r="r" b="b"/>
                  <a:pathLst>
                    <a:path w="501" h="441">
                      <a:moveTo>
                        <a:pt x="343" y="153"/>
                      </a:moveTo>
                      <a:lnTo>
                        <a:pt x="372" y="179"/>
                      </a:lnTo>
                      <a:lnTo>
                        <a:pt x="400" y="210"/>
                      </a:lnTo>
                      <a:lnTo>
                        <a:pt x="425" y="244"/>
                      </a:lnTo>
                      <a:lnTo>
                        <a:pt x="449" y="280"/>
                      </a:lnTo>
                      <a:lnTo>
                        <a:pt x="467" y="316"/>
                      </a:lnTo>
                      <a:lnTo>
                        <a:pt x="482" y="356"/>
                      </a:lnTo>
                      <a:lnTo>
                        <a:pt x="494" y="398"/>
                      </a:lnTo>
                      <a:lnTo>
                        <a:pt x="501" y="441"/>
                      </a:lnTo>
                      <a:lnTo>
                        <a:pt x="425" y="412"/>
                      </a:lnTo>
                      <a:lnTo>
                        <a:pt x="354" y="376"/>
                      </a:lnTo>
                      <a:lnTo>
                        <a:pt x="286" y="329"/>
                      </a:lnTo>
                      <a:lnTo>
                        <a:pt x="222" y="277"/>
                      </a:lnTo>
                      <a:lnTo>
                        <a:pt x="159" y="218"/>
                      </a:lnTo>
                      <a:lnTo>
                        <a:pt x="102" y="159"/>
                      </a:lnTo>
                      <a:lnTo>
                        <a:pt x="49" y="97"/>
                      </a:lnTo>
                      <a:lnTo>
                        <a:pt x="0" y="36"/>
                      </a:lnTo>
                      <a:lnTo>
                        <a:pt x="23" y="36"/>
                      </a:lnTo>
                      <a:lnTo>
                        <a:pt x="48" y="40"/>
                      </a:lnTo>
                      <a:lnTo>
                        <a:pt x="75" y="46"/>
                      </a:lnTo>
                      <a:lnTo>
                        <a:pt x="103" y="50"/>
                      </a:lnTo>
                      <a:lnTo>
                        <a:pt x="130" y="50"/>
                      </a:lnTo>
                      <a:lnTo>
                        <a:pt x="154" y="46"/>
                      </a:lnTo>
                      <a:lnTo>
                        <a:pt x="172" y="32"/>
                      </a:lnTo>
                      <a:lnTo>
                        <a:pt x="187" y="9"/>
                      </a:lnTo>
                      <a:lnTo>
                        <a:pt x="190" y="1"/>
                      </a:lnTo>
                      <a:lnTo>
                        <a:pt x="201" y="0"/>
                      </a:lnTo>
                      <a:lnTo>
                        <a:pt x="212" y="1"/>
                      </a:lnTo>
                      <a:lnTo>
                        <a:pt x="222" y="9"/>
                      </a:lnTo>
                      <a:lnTo>
                        <a:pt x="239" y="23"/>
                      </a:lnTo>
                      <a:lnTo>
                        <a:pt x="255" y="40"/>
                      </a:lnTo>
                      <a:lnTo>
                        <a:pt x="269" y="57"/>
                      </a:lnTo>
                      <a:lnTo>
                        <a:pt x="285" y="76"/>
                      </a:lnTo>
                      <a:lnTo>
                        <a:pt x="298" y="93"/>
                      </a:lnTo>
                      <a:lnTo>
                        <a:pt x="312" y="113"/>
                      </a:lnTo>
                      <a:lnTo>
                        <a:pt x="326" y="132"/>
                      </a:lnTo>
                      <a:lnTo>
                        <a:pt x="343" y="153"/>
                      </a:lnTo>
                      <a:close/>
                    </a:path>
                  </a:pathLst>
                </a:custGeom>
                <a:solidFill>
                  <a:srgbClr val="B8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36" name="Freeform 40"/>
                <p:cNvSpPr>
                  <a:spLocks/>
                </p:cNvSpPr>
                <p:nvPr/>
              </p:nvSpPr>
              <p:spPr bwMode="auto">
                <a:xfrm>
                  <a:off x="6081832" y="93554"/>
                  <a:ext cx="171450" cy="146050"/>
                </a:xfrm>
                <a:custGeom>
                  <a:avLst/>
                  <a:gdLst/>
                  <a:ahLst/>
                  <a:cxnLst>
                    <a:cxn ang="0">
                      <a:pos x="144" y="39"/>
                    </a:cxn>
                    <a:cxn ang="0">
                      <a:pos x="155" y="39"/>
                    </a:cxn>
                    <a:cxn ang="0">
                      <a:pos x="165" y="42"/>
                    </a:cxn>
                    <a:cxn ang="0">
                      <a:pos x="173" y="44"/>
                    </a:cxn>
                    <a:cxn ang="0">
                      <a:pos x="183" y="49"/>
                    </a:cxn>
                    <a:cxn ang="0">
                      <a:pos x="190" y="53"/>
                    </a:cxn>
                    <a:cxn ang="0">
                      <a:pos x="198" y="60"/>
                    </a:cxn>
                    <a:cxn ang="0">
                      <a:pos x="205" y="65"/>
                    </a:cxn>
                    <a:cxn ang="0">
                      <a:pos x="214" y="74"/>
                    </a:cxn>
                    <a:cxn ang="0">
                      <a:pos x="215" y="88"/>
                    </a:cxn>
                    <a:cxn ang="0">
                      <a:pos x="218" y="103"/>
                    </a:cxn>
                    <a:cxn ang="0">
                      <a:pos x="218" y="117"/>
                    </a:cxn>
                    <a:cxn ang="0">
                      <a:pos x="218" y="131"/>
                    </a:cxn>
                    <a:cxn ang="0">
                      <a:pos x="215" y="143"/>
                    </a:cxn>
                    <a:cxn ang="0">
                      <a:pos x="211" y="156"/>
                    </a:cxn>
                    <a:cxn ang="0">
                      <a:pos x="204" y="168"/>
                    </a:cxn>
                    <a:cxn ang="0">
                      <a:pos x="197" y="182"/>
                    </a:cxn>
                    <a:cxn ang="0">
                      <a:pos x="163" y="171"/>
                    </a:cxn>
                    <a:cxn ang="0">
                      <a:pos x="134" y="156"/>
                    </a:cxn>
                    <a:cxn ang="0">
                      <a:pos x="105" y="135"/>
                    </a:cxn>
                    <a:cxn ang="0">
                      <a:pos x="80" y="111"/>
                    </a:cxn>
                    <a:cxn ang="0">
                      <a:pos x="55" y="83"/>
                    </a:cxn>
                    <a:cxn ang="0">
                      <a:pos x="34" y="56"/>
                    </a:cxn>
                    <a:cxn ang="0">
                      <a:pos x="16" y="28"/>
                    </a:cxn>
                    <a:cxn ang="0">
                      <a:pos x="0" y="0"/>
                    </a:cxn>
                    <a:cxn ang="0">
                      <a:pos x="16" y="7"/>
                    </a:cxn>
                    <a:cxn ang="0">
                      <a:pos x="32" y="18"/>
                    </a:cxn>
                    <a:cxn ang="0">
                      <a:pos x="49" y="29"/>
                    </a:cxn>
                    <a:cxn ang="0">
                      <a:pos x="67" y="40"/>
                    </a:cxn>
                    <a:cxn ang="0">
                      <a:pos x="84" y="46"/>
                    </a:cxn>
                    <a:cxn ang="0">
                      <a:pos x="104" y="50"/>
                    </a:cxn>
                    <a:cxn ang="0">
                      <a:pos x="123" y="47"/>
                    </a:cxn>
                    <a:cxn ang="0">
                      <a:pos x="144" y="39"/>
                    </a:cxn>
                  </a:cxnLst>
                  <a:rect l="0" t="0" r="r" b="b"/>
                  <a:pathLst>
                    <a:path w="218" h="182">
                      <a:moveTo>
                        <a:pt x="144" y="39"/>
                      </a:moveTo>
                      <a:lnTo>
                        <a:pt x="155" y="39"/>
                      </a:lnTo>
                      <a:lnTo>
                        <a:pt x="165" y="42"/>
                      </a:lnTo>
                      <a:lnTo>
                        <a:pt x="173" y="44"/>
                      </a:lnTo>
                      <a:lnTo>
                        <a:pt x="183" y="49"/>
                      </a:lnTo>
                      <a:lnTo>
                        <a:pt x="190" y="53"/>
                      </a:lnTo>
                      <a:lnTo>
                        <a:pt x="198" y="60"/>
                      </a:lnTo>
                      <a:lnTo>
                        <a:pt x="205" y="65"/>
                      </a:lnTo>
                      <a:lnTo>
                        <a:pt x="214" y="74"/>
                      </a:lnTo>
                      <a:lnTo>
                        <a:pt x="215" y="88"/>
                      </a:lnTo>
                      <a:lnTo>
                        <a:pt x="218" y="103"/>
                      </a:lnTo>
                      <a:lnTo>
                        <a:pt x="218" y="117"/>
                      </a:lnTo>
                      <a:lnTo>
                        <a:pt x="218" y="131"/>
                      </a:lnTo>
                      <a:lnTo>
                        <a:pt x="215" y="143"/>
                      </a:lnTo>
                      <a:lnTo>
                        <a:pt x="211" y="156"/>
                      </a:lnTo>
                      <a:lnTo>
                        <a:pt x="204" y="168"/>
                      </a:lnTo>
                      <a:lnTo>
                        <a:pt x="197" y="182"/>
                      </a:lnTo>
                      <a:lnTo>
                        <a:pt x="163" y="171"/>
                      </a:lnTo>
                      <a:lnTo>
                        <a:pt x="134" y="156"/>
                      </a:lnTo>
                      <a:lnTo>
                        <a:pt x="105" y="135"/>
                      </a:lnTo>
                      <a:lnTo>
                        <a:pt x="80" y="111"/>
                      </a:lnTo>
                      <a:lnTo>
                        <a:pt x="55" y="83"/>
                      </a:lnTo>
                      <a:lnTo>
                        <a:pt x="34" y="56"/>
                      </a:lnTo>
                      <a:lnTo>
                        <a:pt x="16" y="28"/>
                      </a:lnTo>
                      <a:lnTo>
                        <a:pt x="0" y="0"/>
                      </a:lnTo>
                      <a:lnTo>
                        <a:pt x="16" y="7"/>
                      </a:lnTo>
                      <a:lnTo>
                        <a:pt x="32" y="18"/>
                      </a:lnTo>
                      <a:lnTo>
                        <a:pt x="49" y="29"/>
                      </a:lnTo>
                      <a:lnTo>
                        <a:pt x="67" y="40"/>
                      </a:lnTo>
                      <a:lnTo>
                        <a:pt x="84" y="46"/>
                      </a:lnTo>
                      <a:lnTo>
                        <a:pt x="104" y="50"/>
                      </a:lnTo>
                      <a:lnTo>
                        <a:pt x="123" y="47"/>
                      </a:lnTo>
                      <a:lnTo>
                        <a:pt x="144" y="3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37" name="Freeform 41"/>
                <p:cNvSpPr>
                  <a:spLocks/>
                </p:cNvSpPr>
                <p:nvPr/>
              </p:nvSpPr>
              <p:spPr bwMode="auto">
                <a:xfrm>
                  <a:off x="6507282" y="284054"/>
                  <a:ext cx="203200" cy="273050"/>
                </a:xfrm>
                <a:custGeom>
                  <a:avLst/>
                  <a:gdLst/>
                  <a:ahLst/>
                  <a:cxnLst>
                    <a:cxn ang="0">
                      <a:pos x="252" y="197"/>
                    </a:cxn>
                    <a:cxn ang="0">
                      <a:pos x="254" y="216"/>
                    </a:cxn>
                    <a:cxn ang="0">
                      <a:pos x="255" y="236"/>
                    </a:cxn>
                    <a:cxn ang="0">
                      <a:pos x="254" y="255"/>
                    </a:cxn>
                    <a:cxn ang="0">
                      <a:pos x="252" y="275"/>
                    </a:cxn>
                    <a:cxn ang="0">
                      <a:pos x="247" y="293"/>
                    </a:cxn>
                    <a:cxn ang="0">
                      <a:pos x="241" y="311"/>
                    </a:cxn>
                    <a:cxn ang="0">
                      <a:pos x="231" y="328"/>
                    </a:cxn>
                    <a:cxn ang="0">
                      <a:pos x="222" y="344"/>
                    </a:cxn>
                    <a:cxn ang="0">
                      <a:pos x="205" y="342"/>
                    </a:cxn>
                    <a:cxn ang="0">
                      <a:pos x="194" y="336"/>
                    </a:cxn>
                    <a:cxn ang="0">
                      <a:pos x="184" y="326"/>
                    </a:cxn>
                    <a:cxn ang="0">
                      <a:pos x="180" y="315"/>
                    </a:cxn>
                    <a:cxn ang="0">
                      <a:pos x="174" y="301"/>
                    </a:cxn>
                    <a:cxn ang="0">
                      <a:pos x="170" y="287"/>
                    </a:cxn>
                    <a:cxn ang="0">
                      <a:pos x="164" y="273"/>
                    </a:cxn>
                    <a:cxn ang="0">
                      <a:pos x="160" y="262"/>
                    </a:cxn>
                    <a:cxn ang="0">
                      <a:pos x="146" y="224"/>
                    </a:cxn>
                    <a:cxn ang="0">
                      <a:pos x="132" y="191"/>
                    </a:cxn>
                    <a:cxn ang="0">
                      <a:pos x="114" y="156"/>
                    </a:cxn>
                    <a:cxn ang="0">
                      <a:pos x="96" y="124"/>
                    </a:cxn>
                    <a:cxn ang="0">
                      <a:pos x="74" y="91"/>
                    </a:cxn>
                    <a:cxn ang="0">
                      <a:pos x="50" y="60"/>
                    </a:cxn>
                    <a:cxn ang="0">
                      <a:pos x="25" y="29"/>
                    </a:cxn>
                    <a:cxn ang="0">
                      <a:pos x="0" y="0"/>
                    </a:cxn>
                    <a:cxn ang="0">
                      <a:pos x="31" y="21"/>
                    </a:cxn>
                    <a:cxn ang="0">
                      <a:pos x="63" y="43"/>
                    </a:cxn>
                    <a:cxn ang="0">
                      <a:pos x="96" y="67"/>
                    </a:cxn>
                    <a:cxn ang="0">
                      <a:pos x="130" y="92"/>
                    </a:cxn>
                    <a:cxn ang="0">
                      <a:pos x="162" y="116"/>
                    </a:cxn>
                    <a:cxn ang="0">
                      <a:pos x="194" y="142"/>
                    </a:cxn>
                    <a:cxn ang="0">
                      <a:pos x="223" y="167"/>
                    </a:cxn>
                    <a:cxn ang="0">
                      <a:pos x="252" y="197"/>
                    </a:cxn>
                  </a:cxnLst>
                  <a:rect l="0" t="0" r="r" b="b"/>
                  <a:pathLst>
                    <a:path w="255" h="344">
                      <a:moveTo>
                        <a:pt x="252" y="197"/>
                      </a:moveTo>
                      <a:lnTo>
                        <a:pt x="254" y="216"/>
                      </a:lnTo>
                      <a:lnTo>
                        <a:pt x="255" y="236"/>
                      </a:lnTo>
                      <a:lnTo>
                        <a:pt x="254" y="255"/>
                      </a:lnTo>
                      <a:lnTo>
                        <a:pt x="252" y="275"/>
                      </a:lnTo>
                      <a:lnTo>
                        <a:pt x="247" y="293"/>
                      </a:lnTo>
                      <a:lnTo>
                        <a:pt x="241" y="311"/>
                      </a:lnTo>
                      <a:lnTo>
                        <a:pt x="231" y="328"/>
                      </a:lnTo>
                      <a:lnTo>
                        <a:pt x="222" y="344"/>
                      </a:lnTo>
                      <a:lnTo>
                        <a:pt x="205" y="342"/>
                      </a:lnTo>
                      <a:lnTo>
                        <a:pt x="194" y="336"/>
                      </a:lnTo>
                      <a:lnTo>
                        <a:pt x="184" y="326"/>
                      </a:lnTo>
                      <a:lnTo>
                        <a:pt x="180" y="315"/>
                      </a:lnTo>
                      <a:lnTo>
                        <a:pt x="174" y="301"/>
                      </a:lnTo>
                      <a:lnTo>
                        <a:pt x="170" y="287"/>
                      </a:lnTo>
                      <a:lnTo>
                        <a:pt x="164" y="273"/>
                      </a:lnTo>
                      <a:lnTo>
                        <a:pt x="160" y="262"/>
                      </a:lnTo>
                      <a:lnTo>
                        <a:pt x="146" y="224"/>
                      </a:lnTo>
                      <a:lnTo>
                        <a:pt x="132" y="191"/>
                      </a:lnTo>
                      <a:lnTo>
                        <a:pt x="114" y="156"/>
                      </a:lnTo>
                      <a:lnTo>
                        <a:pt x="96" y="124"/>
                      </a:lnTo>
                      <a:lnTo>
                        <a:pt x="74" y="91"/>
                      </a:lnTo>
                      <a:lnTo>
                        <a:pt x="50" y="60"/>
                      </a:lnTo>
                      <a:lnTo>
                        <a:pt x="25" y="29"/>
                      </a:lnTo>
                      <a:lnTo>
                        <a:pt x="0" y="0"/>
                      </a:lnTo>
                      <a:lnTo>
                        <a:pt x="31" y="21"/>
                      </a:lnTo>
                      <a:lnTo>
                        <a:pt x="63" y="43"/>
                      </a:lnTo>
                      <a:lnTo>
                        <a:pt x="96" y="67"/>
                      </a:lnTo>
                      <a:lnTo>
                        <a:pt x="130" y="92"/>
                      </a:lnTo>
                      <a:lnTo>
                        <a:pt x="162" y="116"/>
                      </a:lnTo>
                      <a:lnTo>
                        <a:pt x="194" y="142"/>
                      </a:lnTo>
                      <a:lnTo>
                        <a:pt x="223" y="167"/>
                      </a:lnTo>
                      <a:lnTo>
                        <a:pt x="252" y="197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38" name="Freeform 42"/>
                <p:cNvSpPr>
                  <a:spLocks/>
                </p:cNvSpPr>
                <p:nvPr/>
              </p:nvSpPr>
              <p:spPr bwMode="auto">
                <a:xfrm>
                  <a:off x="6713657" y="519004"/>
                  <a:ext cx="261938" cy="752475"/>
                </a:xfrm>
                <a:custGeom>
                  <a:avLst/>
                  <a:gdLst/>
                  <a:ahLst/>
                  <a:cxnLst>
                    <a:cxn ang="0">
                      <a:pos x="211" y="196"/>
                    </a:cxn>
                    <a:cxn ang="0">
                      <a:pos x="315" y="348"/>
                    </a:cxn>
                    <a:cxn ang="0">
                      <a:pos x="321" y="425"/>
                    </a:cxn>
                    <a:cxn ang="0">
                      <a:pos x="328" y="507"/>
                    </a:cxn>
                    <a:cxn ang="0">
                      <a:pos x="331" y="589"/>
                    </a:cxn>
                    <a:cxn ang="0">
                      <a:pos x="331" y="672"/>
                    </a:cxn>
                    <a:cxn ang="0">
                      <a:pos x="319" y="748"/>
                    </a:cxn>
                    <a:cxn ang="0">
                      <a:pos x="297" y="822"/>
                    </a:cxn>
                    <a:cxn ang="0">
                      <a:pos x="261" y="889"/>
                    </a:cxn>
                    <a:cxn ang="0">
                      <a:pos x="207" y="949"/>
                    </a:cxn>
                    <a:cxn ang="0">
                      <a:pos x="184" y="941"/>
                    </a:cxn>
                    <a:cxn ang="0">
                      <a:pos x="165" y="903"/>
                    </a:cxn>
                    <a:cxn ang="0">
                      <a:pos x="145" y="868"/>
                    </a:cxn>
                    <a:cxn ang="0">
                      <a:pos x="124" y="833"/>
                    </a:cxn>
                    <a:cxn ang="0">
                      <a:pos x="103" y="798"/>
                    </a:cxn>
                    <a:cxn ang="0">
                      <a:pos x="81" y="764"/>
                    </a:cxn>
                    <a:cxn ang="0">
                      <a:pos x="59" y="730"/>
                    </a:cxn>
                    <a:cxn ang="0">
                      <a:pos x="36" y="695"/>
                    </a:cxn>
                    <a:cxn ang="0">
                      <a:pos x="16" y="662"/>
                    </a:cxn>
                    <a:cxn ang="0">
                      <a:pos x="3" y="602"/>
                    </a:cxn>
                    <a:cxn ang="0">
                      <a:pos x="0" y="543"/>
                    </a:cxn>
                    <a:cxn ang="0">
                      <a:pos x="2" y="483"/>
                    </a:cxn>
                    <a:cxn ang="0">
                      <a:pos x="9" y="425"/>
                    </a:cxn>
                    <a:cxn ang="0">
                      <a:pos x="16" y="364"/>
                    </a:cxn>
                    <a:cxn ang="0">
                      <a:pos x="23" y="304"/>
                    </a:cxn>
                    <a:cxn ang="0">
                      <a:pos x="27" y="242"/>
                    </a:cxn>
                    <a:cxn ang="0">
                      <a:pos x="28" y="182"/>
                    </a:cxn>
                    <a:cxn ang="0">
                      <a:pos x="27" y="156"/>
                    </a:cxn>
                    <a:cxn ang="0">
                      <a:pos x="29" y="134"/>
                    </a:cxn>
                    <a:cxn ang="0">
                      <a:pos x="35" y="110"/>
                    </a:cxn>
                    <a:cxn ang="0">
                      <a:pos x="43" y="89"/>
                    </a:cxn>
                    <a:cxn ang="0">
                      <a:pos x="50" y="67"/>
                    </a:cxn>
                    <a:cxn ang="0">
                      <a:pos x="59" y="45"/>
                    </a:cxn>
                    <a:cxn ang="0">
                      <a:pos x="64" y="22"/>
                    </a:cxn>
                    <a:cxn ang="0">
                      <a:pos x="67" y="0"/>
                    </a:cxn>
                    <a:cxn ang="0">
                      <a:pos x="78" y="25"/>
                    </a:cxn>
                    <a:cxn ang="0">
                      <a:pos x="94" y="50"/>
                    </a:cxn>
                    <a:cxn ang="0">
                      <a:pos x="109" y="74"/>
                    </a:cxn>
                    <a:cxn ang="0">
                      <a:pos x="128" y="99"/>
                    </a:cxn>
                    <a:cxn ang="0">
                      <a:pos x="147" y="123"/>
                    </a:cxn>
                    <a:cxn ang="0">
                      <a:pos x="167" y="146"/>
                    </a:cxn>
                    <a:cxn ang="0">
                      <a:pos x="188" y="171"/>
                    </a:cxn>
                    <a:cxn ang="0">
                      <a:pos x="211" y="196"/>
                    </a:cxn>
                  </a:cxnLst>
                  <a:rect l="0" t="0" r="r" b="b"/>
                  <a:pathLst>
                    <a:path w="331" h="949">
                      <a:moveTo>
                        <a:pt x="211" y="196"/>
                      </a:moveTo>
                      <a:lnTo>
                        <a:pt x="315" y="348"/>
                      </a:lnTo>
                      <a:lnTo>
                        <a:pt x="321" y="425"/>
                      </a:lnTo>
                      <a:lnTo>
                        <a:pt x="328" y="507"/>
                      </a:lnTo>
                      <a:lnTo>
                        <a:pt x="331" y="589"/>
                      </a:lnTo>
                      <a:lnTo>
                        <a:pt x="331" y="672"/>
                      </a:lnTo>
                      <a:lnTo>
                        <a:pt x="319" y="748"/>
                      </a:lnTo>
                      <a:lnTo>
                        <a:pt x="297" y="822"/>
                      </a:lnTo>
                      <a:lnTo>
                        <a:pt x="261" y="889"/>
                      </a:lnTo>
                      <a:lnTo>
                        <a:pt x="207" y="949"/>
                      </a:lnTo>
                      <a:lnTo>
                        <a:pt x="184" y="941"/>
                      </a:lnTo>
                      <a:lnTo>
                        <a:pt x="165" y="903"/>
                      </a:lnTo>
                      <a:lnTo>
                        <a:pt x="145" y="868"/>
                      </a:lnTo>
                      <a:lnTo>
                        <a:pt x="124" y="833"/>
                      </a:lnTo>
                      <a:lnTo>
                        <a:pt x="103" y="798"/>
                      </a:lnTo>
                      <a:lnTo>
                        <a:pt x="81" y="764"/>
                      </a:lnTo>
                      <a:lnTo>
                        <a:pt x="59" y="730"/>
                      </a:lnTo>
                      <a:lnTo>
                        <a:pt x="36" y="695"/>
                      </a:lnTo>
                      <a:lnTo>
                        <a:pt x="16" y="662"/>
                      </a:lnTo>
                      <a:lnTo>
                        <a:pt x="3" y="602"/>
                      </a:lnTo>
                      <a:lnTo>
                        <a:pt x="0" y="543"/>
                      </a:lnTo>
                      <a:lnTo>
                        <a:pt x="2" y="483"/>
                      </a:lnTo>
                      <a:lnTo>
                        <a:pt x="9" y="425"/>
                      </a:lnTo>
                      <a:lnTo>
                        <a:pt x="16" y="364"/>
                      </a:lnTo>
                      <a:lnTo>
                        <a:pt x="23" y="304"/>
                      </a:lnTo>
                      <a:lnTo>
                        <a:pt x="27" y="242"/>
                      </a:lnTo>
                      <a:lnTo>
                        <a:pt x="28" y="182"/>
                      </a:lnTo>
                      <a:lnTo>
                        <a:pt x="27" y="156"/>
                      </a:lnTo>
                      <a:lnTo>
                        <a:pt x="29" y="134"/>
                      </a:lnTo>
                      <a:lnTo>
                        <a:pt x="35" y="110"/>
                      </a:lnTo>
                      <a:lnTo>
                        <a:pt x="43" y="89"/>
                      </a:lnTo>
                      <a:lnTo>
                        <a:pt x="50" y="67"/>
                      </a:lnTo>
                      <a:lnTo>
                        <a:pt x="59" y="45"/>
                      </a:lnTo>
                      <a:lnTo>
                        <a:pt x="64" y="22"/>
                      </a:lnTo>
                      <a:lnTo>
                        <a:pt x="67" y="0"/>
                      </a:lnTo>
                      <a:lnTo>
                        <a:pt x="78" y="25"/>
                      </a:lnTo>
                      <a:lnTo>
                        <a:pt x="94" y="50"/>
                      </a:lnTo>
                      <a:lnTo>
                        <a:pt x="109" y="74"/>
                      </a:lnTo>
                      <a:lnTo>
                        <a:pt x="128" y="99"/>
                      </a:lnTo>
                      <a:lnTo>
                        <a:pt x="147" y="123"/>
                      </a:lnTo>
                      <a:lnTo>
                        <a:pt x="167" y="146"/>
                      </a:lnTo>
                      <a:lnTo>
                        <a:pt x="188" y="171"/>
                      </a:lnTo>
                      <a:lnTo>
                        <a:pt x="211" y="196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39" name="Freeform 43"/>
                <p:cNvSpPr>
                  <a:spLocks/>
                </p:cNvSpPr>
                <p:nvPr/>
              </p:nvSpPr>
              <p:spPr bwMode="auto">
                <a:xfrm>
                  <a:off x="5321420" y="565041"/>
                  <a:ext cx="909638" cy="306387"/>
                </a:xfrm>
                <a:custGeom>
                  <a:avLst/>
                  <a:gdLst/>
                  <a:ahLst/>
                  <a:cxnLst>
                    <a:cxn ang="0">
                      <a:pos x="1037" y="60"/>
                    </a:cxn>
                    <a:cxn ang="0">
                      <a:pos x="1146" y="134"/>
                    </a:cxn>
                    <a:cxn ang="0">
                      <a:pos x="1083" y="127"/>
                    </a:cxn>
                    <a:cxn ang="0">
                      <a:pos x="1022" y="116"/>
                    </a:cxn>
                    <a:cxn ang="0">
                      <a:pos x="956" y="102"/>
                    </a:cxn>
                    <a:cxn ang="0">
                      <a:pos x="892" y="91"/>
                    </a:cxn>
                    <a:cxn ang="0">
                      <a:pos x="825" y="81"/>
                    </a:cxn>
                    <a:cxn ang="0">
                      <a:pos x="761" y="80"/>
                    </a:cxn>
                    <a:cxn ang="0">
                      <a:pos x="697" y="85"/>
                    </a:cxn>
                    <a:cxn ang="0">
                      <a:pos x="635" y="105"/>
                    </a:cxn>
                    <a:cxn ang="0">
                      <a:pos x="596" y="116"/>
                    </a:cxn>
                    <a:cxn ang="0">
                      <a:pos x="559" y="132"/>
                    </a:cxn>
                    <a:cxn ang="0">
                      <a:pos x="520" y="152"/>
                    </a:cxn>
                    <a:cxn ang="0">
                      <a:pos x="486" y="176"/>
                    </a:cxn>
                    <a:cxn ang="0">
                      <a:pos x="453" y="202"/>
                    </a:cxn>
                    <a:cxn ang="0">
                      <a:pos x="424" y="233"/>
                    </a:cxn>
                    <a:cxn ang="0">
                      <a:pos x="400" y="268"/>
                    </a:cxn>
                    <a:cxn ang="0">
                      <a:pos x="383" y="308"/>
                    </a:cxn>
                    <a:cxn ang="0">
                      <a:pos x="371" y="318"/>
                    </a:cxn>
                    <a:cxn ang="0">
                      <a:pos x="358" y="329"/>
                    </a:cxn>
                    <a:cxn ang="0">
                      <a:pos x="344" y="339"/>
                    </a:cxn>
                    <a:cxn ang="0">
                      <a:pos x="332" y="350"/>
                    </a:cxn>
                    <a:cxn ang="0">
                      <a:pos x="316" y="360"/>
                    </a:cxn>
                    <a:cxn ang="0">
                      <a:pos x="302" y="369"/>
                    </a:cxn>
                    <a:cxn ang="0">
                      <a:pos x="288" y="378"/>
                    </a:cxn>
                    <a:cxn ang="0">
                      <a:pos x="274" y="387"/>
                    </a:cxn>
                    <a:cxn ang="0">
                      <a:pos x="302" y="362"/>
                    </a:cxn>
                    <a:cxn ang="0">
                      <a:pos x="330" y="339"/>
                    </a:cxn>
                    <a:cxn ang="0">
                      <a:pos x="354" y="312"/>
                    </a:cxn>
                    <a:cxn ang="0">
                      <a:pos x="378" y="287"/>
                    </a:cxn>
                    <a:cxn ang="0">
                      <a:pos x="396" y="258"/>
                    </a:cxn>
                    <a:cxn ang="0">
                      <a:pos x="411" y="230"/>
                    </a:cxn>
                    <a:cxn ang="0">
                      <a:pos x="421" y="199"/>
                    </a:cxn>
                    <a:cxn ang="0">
                      <a:pos x="426" y="169"/>
                    </a:cxn>
                    <a:cxn ang="0">
                      <a:pos x="414" y="151"/>
                    </a:cxn>
                    <a:cxn ang="0">
                      <a:pos x="400" y="142"/>
                    </a:cxn>
                    <a:cxn ang="0">
                      <a:pos x="385" y="137"/>
                    </a:cxn>
                    <a:cxn ang="0">
                      <a:pos x="369" y="137"/>
                    </a:cxn>
                    <a:cxn ang="0">
                      <a:pos x="351" y="137"/>
                    </a:cxn>
                    <a:cxn ang="0">
                      <a:pos x="334" y="137"/>
                    </a:cxn>
                    <a:cxn ang="0">
                      <a:pos x="316" y="137"/>
                    </a:cxn>
                    <a:cxn ang="0">
                      <a:pos x="300" y="134"/>
                    </a:cxn>
                    <a:cxn ang="0">
                      <a:pos x="261" y="117"/>
                    </a:cxn>
                    <a:cxn ang="0">
                      <a:pos x="222" y="103"/>
                    </a:cxn>
                    <a:cxn ang="0">
                      <a:pos x="181" y="91"/>
                    </a:cxn>
                    <a:cxn ang="0">
                      <a:pos x="143" y="78"/>
                    </a:cxn>
                    <a:cxn ang="0">
                      <a:pos x="103" y="61"/>
                    </a:cxn>
                    <a:cxn ang="0">
                      <a:pos x="67" y="45"/>
                    </a:cxn>
                    <a:cxn ang="0">
                      <a:pos x="31" y="24"/>
                    </a:cxn>
                    <a:cxn ang="0">
                      <a:pos x="0" y="0"/>
                    </a:cxn>
                    <a:cxn ang="0">
                      <a:pos x="121" y="67"/>
                    </a:cxn>
                    <a:cxn ang="0">
                      <a:pos x="248" y="96"/>
                    </a:cxn>
                    <a:cxn ang="0">
                      <a:pos x="376" y="93"/>
                    </a:cxn>
                    <a:cxn ang="0">
                      <a:pos x="510" y="75"/>
                    </a:cxn>
                    <a:cxn ang="0">
                      <a:pos x="641" y="49"/>
                    </a:cxn>
                    <a:cxn ang="0">
                      <a:pos x="773" y="32"/>
                    </a:cxn>
                    <a:cxn ang="0">
                      <a:pos x="906" y="31"/>
                    </a:cxn>
                    <a:cxn ang="0">
                      <a:pos x="1037" y="60"/>
                    </a:cxn>
                  </a:cxnLst>
                  <a:rect l="0" t="0" r="r" b="b"/>
                  <a:pathLst>
                    <a:path w="1146" h="387">
                      <a:moveTo>
                        <a:pt x="1037" y="60"/>
                      </a:moveTo>
                      <a:lnTo>
                        <a:pt x="1146" y="134"/>
                      </a:lnTo>
                      <a:lnTo>
                        <a:pt x="1083" y="127"/>
                      </a:lnTo>
                      <a:lnTo>
                        <a:pt x="1022" y="116"/>
                      </a:lnTo>
                      <a:lnTo>
                        <a:pt x="956" y="102"/>
                      </a:lnTo>
                      <a:lnTo>
                        <a:pt x="892" y="91"/>
                      </a:lnTo>
                      <a:lnTo>
                        <a:pt x="825" y="81"/>
                      </a:lnTo>
                      <a:lnTo>
                        <a:pt x="761" y="80"/>
                      </a:lnTo>
                      <a:lnTo>
                        <a:pt x="697" y="85"/>
                      </a:lnTo>
                      <a:lnTo>
                        <a:pt x="635" y="105"/>
                      </a:lnTo>
                      <a:lnTo>
                        <a:pt x="596" y="116"/>
                      </a:lnTo>
                      <a:lnTo>
                        <a:pt x="559" y="132"/>
                      </a:lnTo>
                      <a:lnTo>
                        <a:pt x="520" y="152"/>
                      </a:lnTo>
                      <a:lnTo>
                        <a:pt x="486" y="176"/>
                      </a:lnTo>
                      <a:lnTo>
                        <a:pt x="453" y="202"/>
                      </a:lnTo>
                      <a:lnTo>
                        <a:pt x="424" y="233"/>
                      </a:lnTo>
                      <a:lnTo>
                        <a:pt x="400" y="268"/>
                      </a:lnTo>
                      <a:lnTo>
                        <a:pt x="383" y="308"/>
                      </a:lnTo>
                      <a:lnTo>
                        <a:pt x="371" y="318"/>
                      </a:lnTo>
                      <a:lnTo>
                        <a:pt x="358" y="329"/>
                      </a:lnTo>
                      <a:lnTo>
                        <a:pt x="344" y="339"/>
                      </a:lnTo>
                      <a:lnTo>
                        <a:pt x="332" y="350"/>
                      </a:lnTo>
                      <a:lnTo>
                        <a:pt x="316" y="360"/>
                      </a:lnTo>
                      <a:lnTo>
                        <a:pt x="302" y="369"/>
                      </a:lnTo>
                      <a:lnTo>
                        <a:pt x="288" y="378"/>
                      </a:lnTo>
                      <a:lnTo>
                        <a:pt x="274" y="387"/>
                      </a:lnTo>
                      <a:lnTo>
                        <a:pt x="302" y="362"/>
                      </a:lnTo>
                      <a:lnTo>
                        <a:pt x="330" y="339"/>
                      </a:lnTo>
                      <a:lnTo>
                        <a:pt x="354" y="312"/>
                      </a:lnTo>
                      <a:lnTo>
                        <a:pt x="378" y="287"/>
                      </a:lnTo>
                      <a:lnTo>
                        <a:pt x="396" y="258"/>
                      </a:lnTo>
                      <a:lnTo>
                        <a:pt x="411" y="230"/>
                      </a:lnTo>
                      <a:lnTo>
                        <a:pt x="421" y="199"/>
                      </a:lnTo>
                      <a:lnTo>
                        <a:pt x="426" y="169"/>
                      </a:lnTo>
                      <a:lnTo>
                        <a:pt x="414" y="151"/>
                      </a:lnTo>
                      <a:lnTo>
                        <a:pt x="400" y="142"/>
                      </a:lnTo>
                      <a:lnTo>
                        <a:pt x="385" y="137"/>
                      </a:lnTo>
                      <a:lnTo>
                        <a:pt x="369" y="137"/>
                      </a:lnTo>
                      <a:lnTo>
                        <a:pt x="351" y="137"/>
                      </a:lnTo>
                      <a:lnTo>
                        <a:pt x="334" y="137"/>
                      </a:lnTo>
                      <a:lnTo>
                        <a:pt x="316" y="137"/>
                      </a:lnTo>
                      <a:lnTo>
                        <a:pt x="300" y="134"/>
                      </a:lnTo>
                      <a:lnTo>
                        <a:pt x="261" y="117"/>
                      </a:lnTo>
                      <a:lnTo>
                        <a:pt x="222" y="103"/>
                      </a:lnTo>
                      <a:lnTo>
                        <a:pt x="181" y="91"/>
                      </a:lnTo>
                      <a:lnTo>
                        <a:pt x="143" y="78"/>
                      </a:lnTo>
                      <a:lnTo>
                        <a:pt x="103" y="61"/>
                      </a:lnTo>
                      <a:lnTo>
                        <a:pt x="67" y="45"/>
                      </a:lnTo>
                      <a:lnTo>
                        <a:pt x="31" y="24"/>
                      </a:lnTo>
                      <a:lnTo>
                        <a:pt x="0" y="0"/>
                      </a:lnTo>
                      <a:lnTo>
                        <a:pt x="121" y="67"/>
                      </a:lnTo>
                      <a:lnTo>
                        <a:pt x="248" y="96"/>
                      </a:lnTo>
                      <a:lnTo>
                        <a:pt x="376" y="93"/>
                      </a:lnTo>
                      <a:lnTo>
                        <a:pt x="510" y="75"/>
                      </a:lnTo>
                      <a:lnTo>
                        <a:pt x="641" y="49"/>
                      </a:lnTo>
                      <a:lnTo>
                        <a:pt x="773" y="32"/>
                      </a:lnTo>
                      <a:lnTo>
                        <a:pt x="906" y="31"/>
                      </a:lnTo>
                      <a:lnTo>
                        <a:pt x="1037" y="60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40" name="Freeform 44"/>
                <p:cNvSpPr>
                  <a:spLocks/>
                </p:cNvSpPr>
                <p:nvPr/>
              </p:nvSpPr>
              <p:spPr bwMode="auto">
                <a:xfrm>
                  <a:off x="5330945" y="604729"/>
                  <a:ext cx="301625" cy="266700"/>
                </a:xfrm>
                <a:custGeom>
                  <a:avLst/>
                  <a:gdLst/>
                  <a:ahLst/>
                  <a:cxnLst>
                    <a:cxn ang="0">
                      <a:pos x="341" y="122"/>
                    </a:cxn>
                    <a:cxn ang="0">
                      <a:pos x="349" y="121"/>
                    </a:cxn>
                    <a:cxn ang="0">
                      <a:pos x="357" y="119"/>
                    </a:cxn>
                    <a:cxn ang="0">
                      <a:pos x="364" y="117"/>
                    </a:cxn>
                    <a:cxn ang="0">
                      <a:pos x="371" y="117"/>
                    </a:cxn>
                    <a:cxn ang="0">
                      <a:pos x="377" y="124"/>
                    </a:cxn>
                    <a:cxn ang="0">
                      <a:pos x="380" y="132"/>
                    </a:cxn>
                    <a:cxn ang="0">
                      <a:pos x="378" y="140"/>
                    </a:cxn>
                    <a:cxn ang="0">
                      <a:pos x="375" y="149"/>
                    </a:cxn>
                    <a:cxn ang="0">
                      <a:pos x="370" y="157"/>
                    </a:cxn>
                    <a:cxn ang="0">
                      <a:pos x="364" y="165"/>
                    </a:cxn>
                    <a:cxn ang="0">
                      <a:pos x="360" y="174"/>
                    </a:cxn>
                    <a:cxn ang="0">
                      <a:pos x="357" y="182"/>
                    </a:cxn>
                    <a:cxn ang="0">
                      <a:pos x="334" y="211"/>
                    </a:cxn>
                    <a:cxn ang="0">
                      <a:pos x="308" y="242"/>
                    </a:cxn>
                    <a:cxn ang="0">
                      <a:pos x="279" y="269"/>
                    </a:cxn>
                    <a:cxn ang="0">
                      <a:pos x="250" y="292"/>
                    </a:cxn>
                    <a:cxn ang="0">
                      <a:pos x="216" y="310"/>
                    </a:cxn>
                    <a:cxn ang="0">
                      <a:pos x="182" y="326"/>
                    </a:cxn>
                    <a:cxn ang="0">
                      <a:pos x="144" y="334"/>
                    </a:cxn>
                    <a:cxn ang="0">
                      <a:pos x="105" y="335"/>
                    </a:cxn>
                    <a:cxn ang="0">
                      <a:pos x="90" y="316"/>
                    </a:cxn>
                    <a:cxn ang="0">
                      <a:pos x="78" y="298"/>
                    </a:cxn>
                    <a:cxn ang="0">
                      <a:pos x="66" y="278"/>
                    </a:cxn>
                    <a:cxn ang="0">
                      <a:pos x="58" y="260"/>
                    </a:cxn>
                    <a:cxn ang="0">
                      <a:pos x="48" y="239"/>
                    </a:cxn>
                    <a:cxn ang="0">
                      <a:pos x="39" y="221"/>
                    </a:cxn>
                    <a:cxn ang="0">
                      <a:pos x="33" y="200"/>
                    </a:cxn>
                    <a:cxn ang="0">
                      <a:pos x="27" y="182"/>
                    </a:cxn>
                    <a:cxn ang="0">
                      <a:pos x="48" y="160"/>
                    </a:cxn>
                    <a:cxn ang="0">
                      <a:pos x="56" y="139"/>
                    </a:cxn>
                    <a:cxn ang="0">
                      <a:pos x="55" y="117"/>
                    </a:cxn>
                    <a:cxn ang="0">
                      <a:pos x="45" y="94"/>
                    </a:cxn>
                    <a:cxn ang="0">
                      <a:pos x="31" y="69"/>
                    </a:cxn>
                    <a:cxn ang="0">
                      <a:pos x="17" y="46"/>
                    </a:cxn>
                    <a:cxn ang="0">
                      <a:pos x="5" y="22"/>
                    </a:cxn>
                    <a:cxn ang="0">
                      <a:pos x="0" y="0"/>
                    </a:cxn>
                    <a:cxn ang="0">
                      <a:pos x="41" y="16"/>
                    </a:cxn>
                    <a:cxn ang="0">
                      <a:pos x="81" y="34"/>
                    </a:cxn>
                    <a:cxn ang="0">
                      <a:pos x="123" y="51"/>
                    </a:cxn>
                    <a:cxn ang="0">
                      <a:pos x="165" y="69"/>
                    </a:cxn>
                    <a:cxn ang="0">
                      <a:pos x="207" y="85"/>
                    </a:cxn>
                    <a:cxn ang="0">
                      <a:pos x="250" y="100"/>
                    </a:cxn>
                    <a:cxn ang="0">
                      <a:pos x="295" y="111"/>
                    </a:cxn>
                    <a:cxn ang="0">
                      <a:pos x="341" y="122"/>
                    </a:cxn>
                  </a:cxnLst>
                  <a:rect l="0" t="0" r="r" b="b"/>
                  <a:pathLst>
                    <a:path w="380" h="335">
                      <a:moveTo>
                        <a:pt x="341" y="122"/>
                      </a:moveTo>
                      <a:lnTo>
                        <a:pt x="349" y="121"/>
                      </a:lnTo>
                      <a:lnTo>
                        <a:pt x="357" y="119"/>
                      </a:lnTo>
                      <a:lnTo>
                        <a:pt x="364" y="117"/>
                      </a:lnTo>
                      <a:lnTo>
                        <a:pt x="371" y="117"/>
                      </a:lnTo>
                      <a:lnTo>
                        <a:pt x="377" y="124"/>
                      </a:lnTo>
                      <a:lnTo>
                        <a:pt x="380" y="132"/>
                      </a:lnTo>
                      <a:lnTo>
                        <a:pt x="378" y="140"/>
                      </a:lnTo>
                      <a:lnTo>
                        <a:pt x="375" y="149"/>
                      </a:lnTo>
                      <a:lnTo>
                        <a:pt x="370" y="157"/>
                      </a:lnTo>
                      <a:lnTo>
                        <a:pt x="364" y="165"/>
                      </a:lnTo>
                      <a:lnTo>
                        <a:pt x="360" y="174"/>
                      </a:lnTo>
                      <a:lnTo>
                        <a:pt x="357" y="182"/>
                      </a:lnTo>
                      <a:lnTo>
                        <a:pt x="334" y="211"/>
                      </a:lnTo>
                      <a:lnTo>
                        <a:pt x="308" y="242"/>
                      </a:lnTo>
                      <a:lnTo>
                        <a:pt x="279" y="269"/>
                      </a:lnTo>
                      <a:lnTo>
                        <a:pt x="250" y="292"/>
                      </a:lnTo>
                      <a:lnTo>
                        <a:pt x="216" y="310"/>
                      </a:lnTo>
                      <a:lnTo>
                        <a:pt x="182" y="326"/>
                      </a:lnTo>
                      <a:lnTo>
                        <a:pt x="144" y="334"/>
                      </a:lnTo>
                      <a:lnTo>
                        <a:pt x="105" y="335"/>
                      </a:lnTo>
                      <a:lnTo>
                        <a:pt x="90" y="316"/>
                      </a:lnTo>
                      <a:lnTo>
                        <a:pt x="78" y="298"/>
                      </a:lnTo>
                      <a:lnTo>
                        <a:pt x="66" y="278"/>
                      </a:lnTo>
                      <a:lnTo>
                        <a:pt x="58" y="260"/>
                      </a:lnTo>
                      <a:lnTo>
                        <a:pt x="48" y="239"/>
                      </a:lnTo>
                      <a:lnTo>
                        <a:pt x="39" y="221"/>
                      </a:lnTo>
                      <a:lnTo>
                        <a:pt x="33" y="200"/>
                      </a:lnTo>
                      <a:lnTo>
                        <a:pt x="27" y="182"/>
                      </a:lnTo>
                      <a:lnTo>
                        <a:pt x="48" y="160"/>
                      </a:lnTo>
                      <a:lnTo>
                        <a:pt x="56" y="139"/>
                      </a:lnTo>
                      <a:lnTo>
                        <a:pt x="55" y="117"/>
                      </a:lnTo>
                      <a:lnTo>
                        <a:pt x="45" y="94"/>
                      </a:lnTo>
                      <a:lnTo>
                        <a:pt x="31" y="69"/>
                      </a:lnTo>
                      <a:lnTo>
                        <a:pt x="17" y="46"/>
                      </a:lnTo>
                      <a:lnTo>
                        <a:pt x="5" y="22"/>
                      </a:lnTo>
                      <a:lnTo>
                        <a:pt x="0" y="0"/>
                      </a:lnTo>
                      <a:lnTo>
                        <a:pt x="41" y="16"/>
                      </a:lnTo>
                      <a:lnTo>
                        <a:pt x="81" y="34"/>
                      </a:lnTo>
                      <a:lnTo>
                        <a:pt x="123" y="51"/>
                      </a:lnTo>
                      <a:lnTo>
                        <a:pt x="165" y="69"/>
                      </a:lnTo>
                      <a:lnTo>
                        <a:pt x="207" y="85"/>
                      </a:lnTo>
                      <a:lnTo>
                        <a:pt x="250" y="100"/>
                      </a:lnTo>
                      <a:lnTo>
                        <a:pt x="295" y="111"/>
                      </a:lnTo>
                      <a:lnTo>
                        <a:pt x="341" y="122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41" name="Freeform 45"/>
                <p:cNvSpPr>
                  <a:spLocks/>
                </p:cNvSpPr>
                <p:nvPr/>
              </p:nvSpPr>
              <p:spPr bwMode="auto">
                <a:xfrm>
                  <a:off x="5438895" y="660291"/>
                  <a:ext cx="942975" cy="404812"/>
                </a:xfrm>
                <a:custGeom>
                  <a:avLst/>
                  <a:gdLst/>
                  <a:ahLst/>
                  <a:cxnLst>
                    <a:cxn ang="0">
                      <a:pos x="1006" y="48"/>
                    </a:cxn>
                    <a:cxn ang="0">
                      <a:pos x="1031" y="48"/>
                    </a:cxn>
                    <a:cxn ang="0">
                      <a:pos x="1056" y="56"/>
                    </a:cxn>
                    <a:cxn ang="0">
                      <a:pos x="1078" y="69"/>
                    </a:cxn>
                    <a:cxn ang="0">
                      <a:pos x="1101" y="85"/>
                    </a:cxn>
                    <a:cxn ang="0">
                      <a:pos x="1122" y="103"/>
                    </a:cxn>
                    <a:cxn ang="0">
                      <a:pos x="1144" y="123"/>
                    </a:cxn>
                    <a:cxn ang="0">
                      <a:pos x="1165" y="142"/>
                    </a:cxn>
                    <a:cxn ang="0">
                      <a:pos x="1189" y="162"/>
                    </a:cxn>
                    <a:cxn ang="0">
                      <a:pos x="1189" y="179"/>
                    </a:cxn>
                    <a:cxn ang="0">
                      <a:pos x="1115" y="184"/>
                    </a:cxn>
                    <a:cxn ang="0">
                      <a:pos x="1048" y="204"/>
                    </a:cxn>
                    <a:cxn ang="0">
                      <a:pos x="982" y="230"/>
                    </a:cxn>
                    <a:cxn ang="0">
                      <a:pos x="921" y="264"/>
                    </a:cxn>
                    <a:cxn ang="0">
                      <a:pos x="858" y="300"/>
                    </a:cxn>
                    <a:cxn ang="0">
                      <a:pos x="797" y="336"/>
                    </a:cxn>
                    <a:cxn ang="0">
                      <a:pos x="734" y="368"/>
                    </a:cxn>
                    <a:cxn ang="0">
                      <a:pos x="670" y="396"/>
                    </a:cxn>
                    <a:cxn ang="0">
                      <a:pos x="603" y="393"/>
                    </a:cxn>
                    <a:cxn ang="0">
                      <a:pos x="540" y="397"/>
                    </a:cxn>
                    <a:cxn ang="0">
                      <a:pos x="476" y="406"/>
                    </a:cxn>
                    <a:cxn ang="0">
                      <a:pos x="416" y="421"/>
                    </a:cxn>
                    <a:cxn ang="0">
                      <a:pos x="354" y="438"/>
                    </a:cxn>
                    <a:cxn ang="0">
                      <a:pos x="295" y="460"/>
                    </a:cxn>
                    <a:cxn ang="0">
                      <a:pos x="237" y="484"/>
                    </a:cxn>
                    <a:cxn ang="0">
                      <a:pos x="182" y="510"/>
                    </a:cxn>
                    <a:cxn ang="0">
                      <a:pos x="153" y="506"/>
                    </a:cxn>
                    <a:cxn ang="0">
                      <a:pos x="126" y="499"/>
                    </a:cxn>
                    <a:cxn ang="0">
                      <a:pos x="101" y="488"/>
                    </a:cxn>
                    <a:cxn ang="0">
                      <a:pos x="80" y="473"/>
                    </a:cxn>
                    <a:cxn ang="0">
                      <a:pos x="58" y="453"/>
                    </a:cxn>
                    <a:cxn ang="0">
                      <a:pos x="39" y="434"/>
                    </a:cxn>
                    <a:cxn ang="0">
                      <a:pos x="18" y="414"/>
                    </a:cxn>
                    <a:cxn ang="0">
                      <a:pos x="0" y="396"/>
                    </a:cxn>
                    <a:cxn ang="0">
                      <a:pos x="22" y="336"/>
                    </a:cxn>
                    <a:cxn ang="0">
                      <a:pos x="62" y="322"/>
                    </a:cxn>
                    <a:cxn ang="0">
                      <a:pos x="104" y="308"/>
                    </a:cxn>
                    <a:cxn ang="0">
                      <a:pos x="145" y="292"/>
                    </a:cxn>
                    <a:cxn ang="0">
                      <a:pos x="185" y="272"/>
                    </a:cxn>
                    <a:cxn ang="0">
                      <a:pos x="221" y="247"/>
                    </a:cxn>
                    <a:cxn ang="0">
                      <a:pos x="255" y="218"/>
                    </a:cxn>
                    <a:cxn ang="0">
                      <a:pos x="281" y="183"/>
                    </a:cxn>
                    <a:cxn ang="0">
                      <a:pos x="305" y="144"/>
                    </a:cxn>
                    <a:cxn ang="0">
                      <a:pos x="352" y="92"/>
                    </a:cxn>
                    <a:cxn ang="0">
                      <a:pos x="408" y="55"/>
                    </a:cxn>
                    <a:cxn ang="0">
                      <a:pos x="471" y="27"/>
                    </a:cxn>
                    <a:cxn ang="0">
                      <a:pos x="538" y="10"/>
                    </a:cxn>
                    <a:cxn ang="0">
                      <a:pos x="607" y="0"/>
                    </a:cxn>
                    <a:cxn ang="0">
                      <a:pos x="678" y="2"/>
                    </a:cxn>
                    <a:cxn ang="0">
                      <a:pos x="748" y="10"/>
                    </a:cxn>
                    <a:cxn ang="0">
                      <a:pos x="819" y="27"/>
                    </a:cxn>
                    <a:cxn ang="0">
                      <a:pos x="840" y="27"/>
                    </a:cxn>
                    <a:cxn ang="0">
                      <a:pos x="862" y="30"/>
                    </a:cxn>
                    <a:cxn ang="0">
                      <a:pos x="885" y="32"/>
                    </a:cxn>
                    <a:cxn ang="0">
                      <a:pos x="910" y="37"/>
                    </a:cxn>
                    <a:cxn ang="0">
                      <a:pos x="933" y="39"/>
                    </a:cxn>
                    <a:cxn ang="0">
                      <a:pos x="957" y="42"/>
                    </a:cxn>
                    <a:cxn ang="0">
                      <a:pos x="981" y="45"/>
                    </a:cxn>
                    <a:cxn ang="0">
                      <a:pos x="1006" y="48"/>
                    </a:cxn>
                  </a:cxnLst>
                  <a:rect l="0" t="0" r="r" b="b"/>
                  <a:pathLst>
                    <a:path w="1189" h="510">
                      <a:moveTo>
                        <a:pt x="1006" y="48"/>
                      </a:moveTo>
                      <a:lnTo>
                        <a:pt x="1031" y="48"/>
                      </a:lnTo>
                      <a:lnTo>
                        <a:pt x="1056" y="56"/>
                      </a:lnTo>
                      <a:lnTo>
                        <a:pt x="1078" y="69"/>
                      </a:lnTo>
                      <a:lnTo>
                        <a:pt x="1101" y="85"/>
                      </a:lnTo>
                      <a:lnTo>
                        <a:pt x="1122" y="103"/>
                      </a:lnTo>
                      <a:lnTo>
                        <a:pt x="1144" y="123"/>
                      </a:lnTo>
                      <a:lnTo>
                        <a:pt x="1165" y="142"/>
                      </a:lnTo>
                      <a:lnTo>
                        <a:pt x="1189" y="162"/>
                      </a:lnTo>
                      <a:lnTo>
                        <a:pt x="1189" y="179"/>
                      </a:lnTo>
                      <a:lnTo>
                        <a:pt x="1115" y="184"/>
                      </a:lnTo>
                      <a:lnTo>
                        <a:pt x="1048" y="204"/>
                      </a:lnTo>
                      <a:lnTo>
                        <a:pt x="982" y="230"/>
                      </a:lnTo>
                      <a:lnTo>
                        <a:pt x="921" y="264"/>
                      </a:lnTo>
                      <a:lnTo>
                        <a:pt x="858" y="300"/>
                      </a:lnTo>
                      <a:lnTo>
                        <a:pt x="797" y="336"/>
                      </a:lnTo>
                      <a:lnTo>
                        <a:pt x="734" y="368"/>
                      </a:lnTo>
                      <a:lnTo>
                        <a:pt x="670" y="396"/>
                      </a:lnTo>
                      <a:lnTo>
                        <a:pt x="603" y="393"/>
                      </a:lnTo>
                      <a:lnTo>
                        <a:pt x="540" y="397"/>
                      </a:lnTo>
                      <a:lnTo>
                        <a:pt x="476" y="406"/>
                      </a:lnTo>
                      <a:lnTo>
                        <a:pt x="416" y="421"/>
                      </a:lnTo>
                      <a:lnTo>
                        <a:pt x="354" y="438"/>
                      </a:lnTo>
                      <a:lnTo>
                        <a:pt x="295" y="460"/>
                      </a:lnTo>
                      <a:lnTo>
                        <a:pt x="237" y="484"/>
                      </a:lnTo>
                      <a:lnTo>
                        <a:pt x="182" y="510"/>
                      </a:lnTo>
                      <a:lnTo>
                        <a:pt x="153" y="506"/>
                      </a:lnTo>
                      <a:lnTo>
                        <a:pt x="126" y="499"/>
                      </a:lnTo>
                      <a:lnTo>
                        <a:pt x="101" y="488"/>
                      </a:lnTo>
                      <a:lnTo>
                        <a:pt x="80" y="473"/>
                      </a:lnTo>
                      <a:lnTo>
                        <a:pt x="58" y="453"/>
                      </a:lnTo>
                      <a:lnTo>
                        <a:pt x="39" y="434"/>
                      </a:lnTo>
                      <a:lnTo>
                        <a:pt x="18" y="414"/>
                      </a:lnTo>
                      <a:lnTo>
                        <a:pt x="0" y="396"/>
                      </a:lnTo>
                      <a:lnTo>
                        <a:pt x="22" y="336"/>
                      </a:lnTo>
                      <a:lnTo>
                        <a:pt x="62" y="322"/>
                      </a:lnTo>
                      <a:lnTo>
                        <a:pt x="104" y="308"/>
                      </a:lnTo>
                      <a:lnTo>
                        <a:pt x="145" y="292"/>
                      </a:lnTo>
                      <a:lnTo>
                        <a:pt x="185" y="272"/>
                      </a:lnTo>
                      <a:lnTo>
                        <a:pt x="221" y="247"/>
                      </a:lnTo>
                      <a:lnTo>
                        <a:pt x="255" y="218"/>
                      </a:lnTo>
                      <a:lnTo>
                        <a:pt x="281" y="183"/>
                      </a:lnTo>
                      <a:lnTo>
                        <a:pt x="305" y="144"/>
                      </a:lnTo>
                      <a:lnTo>
                        <a:pt x="352" y="92"/>
                      </a:lnTo>
                      <a:lnTo>
                        <a:pt x="408" y="55"/>
                      </a:lnTo>
                      <a:lnTo>
                        <a:pt x="471" y="27"/>
                      </a:lnTo>
                      <a:lnTo>
                        <a:pt x="538" y="10"/>
                      </a:lnTo>
                      <a:lnTo>
                        <a:pt x="607" y="0"/>
                      </a:lnTo>
                      <a:lnTo>
                        <a:pt x="678" y="2"/>
                      </a:lnTo>
                      <a:lnTo>
                        <a:pt x="748" y="10"/>
                      </a:lnTo>
                      <a:lnTo>
                        <a:pt x="819" y="27"/>
                      </a:lnTo>
                      <a:lnTo>
                        <a:pt x="840" y="27"/>
                      </a:lnTo>
                      <a:lnTo>
                        <a:pt x="862" y="30"/>
                      </a:lnTo>
                      <a:lnTo>
                        <a:pt x="885" y="32"/>
                      </a:lnTo>
                      <a:lnTo>
                        <a:pt x="910" y="37"/>
                      </a:lnTo>
                      <a:lnTo>
                        <a:pt x="933" y="39"/>
                      </a:lnTo>
                      <a:lnTo>
                        <a:pt x="957" y="42"/>
                      </a:lnTo>
                      <a:lnTo>
                        <a:pt x="981" y="45"/>
                      </a:lnTo>
                      <a:lnTo>
                        <a:pt x="1006" y="48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42" name="Freeform 46"/>
                <p:cNvSpPr>
                  <a:spLocks/>
                </p:cNvSpPr>
                <p:nvPr/>
              </p:nvSpPr>
              <p:spPr bwMode="auto">
                <a:xfrm>
                  <a:off x="5680195" y="823804"/>
                  <a:ext cx="771525" cy="417512"/>
                </a:xfrm>
                <a:custGeom>
                  <a:avLst/>
                  <a:gdLst/>
                  <a:ahLst/>
                  <a:cxnLst>
                    <a:cxn ang="0">
                      <a:pos x="885" y="50"/>
                    </a:cxn>
                    <a:cxn ang="0">
                      <a:pos x="716" y="84"/>
                    </a:cxn>
                    <a:cxn ang="0">
                      <a:pos x="563" y="162"/>
                    </a:cxn>
                    <a:cxn ang="0">
                      <a:pos x="440" y="283"/>
                    </a:cxn>
                    <a:cxn ang="0">
                      <a:pos x="368" y="382"/>
                    </a:cxn>
                    <a:cxn ang="0">
                      <a:pos x="323" y="425"/>
                    </a:cxn>
                    <a:cxn ang="0">
                      <a:pos x="281" y="467"/>
                    </a:cxn>
                    <a:cxn ang="0">
                      <a:pos x="235" y="507"/>
                    </a:cxn>
                    <a:cxn ang="0">
                      <a:pos x="233" y="502"/>
                    </a:cxn>
                    <a:cxn ang="0">
                      <a:pos x="286" y="454"/>
                    </a:cxn>
                    <a:cxn ang="0">
                      <a:pos x="333" y="404"/>
                    </a:cxn>
                    <a:cxn ang="0">
                      <a:pos x="359" y="347"/>
                    </a:cxn>
                    <a:cxn ang="0">
                      <a:pos x="355" y="304"/>
                    </a:cxn>
                    <a:cxn ang="0">
                      <a:pos x="343" y="287"/>
                    </a:cxn>
                    <a:cxn ang="0">
                      <a:pos x="329" y="272"/>
                    </a:cxn>
                    <a:cxn ang="0">
                      <a:pos x="313" y="259"/>
                    </a:cxn>
                    <a:cxn ang="0">
                      <a:pos x="295" y="251"/>
                    </a:cxn>
                    <a:cxn ang="0">
                      <a:pos x="274" y="248"/>
                    </a:cxn>
                    <a:cxn ang="0">
                      <a:pos x="254" y="252"/>
                    </a:cxn>
                    <a:cxn ang="0">
                      <a:pos x="237" y="262"/>
                    </a:cxn>
                    <a:cxn ang="0">
                      <a:pos x="202" y="266"/>
                    </a:cxn>
                    <a:cxn ang="0">
                      <a:pos x="148" y="268"/>
                    </a:cxn>
                    <a:cxn ang="0">
                      <a:pos x="93" y="276"/>
                    </a:cxn>
                    <a:cxn ang="0">
                      <a:pos x="40" y="286"/>
                    </a:cxn>
                    <a:cxn ang="0">
                      <a:pos x="0" y="291"/>
                    </a:cxn>
                    <a:cxn ang="0">
                      <a:pos x="125" y="241"/>
                    </a:cxn>
                    <a:cxn ang="0">
                      <a:pos x="267" y="231"/>
                    </a:cxn>
                    <a:cxn ang="0">
                      <a:pos x="407" y="216"/>
                    </a:cxn>
                    <a:cxn ang="0">
                      <a:pos x="527" y="148"/>
                    </a:cxn>
                    <a:cxn ang="0">
                      <a:pos x="613" y="88"/>
                    </a:cxn>
                    <a:cxn ang="0">
                      <a:pos x="709" y="45"/>
                    </a:cxn>
                    <a:cxn ang="0">
                      <a:pos x="811" y="14"/>
                    </a:cxn>
                    <a:cxn ang="0">
                      <a:pos x="918" y="0"/>
                    </a:cxn>
                  </a:cxnLst>
                  <a:rect l="0" t="0" r="r" b="b"/>
                  <a:pathLst>
                    <a:path w="971" h="527">
                      <a:moveTo>
                        <a:pt x="971" y="52"/>
                      </a:moveTo>
                      <a:lnTo>
                        <a:pt x="885" y="50"/>
                      </a:lnTo>
                      <a:lnTo>
                        <a:pt x="800" y="61"/>
                      </a:lnTo>
                      <a:lnTo>
                        <a:pt x="716" y="84"/>
                      </a:lnTo>
                      <a:lnTo>
                        <a:pt x="637" y="119"/>
                      </a:lnTo>
                      <a:lnTo>
                        <a:pt x="563" y="162"/>
                      </a:lnTo>
                      <a:lnTo>
                        <a:pt x="497" y="218"/>
                      </a:lnTo>
                      <a:lnTo>
                        <a:pt x="440" y="283"/>
                      </a:lnTo>
                      <a:lnTo>
                        <a:pt x="396" y="361"/>
                      </a:lnTo>
                      <a:lnTo>
                        <a:pt x="368" y="382"/>
                      </a:lnTo>
                      <a:lnTo>
                        <a:pt x="346" y="403"/>
                      </a:lnTo>
                      <a:lnTo>
                        <a:pt x="323" y="425"/>
                      </a:lnTo>
                      <a:lnTo>
                        <a:pt x="304" y="447"/>
                      </a:lnTo>
                      <a:lnTo>
                        <a:pt x="281" y="467"/>
                      </a:lnTo>
                      <a:lnTo>
                        <a:pt x="260" y="488"/>
                      </a:lnTo>
                      <a:lnTo>
                        <a:pt x="235" y="507"/>
                      </a:lnTo>
                      <a:lnTo>
                        <a:pt x="209" y="527"/>
                      </a:lnTo>
                      <a:lnTo>
                        <a:pt x="233" y="502"/>
                      </a:lnTo>
                      <a:lnTo>
                        <a:pt x="259" y="478"/>
                      </a:lnTo>
                      <a:lnTo>
                        <a:pt x="286" y="454"/>
                      </a:lnTo>
                      <a:lnTo>
                        <a:pt x="312" y="431"/>
                      </a:lnTo>
                      <a:lnTo>
                        <a:pt x="333" y="404"/>
                      </a:lnTo>
                      <a:lnTo>
                        <a:pt x="351" y="378"/>
                      </a:lnTo>
                      <a:lnTo>
                        <a:pt x="359" y="347"/>
                      </a:lnTo>
                      <a:lnTo>
                        <a:pt x="361" y="314"/>
                      </a:lnTo>
                      <a:lnTo>
                        <a:pt x="355" y="304"/>
                      </a:lnTo>
                      <a:lnTo>
                        <a:pt x="350" y="296"/>
                      </a:lnTo>
                      <a:lnTo>
                        <a:pt x="343" y="287"/>
                      </a:lnTo>
                      <a:lnTo>
                        <a:pt x="337" y="280"/>
                      </a:lnTo>
                      <a:lnTo>
                        <a:pt x="329" y="272"/>
                      </a:lnTo>
                      <a:lnTo>
                        <a:pt x="322" y="265"/>
                      </a:lnTo>
                      <a:lnTo>
                        <a:pt x="313" y="259"/>
                      </a:lnTo>
                      <a:lnTo>
                        <a:pt x="305" y="257"/>
                      </a:lnTo>
                      <a:lnTo>
                        <a:pt x="295" y="251"/>
                      </a:lnTo>
                      <a:lnTo>
                        <a:pt x="286" y="250"/>
                      </a:lnTo>
                      <a:lnTo>
                        <a:pt x="274" y="248"/>
                      </a:lnTo>
                      <a:lnTo>
                        <a:pt x="265" y="251"/>
                      </a:lnTo>
                      <a:lnTo>
                        <a:pt x="254" y="252"/>
                      </a:lnTo>
                      <a:lnTo>
                        <a:pt x="245" y="258"/>
                      </a:lnTo>
                      <a:lnTo>
                        <a:pt x="237" y="262"/>
                      </a:lnTo>
                      <a:lnTo>
                        <a:pt x="230" y="271"/>
                      </a:lnTo>
                      <a:lnTo>
                        <a:pt x="202" y="266"/>
                      </a:lnTo>
                      <a:lnTo>
                        <a:pt x="175" y="266"/>
                      </a:lnTo>
                      <a:lnTo>
                        <a:pt x="148" y="268"/>
                      </a:lnTo>
                      <a:lnTo>
                        <a:pt x="121" y="272"/>
                      </a:lnTo>
                      <a:lnTo>
                        <a:pt x="93" y="276"/>
                      </a:lnTo>
                      <a:lnTo>
                        <a:pt x="67" y="282"/>
                      </a:lnTo>
                      <a:lnTo>
                        <a:pt x="40" y="286"/>
                      </a:lnTo>
                      <a:lnTo>
                        <a:pt x="17" y="291"/>
                      </a:lnTo>
                      <a:lnTo>
                        <a:pt x="0" y="291"/>
                      </a:lnTo>
                      <a:lnTo>
                        <a:pt x="58" y="258"/>
                      </a:lnTo>
                      <a:lnTo>
                        <a:pt x="125" y="241"/>
                      </a:lnTo>
                      <a:lnTo>
                        <a:pt x="194" y="234"/>
                      </a:lnTo>
                      <a:lnTo>
                        <a:pt x="267" y="231"/>
                      </a:lnTo>
                      <a:lnTo>
                        <a:pt x="337" y="227"/>
                      </a:lnTo>
                      <a:lnTo>
                        <a:pt x="407" y="216"/>
                      </a:lnTo>
                      <a:lnTo>
                        <a:pt x="470" y="191"/>
                      </a:lnTo>
                      <a:lnTo>
                        <a:pt x="527" y="148"/>
                      </a:lnTo>
                      <a:lnTo>
                        <a:pt x="567" y="114"/>
                      </a:lnTo>
                      <a:lnTo>
                        <a:pt x="613" y="88"/>
                      </a:lnTo>
                      <a:lnTo>
                        <a:pt x="659" y="63"/>
                      </a:lnTo>
                      <a:lnTo>
                        <a:pt x="709" y="45"/>
                      </a:lnTo>
                      <a:lnTo>
                        <a:pt x="758" y="27"/>
                      </a:lnTo>
                      <a:lnTo>
                        <a:pt x="811" y="14"/>
                      </a:lnTo>
                      <a:lnTo>
                        <a:pt x="864" y="4"/>
                      </a:lnTo>
                      <a:lnTo>
                        <a:pt x="918" y="0"/>
                      </a:lnTo>
                      <a:lnTo>
                        <a:pt x="971" y="52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43" name="Freeform 47"/>
                <p:cNvSpPr>
                  <a:spLocks/>
                </p:cNvSpPr>
                <p:nvPr/>
              </p:nvSpPr>
              <p:spPr bwMode="auto">
                <a:xfrm>
                  <a:off x="6877170" y="871429"/>
                  <a:ext cx="176213" cy="514350"/>
                </a:xfrm>
                <a:custGeom>
                  <a:avLst/>
                  <a:gdLst/>
                  <a:ahLst/>
                  <a:cxnLst>
                    <a:cxn ang="0">
                      <a:pos x="174" y="179"/>
                    </a:cxn>
                    <a:cxn ang="0">
                      <a:pos x="167" y="196"/>
                    </a:cxn>
                    <a:cxn ang="0">
                      <a:pos x="161" y="218"/>
                    </a:cxn>
                    <a:cxn ang="0">
                      <a:pos x="156" y="240"/>
                    </a:cxn>
                    <a:cxn ang="0">
                      <a:pos x="153" y="265"/>
                    </a:cxn>
                    <a:cxn ang="0">
                      <a:pos x="151" y="288"/>
                    </a:cxn>
                    <a:cxn ang="0">
                      <a:pos x="156" y="311"/>
                    </a:cxn>
                    <a:cxn ang="0">
                      <a:pos x="164" y="331"/>
                    </a:cxn>
                    <a:cxn ang="0">
                      <a:pos x="178" y="349"/>
                    </a:cxn>
                    <a:cxn ang="0">
                      <a:pos x="185" y="349"/>
                    </a:cxn>
                    <a:cxn ang="0">
                      <a:pos x="192" y="350"/>
                    </a:cxn>
                    <a:cxn ang="0">
                      <a:pos x="197" y="347"/>
                    </a:cxn>
                    <a:cxn ang="0">
                      <a:pos x="203" y="345"/>
                    </a:cxn>
                    <a:cxn ang="0">
                      <a:pos x="211" y="335"/>
                    </a:cxn>
                    <a:cxn ang="0">
                      <a:pos x="221" y="327"/>
                    </a:cxn>
                    <a:cxn ang="0">
                      <a:pos x="216" y="342"/>
                    </a:cxn>
                    <a:cxn ang="0">
                      <a:pos x="209" y="360"/>
                    </a:cxn>
                    <a:cxn ang="0">
                      <a:pos x="199" y="378"/>
                    </a:cxn>
                    <a:cxn ang="0">
                      <a:pos x="188" y="398"/>
                    </a:cxn>
                    <a:cxn ang="0">
                      <a:pos x="174" y="414"/>
                    </a:cxn>
                    <a:cxn ang="0">
                      <a:pos x="158" y="432"/>
                    </a:cxn>
                    <a:cxn ang="0">
                      <a:pos x="142" y="448"/>
                    </a:cxn>
                    <a:cxn ang="0">
                      <a:pos x="126" y="462"/>
                    </a:cxn>
                    <a:cxn ang="0">
                      <a:pos x="112" y="484"/>
                    </a:cxn>
                    <a:cxn ang="0">
                      <a:pos x="100" y="506"/>
                    </a:cxn>
                    <a:cxn ang="0">
                      <a:pos x="85" y="529"/>
                    </a:cxn>
                    <a:cxn ang="0">
                      <a:pos x="72" y="552"/>
                    </a:cxn>
                    <a:cxn ang="0">
                      <a:pos x="59" y="575"/>
                    </a:cxn>
                    <a:cxn ang="0">
                      <a:pos x="51" y="600"/>
                    </a:cxn>
                    <a:cxn ang="0">
                      <a:pos x="44" y="623"/>
                    </a:cxn>
                    <a:cxn ang="0">
                      <a:pos x="43" y="648"/>
                    </a:cxn>
                    <a:cxn ang="0">
                      <a:pos x="0" y="544"/>
                    </a:cxn>
                    <a:cxn ang="0">
                      <a:pos x="30" y="513"/>
                    </a:cxn>
                    <a:cxn ang="0">
                      <a:pos x="59" y="481"/>
                    </a:cxn>
                    <a:cxn ang="0">
                      <a:pos x="82" y="448"/>
                    </a:cxn>
                    <a:cxn ang="0">
                      <a:pos x="103" y="412"/>
                    </a:cxn>
                    <a:cxn ang="0">
                      <a:pos x="117" y="373"/>
                    </a:cxn>
                    <a:cxn ang="0">
                      <a:pos x="129" y="332"/>
                    </a:cxn>
                    <a:cxn ang="0">
                      <a:pos x="137" y="290"/>
                    </a:cxn>
                    <a:cxn ang="0">
                      <a:pos x="143" y="249"/>
                    </a:cxn>
                    <a:cxn ang="0">
                      <a:pos x="142" y="216"/>
                    </a:cxn>
                    <a:cxn ang="0">
                      <a:pos x="143" y="186"/>
                    </a:cxn>
                    <a:cxn ang="0">
                      <a:pos x="146" y="154"/>
                    </a:cxn>
                    <a:cxn ang="0">
                      <a:pos x="150" y="123"/>
                    </a:cxn>
                    <a:cxn ang="0">
                      <a:pos x="151" y="91"/>
                    </a:cxn>
                    <a:cxn ang="0">
                      <a:pos x="153" y="62"/>
                    </a:cxn>
                    <a:cxn ang="0">
                      <a:pos x="151" y="30"/>
                    </a:cxn>
                    <a:cxn ang="0">
                      <a:pos x="147" y="0"/>
                    </a:cxn>
                    <a:cxn ang="0">
                      <a:pos x="156" y="21"/>
                    </a:cxn>
                    <a:cxn ang="0">
                      <a:pos x="164" y="42"/>
                    </a:cxn>
                    <a:cxn ang="0">
                      <a:pos x="171" y="63"/>
                    </a:cxn>
                    <a:cxn ang="0">
                      <a:pos x="178" y="84"/>
                    </a:cxn>
                    <a:cxn ang="0">
                      <a:pos x="181" y="105"/>
                    </a:cxn>
                    <a:cxn ang="0">
                      <a:pos x="182" y="127"/>
                    </a:cxn>
                    <a:cxn ang="0">
                      <a:pos x="179" y="151"/>
                    </a:cxn>
                    <a:cxn ang="0">
                      <a:pos x="174" y="179"/>
                    </a:cxn>
                  </a:cxnLst>
                  <a:rect l="0" t="0" r="r" b="b"/>
                  <a:pathLst>
                    <a:path w="221" h="648">
                      <a:moveTo>
                        <a:pt x="174" y="179"/>
                      </a:moveTo>
                      <a:lnTo>
                        <a:pt x="167" y="196"/>
                      </a:lnTo>
                      <a:lnTo>
                        <a:pt x="161" y="218"/>
                      </a:lnTo>
                      <a:lnTo>
                        <a:pt x="156" y="240"/>
                      </a:lnTo>
                      <a:lnTo>
                        <a:pt x="153" y="265"/>
                      </a:lnTo>
                      <a:lnTo>
                        <a:pt x="151" y="288"/>
                      </a:lnTo>
                      <a:lnTo>
                        <a:pt x="156" y="311"/>
                      </a:lnTo>
                      <a:lnTo>
                        <a:pt x="164" y="331"/>
                      </a:lnTo>
                      <a:lnTo>
                        <a:pt x="178" y="349"/>
                      </a:lnTo>
                      <a:lnTo>
                        <a:pt x="185" y="349"/>
                      </a:lnTo>
                      <a:lnTo>
                        <a:pt x="192" y="350"/>
                      </a:lnTo>
                      <a:lnTo>
                        <a:pt x="197" y="347"/>
                      </a:lnTo>
                      <a:lnTo>
                        <a:pt x="203" y="345"/>
                      </a:lnTo>
                      <a:lnTo>
                        <a:pt x="211" y="335"/>
                      </a:lnTo>
                      <a:lnTo>
                        <a:pt x="221" y="327"/>
                      </a:lnTo>
                      <a:lnTo>
                        <a:pt x="216" y="342"/>
                      </a:lnTo>
                      <a:lnTo>
                        <a:pt x="209" y="360"/>
                      </a:lnTo>
                      <a:lnTo>
                        <a:pt x="199" y="378"/>
                      </a:lnTo>
                      <a:lnTo>
                        <a:pt x="188" y="398"/>
                      </a:lnTo>
                      <a:lnTo>
                        <a:pt x="174" y="414"/>
                      </a:lnTo>
                      <a:lnTo>
                        <a:pt x="158" y="432"/>
                      </a:lnTo>
                      <a:lnTo>
                        <a:pt x="142" y="448"/>
                      </a:lnTo>
                      <a:lnTo>
                        <a:pt x="126" y="462"/>
                      </a:lnTo>
                      <a:lnTo>
                        <a:pt x="112" y="484"/>
                      </a:lnTo>
                      <a:lnTo>
                        <a:pt x="100" y="506"/>
                      </a:lnTo>
                      <a:lnTo>
                        <a:pt x="85" y="529"/>
                      </a:lnTo>
                      <a:lnTo>
                        <a:pt x="72" y="552"/>
                      </a:lnTo>
                      <a:lnTo>
                        <a:pt x="59" y="575"/>
                      </a:lnTo>
                      <a:lnTo>
                        <a:pt x="51" y="600"/>
                      </a:lnTo>
                      <a:lnTo>
                        <a:pt x="44" y="623"/>
                      </a:lnTo>
                      <a:lnTo>
                        <a:pt x="43" y="648"/>
                      </a:lnTo>
                      <a:lnTo>
                        <a:pt x="0" y="544"/>
                      </a:lnTo>
                      <a:lnTo>
                        <a:pt x="30" y="513"/>
                      </a:lnTo>
                      <a:lnTo>
                        <a:pt x="59" y="481"/>
                      </a:lnTo>
                      <a:lnTo>
                        <a:pt x="82" y="448"/>
                      </a:lnTo>
                      <a:lnTo>
                        <a:pt x="103" y="412"/>
                      </a:lnTo>
                      <a:lnTo>
                        <a:pt x="117" y="373"/>
                      </a:lnTo>
                      <a:lnTo>
                        <a:pt x="129" y="332"/>
                      </a:lnTo>
                      <a:lnTo>
                        <a:pt x="137" y="290"/>
                      </a:lnTo>
                      <a:lnTo>
                        <a:pt x="143" y="249"/>
                      </a:lnTo>
                      <a:lnTo>
                        <a:pt x="142" y="216"/>
                      </a:lnTo>
                      <a:lnTo>
                        <a:pt x="143" y="186"/>
                      </a:lnTo>
                      <a:lnTo>
                        <a:pt x="146" y="154"/>
                      </a:lnTo>
                      <a:lnTo>
                        <a:pt x="150" y="123"/>
                      </a:lnTo>
                      <a:lnTo>
                        <a:pt x="151" y="91"/>
                      </a:lnTo>
                      <a:lnTo>
                        <a:pt x="153" y="62"/>
                      </a:lnTo>
                      <a:lnTo>
                        <a:pt x="151" y="30"/>
                      </a:lnTo>
                      <a:lnTo>
                        <a:pt x="147" y="0"/>
                      </a:lnTo>
                      <a:lnTo>
                        <a:pt x="156" y="21"/>
                      </a:lnTo>
                      <a:lnTo>
                        <a:pt x="164" y="42"/>
                      </a:lnTo>
                      <a:lnTo>
                        <a:pt x="171" y="63"/>
                      </a:lnTo>
                      <a:lnTo>
                        <a:pt x="178" y="84"/>
                      </a:lnTo>
                      <a:lnTo>
                        <a:pt x="181" y="105"/>
                      </a:lnTo>
                      <a:lnTo>
                        <a:pt x="182" y="127"/>
                      </a:lnTo>
                      <a:lnTo>
                        <a:pt x="179" y="151"/>
                      </a:lnTo>
                      <a:lnTo>
                        <a:pt x="174" y="179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44" name="Freeform 48"/>
                <p:cNvSpPr>
                  <a:spLocks/>
                </p:cNvSpPr>
                <p:nvPr/>
              </p:nvSpPr>
              <p:spPr bwMode="auto">
                <a:xfrm>
                  <a:off x="5438895" y="888891"/>
                  <a:ext cx="26988" cy="111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5" y="5"/>
                    </a:cxn>
                    <a:cxn ang="0">
                      <a:pos x="15" y="5"/>
                    </a:cxn>
                    <a:cxn ang="0">
                      <a:pos x="25" y="5"/>
                    </a:cxn>
                    <a:cxn ang="0">
                      <a:pos x="34" y="0"/>
                    </a:cxn>
                    <a:cxn ang="0">
                      <a:pos x="28" y="9"/>
                    </a:cxn>
                    <a:cxn ang="0">
                      <a:pos x="21" y="13"/>
                    </a:cxn>
                    <a:cxn ang="0">
                      <a:pos x="11" y="1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34" h="14">
                      <a:moveTo>
                        <a:pt x="0" y="14"/>
                      </a:moveTo>
                      <a:lnTo>
                        <a:pt x="5" y="5"/>
                      </a:lnTo>
                      <a:lnTo>
                        <a:pt x="15" y="5"/>
                      </a:lnTo>
                      <a:lnTo>
                        <a:pt x="25" y="5"/>
                      </a:lnTo>
                      <a:lnTo>
                        <a:pt x="34" y="0"/>
                      </a:lnTo>
                      <a:lnTo>
                        <a:pt x="28" y="9"/>
                      </a:lnTo>
                      <a:lnTo>
                        <a:pt x="21" y="13"/>
                      </a:lnTo>
                      <a:lnTo>
                        <a:pt x="11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45" name="Freeform 49"/>
                <p:cNvSpPr>
                  <a:spLocks/>
                </p:cNvSpPr>
                <p:nvPr/>
              </p:nvSpPr>
              <p:spPr bwMode="auto">
                <a:xfrm>
                  <a:off x="5808782" y="893654"/>
                  <a:ext cx="804863" cy="534987"/>
                </a:xfrm>
                <a:custGeom>
                  <a:avLst/>
                  <a:gdLst/>
                  <a:ahLst/>
                  <a:cxnLst>
                    <a:cxn ang="0">
                      <a:pos x="855" y="28"/>
                    </a:cxn>
                    <a:cxn ang="0">
                      <a:pos x="881" y="59"/>
                    </a:cxn>
                    <a:cxn ang="0">
                      <a:pos x="913" y="90"/>
                    </a:cxn>
                    <a:cxn ang="0">
                      <a:pos x="944" y="120"/>
                    </a:cxn>
                    <a:cxn ang="0">
                      <a:pos x="973" y="152"/>
                    </a:cxn>
                    <a:cxn ang="0">
                      <a:pos x="995" y="184"/>
                    </a:cxn>
                    <a:cxn ang="0">
                      <a:pos x="1011" y="222"/>
                    </a:cxn>
                    <a:cxn ang="0">
                      <a:pos x="1015" y="261"/>
                    </a:cxn>
                    <a:cxn ang="0">
                      <a:pos x="1006" y="307"/>
                    </a:cxn>
                    <a:cxn ang="0">
                      <a:pos x="967" y="346"/>
                    </a:cxn>
                    <a:cxn ang="0">
                      <a:pos x="901" y="367"/>
                    </a:cxn>
                    <a:cxn ang="0">
                      <a:pos x="835" y="389"/>
                    </a:cxn>
                    <a:cxn ang="0">
                      <a:pos x="769" y="411"/>
                    </a:cxn>
                    <a:cxn ang="0">
                      <a:pos x="707" y="438"/>
                    </a:cxn>
                    <a:cxn ang="0">
                      <a:pos x="643" y="466"/>
                    </a:cxn>
                    <a:cxn ang="0">
                      <a:pos x="583" y="499"/>
                    </a:cxn>
                    <a:cxn ang="0">
                      <a:pos x="523" y="535"/>
                    </a:cxn>
                    <a:cxn ang="0">
                      <a:pos x="467" y="577"/>
                    </a:cxn>
                    <a:cxn ang="0">
                      <a:pos x="431" y="597"/>
                    </a:cxn>
                    <a:cxn ang="0">
                      <a:pos x="395" y="611"/>
                    </a:cxn>
                    <a:cxn ang="0">
                      <a:pos x="356" y="618"/>
                    </a:cxn>
                    <a:cxn ang="0">
                      <a:pos x="317" y="623"/>
                    </a:cxn>
                    <a:cxn ang="0">
                      <a:pos x="275" y="627"/>
                    </a:cxn>
                    <a:cxn ang="0">
                      <a:pos x="237" y="636"/>
                    </a:cxn>
                    <a:cxn ang="0">
                      <a:pos x="199" y="650"/>
                    </a:cxn>
                    <a:cxn ang="0">
                      <a:pos x="166" y="673"/>
                    </a:cxn>
                    <a:cxn ang="0">
                      <a:pos x="142" y="668"/>
                    </a:cxn>
                    <a:cxn ang="0">
                      <a:pos x="121" y="661"/>
                    </a:cxn>
                    <a:cxn ang="0">
                      <a:pos x="100" y="651"/>
                    </a:cxn>
                    <a:cxn ang="0">
                      <a:pos x="81" y="643"/>
                    </a:cxn>
                    <a:cxn ang="0">
                      <a:pos x="60" y="632"/>
                    </a:cxn>
                    <a:cxn ang="0">
                      <a:pos x="41" y="623"/>
                    </a:cxn>
                    <a:cxn ang="0">
                      <a:pos x="20" y="615"/>
                    </a:cxn>
                    <a:cxn ang="0">
                      <a:pos x="0" y="608"/>
                    </a:cxn>
                    <a:cxn ang="0">
                      <a:pos x="4" y="595"/>
                    </a:cxn>
                    <a:cxn ang="0">
                      <a:pos x="10" y="583"/>
                    </a:cxn>
                    <a:cxn ang="0">
                      <a:pos x="14" y="570"/>
                    </a:cxn>
                    <a:cxn ang="0">
                      <a:pos x="20" y="559"/>
                    </a:cxn>
                    <a:cxn ang="0">
                      <a:pos x="22" y="547"/>
                    </a:cxn>
                    <a:cxn ang="0">
                      <a:pos x="24" y="534"/>
                    </a:cxn>
                    <a:cxn ang="0">
                      <a:pos x="22" y="523"/>
                    </a:cxn>
                    <a:cxn ang="0">
                      <a:pos x="18" y="512"/>
                    </a:cxn>
                    <a:cxn ang="0">
                      <a:pos x="66" y="467"/>
                    </a:cxn>
                    <a:cxn ang="0">
                      <a:pos x="114" y="423"/>
                    </a:cxn>
                    <a:cxn ang="0">
                      <a:pos x="162" y="377"/>
                    </a:cxn>
                    <a:cxn ang="0">
                      <a:pos x="211" y="332"/>
                    </a:cxn>
                    <a:cxn ang="0">
                      <a:pos x="255" y="283"/>
                    </a:cxn>
                    <a:cxn ang="0">
                      <a:pos x="300" y="234"/>
                    </a:cxn>
                    <a:cxn ang="0">
                      <a:pos x="339" y="184"/>
                    </a:cxn>
                    <a:cxn ang="0">
                      <a:pos x="375" y="133"/>
                    </a:cxn>
                    <a:cxn ang="0">
                      <a:pos x="425" y="95"/>
                    </a:cxn>
                    <a:cxn ang="0">
                      <a:pos x="481" y="62"/>
                    </a:cxn>
                    <a:cxn ang="0">
                      <a:pos x="538" y="35"/>
                    </a:cxn>
                    <a:cxn ang="0">
                      <a:pos x="601" y="16"/>
                    </a:cxn>
                    <a:cxn ang="0">
                      <a:pos x="664" y="3"/>
                    </a:cxn>
                    <a:cxn ang="0">
                      <a:pos x="728" y="0"/>
                    </a:cxn>
                    <a:cxn ang="0">
                      <a:pos x="790" y="9"/>
                    </a:cxn>
                    <a:cxn ang="0">
                      <a:pos x="855" y="28"/>
                    </a:cxn>
                  </a:cxnLst>
                  <a:rect l="0" t="0" r="r" b="b"/>
                  <a:pathLst>
                    <a:path w="1015" h="673">
                      <a:moveTo>
                        <a:pt x="855" y="28"/>
                      </a:moveTo>
                      <a:lnTo>
                        <a:pt x="881" y="59"/>
                      </a:lnTo>
                      <a:lnTo>
                        <a:pt x="913" y="90"/>
                      </a:lnTo>
                      <a:lnTo>
                        <a:pt x="944" y="120"/>
                      </a:lnTo>
                      <a:lnTo>
                        <a:pt x="973" y="152"/>
                      </a:lnTo>
                      <a:lnTo>
                        <a:pt x="995" y="184"/>
                      </a:lnTo>
                      <a:lnTo>
                        <a:pt x="1011" y="222"/>
                      </a:lnTo>
                      <a:lnTo>
                        <a:pt x="1015" y="261"/>
                      </a:lnTo>
                      <a:lnTo>
                        <a:pt x="1006" y="307"/>
                      </a:lnTo>
                      <a:lnTo>
                        <a:pt x="967" y="346"/>
                      </a:lnTo>
                      <a:lnTo>
                        <a:pt x="901" y="367"/>
                      </a:lnTo>
                      <a:lnTo>
                        <a:pt x="835" y="389"/>
                      </a:lnTo>
                      <a:lnTo>
                        <a:pt x="769" y="411"/>
                      </a:lnTo>
                      <a:lnTo>
                        <a:pt x="707" y="438"/>
                      </a:lnTo>
                      <a:lnTo>
                        <a:pt x="643" y="466"/>
                      </a:lnTo>
                      <a:lnTo>
                        <a:pt x="583" y="499"/>
                      </a:lnTo>
                      <a:lnTo>
                        <a:pt x="523" y="535"/>
                      </a:lnTo>
                      <a:lnTo>
                        <a:pt x="467" y="577"/>
                      </a:lnTo>
                      <a:lnTo>
                        <a:pt x="431" y="597"/>
                      </a:lnTo>
                      <a:lnTo>
                        <a:pt x="395" y="611"/>
                      </a:lnTo>
                      <a:lnTo>
                        <a:pt x="356" y="618"/>
                      </a:lnTo>
                      <a:lnTo>
                        <a:pt x="317" y="623"/>
                      </a:lnTo>
                      <a:lnTo>
                        <a:pt x="275" y="627"/>
                      </a:lnTo>
                      <a:lnTo>
                        <a:pt x="237" y="636"/>
                      </a:lnTo>
                      <a:lnTo>
                        <a:pt x="199" y="650"/>
                      </a:lnTo>
                      <a:lnTo>
                        <a:pt x="166" y="673"/>
                      </a:lnTo>
                      <a:lnTo>
                        <a:pt x="142" y="668"/>
                      </a:lnTo>
                      <a:lnTo>
                        <a:pt x="121" y="661"/>
                      </a:lnTo>
                      <a:lnTo>
                        <a:pt x="100" y="651"/>
                      </a:lnTo>
                      <a:lnTo>
                        <a:pt x="81" y="643"/>
                      </a:lnTo>
                      <a:lnTo>
                        <a:pt x="60" y="632"/>
                      </a:lnTo>
                      <a:lnTo>
                        <a:pt x="41" y="623"/>
                      </a:lnTo>
                      <a:lnTo>
                        <a:pt x="20" y="615"/>
                      </a:lnTo>
                      <a:lnTo>
                        <a:pt x="0" y="608"/>
                      </a:lnTo>
                      <a:lnTo>
                        <a:pt x="4" y="595"/>
                      </a:lnTo>
                      <a:lnTo>
                        <a:pt x="10" y="583"/>
                      </a:lnTo>
                      <a:lnTo>
                        <a:pt x="14" y="570"/>
                      </a:lnTo>
                      <a:lnTo>
                        <a:pt x="20" y="559"/>
                      </a:lnTo>
                      <a:lnTo>
                        <a:pt x="22" y="547"/>
                      </a:lnTo>
                      <a:lnTo>
                        <a:pt x="24" y="534"/>
                      </a:lnTo>
                      <a:lnTo>
                        <a:pt x="22" y="523"/>
                      </a:lnTo>
                      <a:lnTo>
                        <a:pt x="18" y="512"/>
                      </a:lnTo>
                      <a:lnTo>
                        <a:pt x="66" y="467"/>
                      </a:lnTo>
                      <a:lnTo>
                        <a:pt x="114" y="423"/>
                      </a:lnTo>
                      <a:lnTo>
                        <a:pt x="162" y="377"/>
                      </a:lnTo>
                      <a:lnTo>
                        <a:pt x="211" y="332"/>
                      </a:lnTo>
                      <a:lnTo>
                        <a:pt x="255" y="283"/>
                      </a:lnTo>
                      <a:lnTo>
                        <a:pt x="300" y="234"/>
                      </a:lnTo>
                      <a:lnTo>
                        <a:pt x="339" y="184"/>
                      </a:lnTo>
                      <a:lnTo>
                        <a:pt x="375" y="133"/>
                      </a:lnTo>
                      <a:lnTo>
                        <a:pt x="425" y="95"/>
                      </a:lnTo>
                      <a:lnTo>
                        <a:pt x="481" y="62"/>
                      </a:lnTo>
                      <a:lnTo>
                        <a:pt x="538" y="35"/>
                      </a:lnTo>
                      <a:lnTo>
                        <a:pt x="601" y="16"/>
                      </a:lnTo>
                      <a:lnTo>
                        <a:pt x="664" y="3"/>
                      </a:lnTo>
                      <a:lnTo>
                        <a:pt x="728" y="0"/>
                      </a:lnTo>
                      <a:lnTo>
                        <a:pt x="790" y="9"/>
                      </a:lnTo>
                      <a:lnTo>
                        <a:pt x="855" y="28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46" name="Freeform 50"/>
                <p:cNvSpPr>
                  <a:spLocks/>
                </p:cNvSpPr>
                <p:nvPr/>
              </p:nvSpPr>
              <p:spPr bwMode="auto">
                <a:xfrm>
                  <a:off x="5556370" y="1050816"/>
                  <a:ext cx="384175" cy="246062"/>
                </a:xfrm>
                <a:custGeom>
                  <a:avLst/>
                  <a:gdLst/>
                  <a:ahLst/>
                  <a:cxnLst>
                    <a:cxn ang="0">
                      <a:pos x="484" y="39"/>
                    </a:cxn>
                    <a:cxn ang="0">
                      <a:pos x="476" y="88"/>
                    </a:cxn>
                    <a:cxn ang="0">
                      <a:pos x="451" y="117"/>
                    </a:cxn>
                    <a:cxn ang="0">
                      <a:pos x="423" y="145"/>
                    </a:cxn>
                    <a:cxn ang="0">
                      <a:pos x="395" y="169"/>
                    </a:cxn>
                    <a:cxn ang="0">
                      <a:pos x="367" y="194"/>
                    </a:cxn>
                    <a:cxn ang="0">
                      <a:pos x="338" y="219"/>
                    </a:cxn>
                    <a:cxn ang="0">
                      <a:pos x="314" y="245"/>
                    </a:cxn>
                    <a:cxn ang="0">
                      <a:pos x="292" y="275"/>
                    </a:cxn>
                    <a:cxn ang="0">
                      <a:pos x="275" y="310"/>
                    </a:cxn>
                    <a:cxn ang="0">
                      <a:pos x="140" y="271"/>
                    </a:cxn>
                    <a:cxn ang="0">
                      <a:pos x="138" y="261"/>
                    </a:cxn>
                    <a:cxn ang="0">
                      <a:pos x="141" y="252"/>
                    </a:cxn>
                    <a:cxn ang="0">
                      <a:pos x="145" y="243"/>
                    </a:cxn>
                    <a:cxn ang="0">
                      <a:pos x="151" y="234"/>
                    </a:cxn>
                    <a:cxn ang="0">
                      <a:pos x="154" y="225"/>
                    </a:cxn>
                    <a:cxn ang="0">
                      <a:pos x="155" y="215"/>
                    </a:cxn>
                    <a:cxn ang="0">
                      <a:pos x="154" y="205"/>
                    </a:cxn>
                    <a:cxn ang="0">
                      <a:pos x="150" y="197"/>
                    </a:cxn>
                    <a:cxn ang="0">
                      <a:pos x="130" y="188"/>
                    </a:cxn>
                    <a:cxn ang="0">
                      <a:pos x="110" y="180"/>
                    </a:cxn>
                    <a:cxn ang="0">
                      <a:pos x="91" y="172"/>
                    </a:cxn>
                    <a:cxn ang="0">
                      <a:pos x="73" y="165"/>
                    </a:cxn>
                    <a:cxn ang="0">
                      <a:pos x="53" y="154"/>
                    </a:cxn>
                    <a:cxn ang="0">
                      <a:pos x="35" y="142"/>
                    </a:cxn>
                    <a:cxn ang="0">
                      <a:pos x="17" y="128"/>
                    </a:cxn>
                    <a:cxn ang="0">
                      <a:pos x="0" y="113"/>
                    </a:cxn>
                    <a:cxn ang="0">
                      <a:pos x="45" y="80"/>
                    </a:cxn>
                    <a:cxn ang="0">
                      <a:pos x="94" y="57"/>
                    </a:cxn>
                    <a:cxn ang="0">
                      <a:pos x="147" y="42"/>
                    </a:cxn>
                    <a:cxn ang="0">
                      <a:pos x="202" y="32"/>
                    </a:cxn>
                    <a:cxn ang="0">
                      <a:pos x="258" y="24"/>
                    </a:cxn>
                    <a:cxn ang="0">
                      <a:pos x="317" y="18"/>
                    </a:cxn>
                    <a:cxn ang="0">
                      <a:pos x="374" y="10"/>
                    </a:cxn>
                    <a:cxn ang="0">
                      <a:pos x="432" y="0"/>
                    </a:cxn>
                    <a:cxn ang="0">
                      <a:pos x="439" y="0"/>
                    </a:cxn>
                    <a:cxn ang="0">
                      <a:pos x="446" y="3"/>
                    </a:cxn>
                    <a:cxn ang="0">
                      <a:pos x="453" y="6"/>
                    </a:cxn>
                    <a:cxn ang="0">
                      <a:pos x="462" y="11"/>
                    </a:cxn>
                    <a:cxn ang="0">
                      <a:pos x="467" y="16"/>
                    </a:cxn>
                    <a:cxn ang="0">
                      <a:pos x="474" y="23"/>
                    </a:cxn>
                    <a:cxn ang="0">
                      <a:pos x="478" y="31"/>
                    </a:cxn>
                    <a:cxn ang="0">
                      <a:pos x="484" y="39"/>
                    </a:cxn>
                  </a:cxnLst>
                  <a:rect l="0" t="0" r="r" b="b"/>
                  <a:pathLst>
                    <a:path w="484" h="310">
                      <a:moveTo>
                        <a:pt x="484" y="39"/>
                      </a:moveTo>
                      <a:lnTo>
                        <a:pt x="476" y="88"/>
                      </a:lnTo>
                      <a:lnTo>
                        <a:pt x="451" y="117"/>
                      </a:lnTo>
                      <a:lnTo>
                        <a:pt x="423" y="145"/>
                      </a:lnTo>
                      <a:lnTo>
                        <a:pt x="395" y="169"/>
                      </a:lnTo>
                      <a:lnTo>
                        <a:pt x="367" y="194"/>
                      </a:lnTo>
                      <a:lnTo>
                        <a:pt x="338" y="219"/>
                      </a:lnTo>
                      <a:lnTo>
                        <a:pt x="314" y="245"/>
                      </a:lnTo>
                      <a:lnTo>
                        <a:pt x="292" y="275"/>
                      </a:lnTo>
                      <a:lnTo>
                        <a:pt x="275" y="310"/>
                      </a:lnTo>
                      <a:lnTo>
                        <a:pt x="140" y="271"/>
                      </a:lnTo>
                      <a:lnTo>
                        <a:pt x="138" y="261"/>
                      </a:lnTo>
                      <a:lnTo>
                        <a:pt x="141" y="252"/>
                      </a:lnTo>
                      <a:lnTo>
                        <a:pt x="145" y="243"/>
                      </a:lnTo>
                      <a:lnTo>
                        <a:pt x="151" y="234"/>
                      </a:lnTo>
                      <a:lnTo>
                        <a:pt x="154" y="225"/>
                      </a:lnTo>
                      <a:lnTo>
                        <a:pt x="155" y="215"/>
                      </a:lnTo>
                      <a:lnTo>
                        <a:pt x="154" y="205"/>
                      </a:lnTo>
                      <a:lnTo>
                        <a:pt x="150" y="197"/>
                      </a:lnTo>
                      <a:lnTo>
                        <a:pt x="130" y="188"/>
                      </a:lnTo>
                      <a:lnTo>
                        <a:pt x="110" y="180"/>
                      </a:lnTo>
                      <a:lnTo>
                        <a:pt x="91" y="172"/>
                      </a:lnTo>
                      <a:lnTo>
                        <a:pt x="73" y="165"/>
                      </a:lnTo>
                      <a:lnTo>
                        <a:pt x="53" y="154"/>
                      </a:lnTo>
                      <a:lnTo>
                        <a:pt x="35" y="142"/>
                      </a:lnTo>
                      <a:lnTo>
                        <a:pt x="17" y="128"/>
                      </a:lnTo>
                      <a:lnTo>
                        <a:pt x="0" y="113"/>
                      </a:lnTo>
                      <a:lnTo>
                        <a:pt x="45" y="80"/>
                      </a:lnTo>
                      <a:lnTo>
                        <a:pt x="94" y="57"/>
                      </a:lnTo>
                      <a:lnTo>
                        <a:pt x="147" y="42"/>
                      </a:lnTo>
                      <a:lnTo>
                        <a:pt x="202" y="32"/>
                      </a:lnTo>
                      <a:lnTo>
                        <a:pt x="258" y="24"/>
                      </a:lnTo>
                      <a:lnTo>
                        <a:pt x="317" y="18"/>
                      </a:lnTo>
                      <a:lnTo>
                        <a:pt x="374" y="10"/>
                      </a:lnTo>
                      <a:lnTo>
                        <a:pt x="432" y="0"/>
                      </a:lnTo>
                      <a:lnTo>
                        <a:pt x="439" y="0"/>
                      </a:lnTo>
                      <a:lnTo>
                        <a:pt x="446" y="3"/>
                      </a:lnTo>
                      <a:lnTo>
                        <a:pt x="453" y="6"/>
                      </a:lnTo>
                      <a:lnTo>
                        <a:pt x="462" y="11"/>
                      </a:lnTo>
                      <a:lnTo>
                        <a:pt x="467" y="16"/>
                      </a:lnTo>
                      <a:lnTo>
                        <a:pt x="474" y="23"/>
                      </a:lnTo>
                      <a:lnTo>
                        <a:pt x="478" y="31"/>
                      </a:lnTo>
                      <a:lnTo>
                        <a:pt x="484" y="39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47" name="Freeform 51"/>
                <p:cNvSpPr>
                  <a:spLocks/>
                </p:cNvSpPr>
                <p:nvPr/>
              </p:nvSpPr>
              <p:spPr bwMode="auto">
                <a:xfrm>
                  <a:off x="6056432" y="1103204"/>
                  <a:ext cx="663575" cy="496887"/>
                </a:xfrm>
                <a:custGeom>
                  <a:avLst/>
                  <a:gdLst/>
                  <a:ahLst/>
                  <a:cxnLst>
                    <a:cxn ang="0">
                      <a:pos x="791" y="175"/>
                    </a:cxn>
                    <a:cxn ang="0">
                      <a:pos x="694" y="189"/>
                    </a:cxn>
                    <a:cxn ang="0">
                      <a:pos x="595" y="199"/>
                    </a:cxn>
                    <a:cxn ang="0">
                      <a:pos x="506" y="234"/>
                    </a:cxn>
                    <a:cxn ang="0">
                      <a:pos x="444" y="313"/>
                    </a:cxn>
                    <a:cxn ang="0">
                      <a:pos x="405" y="400"/>
                    </a:cxn>
                    <a:cxn ang="0">
                      <a:pos x="376" y="489"/>
                    </a:cxn>
                    <a:cxn ang="0">
                      <a:pos x="341" y="577"/>
                    </a:cxn>
                    <a:cxn ang="0">
                      <a:pos x="309" y="627"/>
                    </a:cxn>
                    <a:cxn ang="0">
                      <a:pos x="306" y="609"/>
                    </a:cxn>
                    <a:cxn ang="0">
                      <a:pos x="318" y="592"/>
                    </a:cxn>
                    <a:cxn ang="0">
                      <a:pos x="333" y="574"/>
                    </a:cxn>
                    <a:cxn ang="0">
                      <a:pos x="344" y="553"/>
                    </a:cxn>
                    <a:cxn ang="0">
                      <a:pos x="358" y="489"/>
                    </a:cxn>
                    <a:cxn ang="0">
                      <a:pos x="372" y="426"/>
                    </a:cxn>
                    <a:cxn ang="0">
                      <a:pos x="391" y="365"/>
                    </a:cxn>
                    <a:cxn ang="0">
                      <a:pos x="428" y="313"/>
                    </a:cxn>
                    <a:cxn ang="0">
                      <a:pos x="430" y="299"/>
                    </a:cxn>
                    <a:cxn ang="0">
                      <a:pos x="433" y="284"/>
                    </a:cxn>
                    <a:cxn ang="0">
                      <a:pos x="435" y="267"/>
                    </a:cxn>
                    <a:cxn ang="0">
                      <a:pos x="432" y="252"/>
                    </a:cxn>
                    <a:cxn ang="0">
                      <a:pos x="397" y="251"/>
                    </a:cxn>
                    <a:cxn ang="0">
                      <a:pos x="366" y="266"/>
                    </a:cxn>
                    <a:cxn ang="0">
                      <a:pos x="338" y="285"/>
                    </a:cxn>
                    <a:cxn ang="0">
                      <a:pos x="313" y="305"/>
                    </a:cxn>
                    <a:cxn ang="0">
                      <a:pos x="241" y="345"/>
                    </a:cxn>
                    <a:cxn ang="0">
                      <a:pos x="164" y="380"/>
                    </a:cxn>
                    <a:cxn ang="0">
                      <a:pos x="83" y="400"/>
                    </a:cxn>
                    <a:cxn ang="0">
                      <a:pos x="0" y="401"/>
                    </a:cxn>
                    <a:cxn ang="0">
                      <a:pos x="101" y="376"/>
                    </a:cxn>
                    <a:cxn ang="0">
                      <a:pos x="195" y="330"/>
                    </a:cxn>
                    <a:cxn ang="0">
                      <a:pos x="280" y="273"/>
                    </a:cxn>
                    <a:cxn ang="0">
                      <a:pos x="366" y="217"/>
                    </a:cxn>
                    <a:cxn ang="0">
                      <a:pos x="451" y="186"/>
                    </a:cxn>
                    <a:cxn ang="0">
                      <a:pos x="538" y="160"/>
                    </a:cxn>
                    <a:cxn ang="0">
                      <a:pos x="623" y="129"/>
                    </a:cxn>
                    <a:cxn ang="0">
                      <a:pos x="702" y="88"/>
                    </a:cxn>
                    <a:cxn ang="0">
                      <a:pos x="715" y="67"/>
                    </a:cxn>
                    <a:cxn ang="0">
                      <a:pos x="727" y="46"/>
                    </a:cxn>
                    <a:cxn ang="0">
                      <a:pos x="734" y="23"/>
                    </a:cxn>
                    <a:cxn ang="0">
                      <a:pos x="737" y="0"/>
                    </a:cxn>
                    <a:cxn ang="0">
                      <a:pos x="761" y="39"/>
                    </a:cxn>
                    <a:cxn ang="0">
                      <a:pos x="786" y="78"/>
                    </a:cxn>
                    <a:cxn ang="0">
                      <a:pos x="810" y="117"/>
                    </a:cxn>
                    <a:cxn ang="0">
                      <a:pos x="836" y="157"/>
                    </a:cxn>
                  </a:cxnLst>
                  <a:rect l="0" t="0" r="r" b="b"/>
                  <a:pathLst>
                    <a:path w="836" h="627">
                      <a:moveTo>
                        <a:pt x="836" y="157"/>
                      </a:moveTo>
                      <a:lnTo>
                        <a:pt x="791" y="175"/>
                      </a:lnTo>
                      <a:lnTo>
                        <a:pt x="744" y="186"/>
                      </a:lnTo>
                      <a:lnTo>
                        <a:pt x="694" y="189"/>
                      </a:lnTo>
                      <a:lnTo>
                        <a:pt x="645" y="193"/>
                      </a:lnTo>
                      <a:lnTo>
                        <a:pt x="595" y="199"/>
                      </a:lnTo>
                      <a:lnTo>
                        <a:pt x="549" y="212"/>
                      </a:lnTo>
                      <a:lnTo>
                        <a:pt x="506" y="234"/>
                      </a:lnTo>
                      <a:lnTo>
                        <a:pt x="471" y="274"/>
                      </a:lnTo>
                      <a:lnTo>
                        <a:pt x="444" y="313"/>
                      </a:lnTo>
                      <a:lnTo>
                        <a:pt x="423" y="356"/>
                      </a:lnTo>
                      <a:lnTo>
                        <a:pt x="405" y="400"/>
                      </a:lnTo>
                      <a:lnTo>
                        <a:pt x="391" y="446"/>
                      </a:lnTo>
                      <a:lnTo>
                        <a:pt x="376" y="489"/>
                      </a:lnTo>
                      <a:lnTo>
                        <a:pt x="361" y="533"/>
                      </a:lnTo>
                      <a:lnTo>
                        <a:pt x="341" y="577"/>
                      </a:lnTo>
                      <a:lnTo>
                        <a:pt x="319" y="618"/>
                      </a:lnTo>
                      <a:lnTo>
                        <a:pt x="309" y="627"/>
                      </a:lnTo>
                      <a:lnTo>
                        <a:pt x="305" y="617"/>
                      </a:lnTo>
                      <a:lnTo>
                        <a:pt x="306" y="609"/>
                      </a:lnTo>
                      <a:lnTo>
                        <a:pt x="309" y="600"/>
                      </a:lnTo>
                      <a:lnTo>
                        <a:pt x="318" y="592"/>
                      </a:lnTo>
                      <a:lnTo>
                        <a:pt x="324" y="582"/>
                      </a:lnTo>
                      <a:lnTo>
                        <a:pt x="333" y="574"/>
                      </a:lnTo>
                      <a:lnTo>
                        <a:pt x="340" y="563"/>
                      </a:lnTo>
                      <a:lnTo>
                        <a:pt x="344" y="553"/>
                      </a:lnTo>
                      <a:lnTo>
                        <a:pt x="351" y="521"/>
                      </a:lnTo>
                      <a:lnTo>
                        <a:pt x="358" y="489"/>
                      </a:lnTo>
                      <a:lnTo>
                        <a:pt x="364" y="457"/>
                      </a:lnTo>
                      <a:lnTo>
                        <a:pt x="372" y="426"/>
                      </a:lnTo>
                      <a:lnTo>
                        <a:pt x="379" y="394"/>
                      </a:lnTo>
                      <a:lnTo>
                        <a:pt x="391" y="365"/>
                      </a:lnTo>
                      <a:lnTo>
                        <a:pt x="407" y="337"/>
                      </a:lnTo>
                      <a:lnTo>
                        <a:pt x="428" y="313"/>
                      </a:lnTo>
                      <a:lnTo>
                        <a:pt x="428" y="306"/>
                      </a:lnTo>
                      <a:lnTo>
                        <a:pt x="430" y="299"/>
                      </a:lnTo>
                      <a:lnTo>
                        <a:pt x="430" y="291"/>
                      </a:lnTo>
                      <a:lnTo>
                        <a:pt x="433" y="284"/>
                      </a:lnTo>
                      <a:lnTo>
                        <a:pt x="433" y="276"/>
                      </a:lnTo>
                      <a:lnTo>
                        <a:pt x="435" y="267"/>
                      </a:lnTo>
                      <a:lnTo>
                        <a:pt x="433" y="259"/>
                      </a:lnTo>
                      <a:lnTo>
                        <a:pt x="432" y="252"/>
                      </a:lnTo>
                      <a:lnTo>
                        <a:pt x="412" y="248"/>
                      </a:lnTo>
                      <a:lnTo>
                        <a:pt x="397" y="251"/>
                      </a:lnTo>
                      <a:lnTo>
                        <a:pt x="380" y="256"/>
                      </a:lnTo>
                      <a:lnTo>
                        <a:pt x="366" y="266"/>
                      </a:lnTo>
                      <a:lnTo>
                        <a:pt x="352" y="274"/>
                      </a:lnTo>
                      <a:lnTo>
                        <a:pt x="338" y="285"/>
                      </a:lnTo>
                      <a:lnTo>
                        <a:pt x="326" y="295"/>
                      </a:lnTo>
                      <a:lnTo>
                        <a:pt x="313" y="305"/>
                      </a:lnTo>
                      <a:lnTo>
                        <a:pt x="277" y="324"/>
                      </a:lnTo>
                      <a:lnTo>
                        <a:pt x="241" y="345"/>
                      </a:lnTo>
                      <a:lnTo>
                        <a:pt x="202" y="363"/>
                      </a:lnTo>
                      <a:lnTo>
                        <a:pt x="164" y="380"/>
                      </a:lnTo>
                      <a:lnTo>
                        <a:pt x="124" y="391"/>
                      </a:lnTo>
                      <a:lnTo>
                        <a:pt x="83" y="400"/>
                      </a:lnTo>
                      <a:lnTo>
                        <a:pt x="42" y="402"/>
                      </a:lnTo>
                      <a:lnTo>
                        <a:pt x="0" y="401"/>
                      </a:lnTo>
                      <a:lnTo>
                        <a:pt x="51" y="391"/>
                      </a:lnTo>
                      <a:lnTo>
                        <a:pt x="101" y="376"/>
                      </a:lnTo>
                      <a:lnTo>
                        <a:pt x="147" y="354"/>
                      </a:lnTo>
                      <a:lnTo>
                        <a:pt x="195" y="330"/>
                      </a:lnTo>
                      <a:lnTo>
                        <a:pt x="237" y="301"/>
                      </a:lnTo>
                      <a:lnTo>
                        <a:pt x="280" y="273"/>
                      </a:lnTo>
                      <a:lnTo>
                        <a:pt x="323" y="244"/>
                      </a:lnTo>
                      <a:lnTo>
                        <a:pt x="366" y="217"/>
                      </a:lnTo>
                      <a:lnTo>
                        <a:pt x="408" y="199"/>
                      </a:lnTo>
                      <a:lnTo>
                        <a:pt x="451" y="186"/>
                      </a:lnTo>
                      <a:lnTo>
                        <a:pt x="493" y="173"/>
                      </a:lnTo>
                      <a:lnTo>
                        <a:pt x="538" y="160"/>
                      </a:lnTo>
                      <a:lnTo>
                        <a:pt x="580" y="145"/>
                      </a:lnTo>
                      <a:lnTo>
                        <a:pt x="623" y="129"/>
                      </a:lnTo>
                      <a:lnTo>
                        <a:pt x="663" y="110"/>
                      </a:lnTo>
                      <a:lnTo>
                        <a:pt x="702" y="88"/>
                      </a:lnTo>
                      <a:lnTo>
                        <a:pt x="708" y="76"/>
                      </a:lnTo>
                      <a:lnTo>
                        <a:pt x="715" y="67"/>
                      </a:lnTo>
                      <a:lnTo>
                        <a:pt x="720" y="55"/>
                      </a:lnTo>
                      <a:lnTo>
                        <a:pt x="727" y="46"/>
                      </a:lnTo>
                      <a:lnTo>
                        <a:pt x="730" y="35"/>
                      </a:lnTo>
                      <a:lnTo>
                        <a:pt x="734" y="23"/>
                      </a:lnTo>
                      <a:lnTo>
                        <a:pt x="736" y="11"/>
                      </a:lnTo>
                      <a:lnTo>
                        <a:pt x="737" y="0"/>
                      </a:lnTo>
                      <a:lnTo>
                        <a:pt x="748" y="18"/>
                      </a:lnTo>
                      <a:lnTo>
                        <a:pt x="761" y="39"/>
                      </a:lnTo>
                      <a:lnTo>
                        <a:pt x="773" y="57"/>
                      </a:lnTo>
                      <a:lnTo>
                        <a:pt x="786" y="78"/>
                      </a:lnTo>
                      <a:lnTo>
                        <a:pt x="797" y="97"/>
                      </a:lnTo>
                      <a:lnTo>
                        <a:pt x="810" y="117"/>
                      </a:lnTo>
                      <a:lnTo>
                        <a:pt x="822" y="136"/>
                      </a:lnTo>
                      <a:lnTo>
                        <a:pt x="836" y="157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48" name="Freeform 52"/>
                <p:cNvSpPr>
                  <a:spLocks/>
                </p:cNvSpPr>
                <p:nvPr/>
              </p:nvSpPr>
              <p:spPr bwMode="auto">
                <a:xfrm>
                  <a:off x="6931145" y="1173054"/>
                  <a:ext cx="153988" cy="514350"/>
                </a:xfrm>
                <a:custGeom>
                  <a:avLst/>
                  <a:gdLst/>
                  <a:ahLst/>
                  <a:cxnLst>
                    <a:cxn ang="0">
                      <a:pos x="194" y="426"/>
                    </a:cxn>
                    <a:cxn ang="0">
                      <a:pos x="188" y="452"/>
                    </a:cxn>
                    <a:cxn ang="0">
                      <a:pos x="182" y="479"/>
                    </a:cxn>
                    <a:cxn ang="0">
                      <a:pos x="175" y="505"/>
                    </a:cxn>
                    <a:cxn ang="0">
                      <a:pos x="168" y="533"/>
                    </a:cxn>
                    <a:cxn ang="0">
                      <a:pos x="159" y="560"/>
                    </a:cxn>
                    <a:cxn ang="0">
                      <a:pos x="150" y="586"/>
                    </a:cxn>
                    <a:cxn ang="0">
                      <a:pos x="141" y="613"/>
                    </a:cxn>
                    <a:cxn ang="0">
                      <a:pos x="132" y="639"/>
                    </a:cxn>
                    <a:cxn ang="0">
                      <a:pos x="110" y="647"/>
                    </a:cxn>
                    <a:cxn ang="0">
                      <a:pos x="10" y="360"/>
                    </a:cxn>
                    <a:cxn ang="0">
                      <a:pos x="28" y="338"/>
                    </a:cxn>
                    <a:cxn ang="0">
                      <a:pos x="12" y="327"/>
                    </a:cxn>
                    <a:cxn ang="0">
                      <a:pos x="4" y="314"/>
                    </a:cxn>
                    <a:cxn ang="0">
                      <a:pos x="0" y="298"/>
                    </a:cxn>
                    <a:cxn ang="0">
                      <a:pos x="1" y="281"/>
                    </a:cxn>
                    <a:cxn ang="0">
                      <a:pos x="4" y="261"/>
                    </a:cxn>
                    <a:cxn ang="0">
                      <a:pos x="8" y="245"/>
                    </a:cxn>
                    <a:cxn ang="0">
                      <a:pos x="11" y="228"/>
                    </a:cxn>
                    <a:cxn ang="0">
                      <a:pos x="14" y="213"/>
                    </a:cxn>
                    <a:cxn ang="0">
                      <a:pos x="26" y="182"/>
                    </a:cxn>
                    <a:cxn ang="0">
                      <a:pos x="44" y="153"/>
                    </a:cxn>
                    <a:cxn ang="0">
                      <a:pos x="63" y="125"/>
                    </a:cxn>
                    <a:cxn ang="0">
                      <a:pos x="83" y="98"/>
                    </a:cxn>
                    <a:cxn ang="0">
                      <a:pos x="104" y="71"/>
                    </a:cxn>
                    <a:cxn ang="0">
                      <a:pos x="127" y="45"/>
                    </a:cxn>
                    <a:cxn ang="0">
                      <a:pos x="148" y="20"/>
                    </a:cxn>
                    <a:cxn ang="0">
                      <a:pos x="171" y="0"/>
                    </a:cxn>
                    <a:cxn ang="0">
                      <a:pos x="185" y="47"/>
                    </a:cxn>
                    <a:cxn ang="0">
                      <a:pos x="192" y="98"/>
                    </a:cxn>
                    <a:cxn ang="0">
                      <a:pos x="194" y="150"/>
                    </a:cxn>
                    <a:cxn ang="0">
                      <a:pos x="192" y="206"/>
                    </a:cxn>
                    <a:cxn ang="0">
                      <a:pos x="189" y="260"/>
                    </a:cxn>
                    <a:cxn ang="0">
                      <a:pos x="187" y="316"/>
                    </a:cxn>
                    <a:cxn ang="0">
                      <a:pos x="188" y="370"/>
                    </a:cxn>
                    <a:cxn ang="0">
                      <a:pos x="194" y="426"/>
                    </a:cxn>
                  </a:cxnLst>
                  <a:rect l="0" t="0" r="r" b="b"/>
                  <a:pathLst>
                    <a:path w="194" h="647">
                      <a:moveTo>
                        <a:pt x="194" y="426"/>
                      </a:moveTo>
                      <a:lnTo>
                        <a:pt x="188" y="452"/>
                      </a:lnTo>
                      <a:lnTo>
                        <a:pt x="182" y="479"/>
                      </a:lnTo>
                      <a:lnTo>
                        <a:pt x="175" y="505"/>
                      </a:lnTo>
                      <a:lnTo>
                        <a:pt x="168" y="533"/>
                      </a:lnTo>
                      <a:lnTo>
                        <a:pt x="159" y="560"/>
                      </a:lnTo>
                      <a:lnTo>
                        <a:pt x="150" y="586"/>
                      </a:lnTo>
                      <a:lnTo>
                        <a:pt x="141" y="613"/>
                      </a:lnTo>
                      <a:lnTo>
                        <a:pt x="132" y="639"/>
                      </a:lnTo>
                      <a:lnTo>
                        <a:pt x="110" y="647"/>
                      </a:lnTo>
                      <a:lnTo>
                        <a:pt x="10" y="360"/>
                      </a:lnTo>
                      <a:lnTo>
                        <a:pt x="28" y="338"/>
                      </a:lnTo>
                      <a:lnTo>
                        <a:pt x="12" y="327"/>
                      </a:lnTo>
                      <a:lnTo>
                        <a:pt x="4" y="314"/>
                      </a:lnTo>
                      <a:lnTo>
                        <a:pt x="0" y="298"/>
                      </a:lnTo>
                      <a:lnTo>
                        <a:pt x="1" y="281"/>
                      </a:lnTo>
                      <a:lnTo>
                        <a:pt x="4" y="261"/>
                      </a:lnTo>
                      <a:lnTo>
                        <a:pt x="8" y="245"/>
                      </a:lnTo>
                      <a:lnTo>
                        <a:pt x="11" y="228"/>
                      </a:lnTo>
                      <a:lnTo>
                        <a:pt x="14" y="213"/>
                      </a:lnTo>
                      <a:lnTo>
                        <a:pt x="26" y="182"/>
                      </a:lnTo>
                      <a:lnTo>
                        <a:pt x="44" y="153"/>
                      </a:lnTo>
                      <a:lnTo>
                        <a:pt x="63" y="125"/>
                      </a:lnTo>
                      <a:lnTo>
                        <a:pt x="83" y="98"/>
                      </a:lnTo>
                      <a:lnTo>
                        <a:pt x="104" y="71"/>
                      </a:lnTo>
                      <a:lnTo>
                        <a:pt x="127" y="45"/>
                      </a:lnTo>
                      <a:lnTo>
                        <a:pt x="148" y="20"/>
                      </a:lnTo>
                      <a:lnTo>
                        <a:pt x="171" y="0"/>
                      </a:lnTo>
                      <a:lnTo>
                        <a:pt x="185" y="47"/>
                      </a:lnTo>
                      <a:lnTo>
                        <a:pt x="192" y="98"/>
                      </a:lnTo>
                      <a:lnTo>
                        <a:pt x="194" y="150"/>
                      </a:lnTo>
                      <a:lnTo>
                        <a:pt x="192" y="206"/>
                      </a:lnTo>
                      <a:lnTo>
                        <a:pt x="189" y="260"/>
                      </a:lnTo>
                      <a:lnTo>
                        <a:pt x="187" y="316"/>
                      </a:lnTo>
                      <a:lnTo>
                        <a:pt x="188" y="370"/>
                      </a:lnTo>
                      <a:lnTo>
                        <a:pt x="194" y="426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49" name="Freeform 53"/>
                <p:cNvSpPr>
                  <a:spLocks/>
                </p:cNvSpPr>
                <p:nvPr/>
              </p:nvSpPr>
              <p:spPr bwMode="auto">
                <a:xfrm>
                  <a:off x="6289795" y="1255604"/>
                  <a:ext cx="635000" cy="482600"/>
                </a:xfrm>
                <a:custGeom>
                  <a:avLst/>
                  <a:gdLst/>
                  <a:ahLst/>
                  <a:cxnLst>
                    <a:cxn ang="0">
                      <a:pos x="621" y="81"/>
                    </a:cxn>
                    <a:cxn ang="0">
                      <a:pos x="690" y="219"/>
                    </a:cxn>
                    <a:cxn ang="0">
                      <a:pos x="743" y="364"/>
                    </a:cxn>
                    <a:cxn ang="0">
                      <a:pos x="784" y="514"/>
                    </a:cxn>
                    <a:cxn ang="0">
                      <a:pos x="756" y="601"/>
                    </a:cxn>
                    <a:cxn ang="0">
                      <a:pos x="664" y="606"/>
                    </a:cxn>
                    <a:cxn ang="0">
                      <a:pos x="572" y="603"/>
                    </a:cxn>
                    <a:cxn ang="0">
                      <a:pos x="477" y="603"/>
                    </a:cxn>
                    <a:cxn ang="0">
                      <a:pos x="423" y="580"/>
                    </a:cxn>
                    <a:cxn ang="0">
                      <a:pos x="393" y="562"/>
                    </a:cxn>
                    <a:cxn ang="0">
                      <a:pos x="350" y="571"/>
                    </a:cxn>
                    <a:cxn ang="0">
                      <a:pos x="301" y="581"/>
                    </a:cxn>
                    <a:cxn ang="0">
                      <a:pos x="271" y="578"/>
                    </a:cxn>
                    <a:cxn ang="0">
                      <a:pos x="255" y="577"/>
                    </a:cxn>
                    <a:cxn ang="0">
                      <a:pos x="237" y="573"/>
                    </a:cxn>
                    <a:cxn ang="0">
                      <a:pos x="232" y="559"/>
                    </a:cxn>
                    <a:cxn ang="0">
                      <a:pos x="239" y="535"/>
                    </a:cxn>
                    <a:cxn ang="0">
                      <a:pos x="236" y="513"/>
                    </a:cxn>
                    <a:cxn ang="0">
                      <a:pos x="228" y="493"/>
                    </a:cxn>
                    <a:cxn ang="0">
                      <a:pos x="189" y="496"/>
                    </a:cxn>
                    <a:cxn ang="0">
                      <a:pos x="136" y="509"/>
                    </a:cxn>
                    <a:cxn ang="0">
                      <a:pos x="83" y="513"/>
                    </a:cxn>
                    <a:cxn ang="0">
                      <a:pos x="28" y="506"/>
                    </a:cxn>
                    <a:cxn ang="0">
                      <a:pos x="55" y="447"/>
                    </a:cxn>
                    <a:cxn ang="0">
                      <a:pos x="120" y="309"/>
                    </a:cxn>
                    <a:cxn ang="0">
                      <a:pos x="172" y="166"/>
                    </a:cxn>
                    <a:cxn ang="0">
                      <a:pos x="265" y="56"/>
                    </a:cxn>
                    <a:cxn ang="0">
                      <a:pos x="371" y="29"/>
                    </a:cxn>
                    <a:cxn ang="0">
                      <a:pos x="427" y="29"/>
                    </a:cxn>
                    <a:cxn ang="0">
                      <a:pos x="480" y="21"/>
                    </a:cxn>
                    <a:cxn ang="0">
                      <a:pos x="530" y="8"/>
                    </a:cxn>
                    <a:cxn ang="0">
                      <a:pos x="579" y="17"/>
                    </a:cxn>
                  </a:cxnLst>
                  <a:rect l="0" t="0" r="r" b="b"/>
                  <a:pathLst>
                    <a:path w="802" h="609">
                      <a:moveTo>
                        <a:pt x="579" y="17"/>
                      </a:moveTo>
                      <a:lnTo>
                        <a:pt x="621" y="81"/>
                      </a:lnTo>
                      <a:lnTo>
                        <a:pt x="658" y="149"/>
                      </a:lnTo>
                      <a:lnTo>
                        <a:pt x="690" y="219"/>
                      </a:lnTo>
                      <a:lnTo>
                        <a:pt x="720" y="291"/>
                      </a:lnTo>
                      <a:lnTo>
                        <a:pt x="743" y="364"/>
                      </a:lnTo>
                      <a:lnTo>
                        <a:pt x="764" y="439"/>
                      </a:lnTo>
                      <a:lnTo>
                        <a:pt x="784" y="514"/>
                      </a:lnTo>
                      <a:lnTo>
                        <a:pt x="802" y="592"/>
                      </a:lnTo>
                      <a:lnTo>
                        <a:pt x="756" y="601"/>
                      </a:lnTo>
                      <a:lnTo>
                        <a:pt x="710" y="606"/>
                      </a:lnTo>
                      <a:lnTo>
                        <a:pt x="664" y="606"/>
                      </a:lnTo>
                      <a:lnTo>
                        <a:pt x="619" y="606"/>
                      </a:lnTo>
                      <a:lnTo>
                        <a:pt x="572" y="603"/>
                      </a:lnTo>
                      <a:lnTo>
                        <a:pt x="524" y="603"/>
                      </a:lnTo>
                      <a:lnTo>
                        <a:pt x="477" y="603"/>
                      </a:lnTo>
                      <a:lnTo>
                        <a:pt x="431" y="609"/>
                      </a:lnTo>
                      <a:lnTo>
                        <a:pt x="423" y="580"/>
                      </a:lnTo>
                      <a:lnTo>
                        <a:pt x="412" y="566"/>
                      </a:lnTo>
                      <a:lnTo>
                        <a:pt x="393" y="562"/>
                      </a:lnTo>
                      <a:lnTo>
                        <a:pt x="374" y="566"/>
                      </a:lnTo>
                      <a:lnTo>
                        <a:pt x="350" y="571"/>
                      </a:lnTo>
                      <a:lnTo>
                        <a:pt x="327" y="578"/>
                      </a:lnTo>
                      <a:lnTo>
                        <a:pt x="301" y="581"/>
                      </a:lnTo>
                      <a:lnTo>
                        <a:pt x="279" y="578"/>
                      </a:lnTo>
                      <a:lnTo>
                        <a:pt x="271" y="578"/>
                      </a:lnTo>
                      <a:lnTo>
                        <a:pt x="262" y="578"/>
                      </a:lnTo>
                      <a:lnTo>
                        <a:pt x="255" y="577"/>
                      </a:lnTo>
                      <a:lnTo>
                        <a:pt x="250" y="577"/>
                      </a:lnTo>
                      <a:lnTo>
                        <a:pt x="237" y="573"/>
                      </a:lnTo>
                      <a:lnTo>
                        <a:pt x="226" y="570"/>
                      </a:lnTo>
                      <a:lnTo>
                        <a:pt x="232" y="559"/>
                      </a:lnTo>
                      <a:lnTo>
                        <a:pt x="236" y="548"/>
                      </a:lnTo>
                      <a:lnTo>
                        <a:pt x="239" y="535"/>
                      </a:lnTo>
                      <a:lnTo>
                        <a:pt x="240" y="523"/>
                      </a:lnTo>
                      <a:lnTo>
                        <a:pt x="236" y="513"/>
                      </a:lnTo>
                      <a:lnTo>
                        <a:pt x="233" y="503"/>
                      </a:lnTo>
                      <a:lnTo>
                        <a:pt x="228" y="493"/>
                      </a:lnTo>
                      <a:lnTo>
                        <a:pt x="218" y="488"/>
                      </a:lnTo>
                      <a:lnTo>
                        <a:pt x="189" y="496"/>
                      </a:lnTo>
                      <a:lnTo>
                        <a:pt x="162" y="504"/>
                      </a:lnTo>
                      <a:lnTo>
                        <a:pt x="136" y="509"/>
                      </a:lnTo>
                      <a:lnTo>
                        <a:pt x="111" y="513"/>
                      </a:lnTo>
                      <a:lnTo>
                        <a:pt x="83" y="513"/>
                      </a:lnTo>
                      <a:lnTo>
                        <a:pt x="56" y="511"/>
                      </a:lnTo>
                      <a:lnTo>
                        <a:pt x="28" y="506"/>
                      </a:lnTo>
                      <a:lnTo>
                        <a:pt x="0" y="500"/>
                      </a:lnTo>
                      <a:lnTo>
                        <a:pt x="55" y="447"/>
                      </a:lnTo>
                      <a:lnTo>
                        <a:pt x="94" y="383"/>
                      </a:lnTo>
                      <a:lnTo>
                        <a:pt x="120" y="309"/>
                      </a:lnTo>
                      <a:lnTo>
                        <a:pt x="145" y="237"/>
                      </a:lnTo>
                      <a:lnTo>
                        <a:pt x="172" y="166"/>
                      </a:lnTo>
                      <a:lnTo>
                        <a:pt x="211" y="105"/>
                      </a:lnTo>
                      <a:lnTo>
                        <a:pt x="265" y="56"/>
                      </a:lnTo>
                      <a:lnTo>
                        <a:pt x="345" y="29"/>
                      </a:lnTo>
                      <a:lnTo>
                        <a:pt x="371" y="29"/>
                      </a:lnTo>
                      <a:lnTo>
                        <a:pt x="399" y="31"/>
                      </a:lnTo>
                      <a:lnTo>
                        <a:pt x="427" y="29"/>
                      </a:lnTo>
                      <a:lnTo>
                        <a:pt x="455" y="26"/>
                      </a:lnTo>
                      <a:lnTo>
                        <a:pt x="480" y="21"/>
                      </a:lnTo>
                      <a:lnTo>
                        <a:pt x="506" y="17"/>
                      </a:lnTo>
                      <a:lnTo>
                        <a:pt x="530" y="8"/>
                      </a:lnTo>
                      <a:lnTo>
                        <a:pt x="554" y="0"/>
                      </a:lnTo>
                      <a:lnTo>
                        <a:pt x="579" y="17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50" name="Freeform 54"/>
                <p:cNvSpPr>
                  <a:spLocks/>
                </p:cNvSpPr>
                <p:nvPr/>
              </p:nvSpPr>
              <p:spPr bwMode="auto">
                <a:xfrm>
                  <a:off x="5984995" y="1338154"/>
                  <a:ext cx="384175" cy="254000"/>
                </a:xfrm>
                <a:custGeom>
                  <a:avLst/>
                  <a:gdLst/>
                  <a:ahLst/>
                  <a:cxnLst>
                    <a:cxn ang="0">
                      <a:pos x="236" y="307"/>
                    </a:cxn>
                    <a:cxn ang="0">
                      <a:pos x="227" y="302"/>
                    </a:cxn>
                    <a:cxn ang="0">
                      <a:pos x="225" y="298"/>
                    </a:cxn>
                    <a:cxn ang="0">
                      <a:pos x="226" y="292"/>
                    </a:cxn>
                    <a:cxn ang="0">
                      <a:pos x="232" y="288"/>
                    </a:cxn>
                    <a:cxn ang="0">
                      <a:pos x="241" y="275"/>
                    </a:cxn>
                    <a:cxn ang="0">
                      <a:pos x="248" y="264"/>
                    </a:cxn>
                    <a:cxn ang="0">
                      <a:pos x="254" y="260"/>
                    </a:cxn>
                    <a:cxn ang="0">
                      <a:pos x="259" y="256"/>
                    </a:cxn>
                    <a:cxn ang="0">
                      <a:pos x="261" y="250"/>
                    </a:cxn>
                    <a:cxn ang="0">
                      <a:pos x="262" y="246"/>
                    </a:cxn>
                    <a:cxn ang="0">
                      <a:pos x="259" y="235"/>
                    </a:cxn>
                    <a:cxn ang="0">
                      <a:pos x="257" y="225"/>
                    </a:cxn>
                    <a:cxn ang="0">
                      <a:pos x="222" y="229"/>
                    </a:cxn>
                    <a:cxn ang="0">
                      <a:pos x="188" y="231"/>
                    </a:cxn>
                    <a:cxn ang="0">
                      <a:pos x="156" y="227"/>
                    </a:cxn>
                    <a:cxn ang="0">
                      <a:pos x="124" y="220"/>
                    </a:cxn>
                    <a:cxn ang="0">
                      <a:pos x="92" y="210"/>
                    </a:cxn>
                    <a:cxn ang="0">
                      <a:pos x="61" y="202"/>
                    </a:cxn>
                    <a:cxn ang="0">
                      <a:pos x="29" y="193"/>
                    </a:cxn>
                    <a:cxn ang="0">
                      <a:pos x="0" y="186"/>
                    </a:cxn>
                    <a:cxn ang="0">
                      <a:pos x="0" y="156"/>
                    </a:cxn>
                    <a:cxn ang="0">
                      <a:pos x="42" y="146"/>
                    </a:cxn>
                    <a:cxn ang="0">
                      <a:pos x="88" y="142"/>
                    </a:cxn>
                    <a:cxn ang="0">
                      <a:pos x="133" y="136"/>
                    </a:cxn>
                    <a:cxn ang="0">
                      <a:pos x="180" y="132"/>
                    </a:cxn>
                    <a:cxn ang="0">
                      <a:pos x="225" y="125"/>
                    </a:cxn>
                    <a:cxn ang="0">
                      <a:pos x="271" y="115"/>
                    </a:cxn>
                    <a:cxn ang="0">
                      <a:pos x="312" y="98"/>
                    </a:cxn>
                    <a:cxn ang="0">
                      <a:pos x="353" y="78"/>
                    </a:cxn>
                    <a:cxn ang="0">
                      <a:pos x="484" y="0"/>
                    </a:cxn>
                    <a:cxn ang="0">
                      <a:pos x="453" y="41"/>
                    </a:cxn>
                    <a:cxn ang="0">
                      <a:pos x="436" y="97"/>
                    </a:cxn>
                    <a:cxn ang="0">
                      <a:pos x="424" y="157"/>
                    </a:cxn>
                    <a:cxn ang="0">
                      <a:pos x="411" y="217"/>
                    </a:cxn>
                    <a:cxn ang="0">
                      <a:pos x="390" y="266"/>
                    </a:cxn>
                    <a:cxn ang="0">
                      <a:pos x="358" y="303"/>
                    </a:cxn>
                    <a:cxn ang="0">
                      <a:pos x="308" y="319"/>
                    </a:cxn>
                    <a:cxn ang="0">
                      <a:pos x="236" y="307"/>
                    </a:cxn>
                  </a:cxnLst>
                  <a:rect l="0" t="0" r="r" b="b"/>
                  <a:pathLst>
                    <a:path w="484" h="319">
                      <a:moveTo>
                        <a:pt x="236" y="307"/>
                      </a:moveTo>
                      <a:lnTo>
                        <a:pt x="227" y="302"/>
                      </a:lnTo>
                      <a:lnTo>
                        <a:pt x="225" y="298"/>
                      </a:lnTo>
                      <a:lnTo>
                        <a:pt x="226" y="292"/>
                      </a:lnTo>
                      <a:lnTo>
                        <a:pt x="232" y="288"/>
                      </a:lnTo>
                      <a:lnTo>
                        <a:pt x="241" y="275"/>
                      </a:lnTo>
                      <a:lnTo>
                        <a:pt x="248" y="264"/>
                      </a:lnTo>
                      <a:lnTo>
                        <a:pt x="254" y="260"/>
                      </a:lnTo>
                      <a:lnTo>
                        <a:pt x="259" y="256"/>
                      </a:lnTo>
                      <a:lnTo>
                        <a:pt x="261" y="250"/>
                      </a:lnTo>
                      <a:lnTo>
                        <a:pt x="262" y="246"/>
                      </a:lnTo>
                      <a:lnTo>
                        <a:pt x="259" y="235"/>
                      </a:lnTo>
                      <a:lnTo>
                        <a:pt x="257" y="225"/>
                      </a:lnTo>
                      <a:lnTo>
                        <a:pt x="222" y="229"/>
                      </a:lnTo>
                      <a:lnTo>
                        <a:pt x="188" y="231"/>
                      </a:lnTo>
                      <a:lnTo>
                        <a:pt x="156" y="227"/>
                      </a:lnTo>
                      <a:lnTo>
                        <a:pt x="124" y="220"/>
                      </a:lnTo>
                      <a:lnTo>
                        <a:pt x="92" y="210"/>
                      </a:lnTo>
                      <a:lnTo>
                        <a:pt x="61" y="202"/>
                      </a:lnTo>
                      <a:lnTo>
                        <a:pt x="29" y="193"/>
                      </a:lnTo>
                      <a:lnTo>
                        <a:pt x="0" y="186"/>
                      </a:lnTo>
                      <a:lnTo>
                        <a:pt x="0" y="156"/>
                      </a:lnTo>
                      <a:lnTo>
                        <a:pt x="42" y="146"/>
                      </a:lnTo>
                      <a:lnTo>
                        <a:pt x="88" y="142"/>
                      </a:lnTo>
                      <a:lnTo>
                        <a:pt x="133" y="136"/>
                      </a:lnTo>
                      <a:lnTo>
                        <a:pt x="180" y="132"/>
                      </a:lnTo>
                      <a:lnTo>
                        <a:pt x="225" y="125"/>
                      </a:lnTo>
                      <a:lnTo>
                        <a:pt x="271" y="115"/>
                      </a:lnTo>
                      <a:lnTo>
                        <a:pt x="312" y="98"/>
                      </a:lnTo>
                      <a:lnTo>
                        <a:pt x="353" y="78"/>
                      </a:lnTo>
                      <a:lnTo>
                        <a:pt x="484" y="0"/>
                      </a:lnTo>
                      <a:lnTo>
                        <a:pt x="453" y="41"/>
                      </a:lnTo>
                      <a:lnTo>
                        <a:pt x="436" y="97"/>
                      </a:lnTo>
                      <a:lnTo>
                        <a:pt x="424" y="157"/>
                      </a:lnTo>
                      <a:lnTo>
                        <a:pt x="411" y="217"/>
                      </a:lnTo>
                      <a:lnTo>
                        <a:pt x="390" y="266"/>
                      </a:lnTo>
                      <a:lnTo>
                        <a:pt x="358" y="303"/>
                      </a:lnTo>
                      <a:lnTo>
                        <a:pt x="308" y="319"/>
                      </a:lnTo>
                      <a:lnTo>
                        <a:pt x="236" y="30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51" name="Freeform 56"/>
                <p:cNvSpPr>
                  <a:spLocks/>
                </p:cNvSpPr>
                <p:nvPr/>
              </p:nvSpPr>
              <p:spPr bwMode="auto">
                <a:xfrm>
                  <a:off x="6978663" y="1741476"/>
                  <a:ext cx="196850" cy="149225"/>
                </a:xfrm>
                <a:custGeom>
                  <a:avLst/>
                  <a:gdLst/>
                  <a:ahLst/>
                  <a:cxnLst>
                    <a:cxn ang="0">
                      <a:pos x="248" y="55"/>
                    </a:cxn>
                    <a:cxn ang="0">
                      <a:pos x="245" y="75"/>
                    </a:cxn>
                    <a:cxn ang="0">
                      <a:pos x="241" y="96"/>
                    </a:cxn>
                    <a:cxn ang="0">
                      <a:pos x="234" y="115"/>
                    </a:cxn>
                    <a:cxn ang="0">
                      <a:pos x="227" y="133"/>
                    </a:cxn>
                    <a:cxn ang="0">
                      <a:pos x="216" y="149"/>
                    </a:cxn>
                    <a:cxn ang="0">
                      <a:pos x="205" y="164"/>
                    </a:cxn>
                    <a:cxn ang="0">
                      <a:pos x="191" y="175"/>
                    </a:cxn>
                    <a:cxn ang="0">
                      <a:pos x="178" y="186"/>
                    </a:cxn>
                    <a:cxn ang="0">
                      <a:pos x="164" y="181"/>
                    </a:cxn>
                    <a:cxn ang="0">
                      <a:pos x="153" y="174"/>
                    </a:cxn>
                    <a:cxn ang="0">
                      <a:pos x="142" y="164"/>
                    </a:cxn>
                    <a:cxn ang="0">
                      <a:pos x="132" y="156"/>
                    </a:cxn>
                    <a:cxn ang="0">
                      <a:pos x="120" y="145"/>
                    </a:cxn>
                    <a:cxn ang="0">
                      <a:pos x="109" y="135"/>
                    </a:cxn>
                    <a:cxn ang="0">
                      <a:pos x="97" y="126"/>
                    </a:cxn>
                    <a:cxn ang="0">
                      <a:pos x="86" y="121"/>
                    </a:cxn>
                    <a:cxn ang="0">
                      <a:pos x="74" y="115"/>
                    </a:cxn>
                    <a:cxn ang="0">
                      <a:pos x="63" y="110"/>
                    </a:cxn>
                    <a:cxn ang="0">
                      <a:pos x="51" y="103"/>
                    </a:cxn>
                    <a:cxn ang="0">
                      <a:pos x="42" y="96"/>
                    </a:cxn>
                    <a:cxn ang="0">
                      <a:pos x="30" y="86"/>
                    </a:cxn>
                    <a:cxn ang="0">
                      <a:pos x="21" y="78"/>
                    </a:cxn>
                    <a:cxn ang="0">
                      <a:pos x="12" y="67"/>
                    </a:cxn>
                    <a:cxn ang="0">
                      <a:pos x="4" y="55"/>
                    </a:cxn>
                    <a:cxn ang="0">
                      <a:pos x="0" y="34"/>
                    </a:cxn>
                    <a:cxn ang="0">
                      <a:pos x="22" y="36"/>
                    </a:cxn>
                    <a:cxn ang="0">
                      <a:pos x="46" y="32"/>
                    </a:cxn>
                    <a:cxn ang="0">
                      <a:pos x="68" y="23"/>
                    </a:cxn>
                    <a:cxn ang="0">
                      <a:pos x="90" y="15"/>
                    </a:cxn>
                    <a:cxn ang="0">
                      <a:pos x="111" y="5"/>
                    </a:cxn>
                    <a:cxn ang="0">
                      <a:pos x="132" y="1"/>
                    </a:cxn>
                    <a:cxn ang="0">
                      <a:pos x="155" y="0"/>
                    </a:cxn>
                    <a:cxn ang="0">
                      <a:pos x="178" y="8"/>
                    </a:cxn>
                    <a:cxn ang="0">
                      <a:pos x="189" y="4"/>
                    </a:cxn>
                    <a:cxn ang="0">
                      <a:pos x="201" y="5"/>
                    </a:cxn>
                    <a:cxn ang="0">
                      <a:pos x="210" y="8"/>
                    </a:cxn>
                    <a:cxn ang="0">
                      <a:pos x="221" y="16"/>
                    </a:cxn>
                    <a:cxn ang="0">
                      <a:pos x="228" y="25"/>
                    </a:cxn>
                    <a:cxn ang="0">
                      <a:pos x="235" y="34"/>
                    </a:cxn>
                    <a:cxn ang="0">
                      <a:pos x="241" y="44"/>
                    </a:cxn>
                    <a:cxn ang="0">
                      <a:pos x="248" y="55"/>
                    </a:cxn>
                  </a:cxnLst>
                  <a:rect l="0" t="0" r="r" b="b"/>
                  <a:pathLst>
                    <a:path w="248" h="186">
                      <a:moveTo>
                        <a:pt x="248" y="55"/>
                      </a:moveTo>
                      <a:lnTo>
                        <a:pt x="245" y="75"/>
                      </a:lnTo>
                      <a:lnTo>
                        <a:pt x="241" y="96"/>
                      </a:lnTo>
                      <a:lnTo>
                        <a:pt x="234" y="115"/>
                      </a:lnTo>
                      <a:lnTo>
                        <a:pt x="227" y="133"/>
                      </a:lnTo>
                      <a:lnTo>
                        <a:pt x="216" y="149"/>
                      </a:lnTo>
                      <a:lnTo>
                        <a:pt x="205" y="164"/>
                      </a:lnTo>
                      <a:lnTo>
                        <a:pt x="191" y="175"/>
                      </a:lnTo>
                      <a:lnTo>
                        <a:pt x="178" y="186"/>
                      </a:lnTo>
                      <a:lnTo>
                        <a:pt x="164" y="181"/>
                      </a:lnTo>
                      <a:lnTo>
                        <a:pt x="153" y="174"/>
                      </a:lnTo>
                      <a:lnTo>
                        <a:pt x="142" y="164"/>
                      </a:lnTo>
                      <a:lnTo>
                        <a:pt x="132" y="156"/>
                      </a:lnTo>
                      <a:lnTo>
                        <a:pt x="120" y="145"/>
                      </a:lnTo>
                      <a:lnTo>
                        <a:pt x="109" y="135"/>
                      </a:lnTo>
                      <a:lnTo>
                        <a:pt x="97" y="126"/>
                      </a:lnTo>
                      <a:lnTo>
                        <a:pt x="86" y="121"/>
                      </a:lnTo>
                      <a:lnTo>
                        <a:pt x="74" y="115"/>
                      </a:lnTo>
                      <a:lnTo>
                        <a:pt x="63" y="110"/>
                      </a:lnTo>
                      <a:lnTo>
                        <a:pt x="51" y="103"/>
                      </a:lnTo>
                      <a:lnTo>
                        <a:pt x="42" y="96"/>
                      </a:lnTo>
                      <a:lnTo>
                        <a:pt x="30" y="86"/>
                      </a:lnTo>
                      <a:lnTo>
                        <a:pt x="21" y="78"/>
                      </a:lnTo>
                      <a:lnTo>
                        <a:pt x="12" y="67"/>
                      </a:lnTo>
                      <a:lnTo>
                        <a:pt x="4" y="55"/>
                      </a:lnTo>
                      <a:lnTo>
                        <a:pt x="0" y="34"/>
                      </a:lnTo>
                      <a:lnTo>
                        <a:pt x="22" y="36"/>
                      </a:lnTo>
                      <a:lnTo>
                        <a:pt x="46" y="32"/>
                      </a:lnTo>
                      <a:lnTo>
                        <a:pt x="68" y="23"/>
                      </a:lnTo>
                      <a:lnTo>
                        <a:pt x="90" y="15"/>
                      </a:lnTo>
                      <a:lnTo>
                        <a:pt x="111" y="5"/>
                      </a:lnTo>
                      <a:lnTo>
                        <a:pt x="132" y="1"/>
                      </a:lnTo>
                      <a:lnTo>
                        <a:pt x="155" y="0"/>
                      </a:lnTo>
                      <a:lnTo>
                        <a:pt x="178" y="8"/>
                      </a:lnTo>
                      <a:lnTo>
                        <a:pt x="189" y="4"/>
                      </a:lnTo>
                      <a:lnTo>
                        <a:pt x="201" y="5"/>
                      </a:lnTo>
                      <a:lnTo>
                        <a:pt x="210" y="8"/>
                      </a:lnTo>
                      <a:lnTo>
                        <a:pt x="221" y="16"/>
                      </a:lnTo>
                      <a:lnTo>
                        <a:pt x="228" y="25"/>
                      </a:lnTo>
                      <a:lnTo>
                        <a:pt x="235" y="34"/>
                      </a:lnTo>
                      <a:lnTo>
                        <a:pt x="241" y="44"/>
                      </a:lnTo>
                      <a:lnTo>
                        <a:pt x="248" y="55"/>
                      </a:lnTo>
                      <a:close/>
                    </a:path>
                  </a:pathLst>
                </a:custGeom>
                <a:solidFill>
                  <a:srgbClr val="94332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52" name="Freeform 57"/>
                <p:cNvSpPr>
                  <a:spLocks/>
                </p:cNvSpPr>
                <p:nvPr/>
              </p:nvSpPr>
              <p:spPr bwMode="auto">
                <a:xfrm>
                  <a:off x="6357950" y="1785926"/>
                  <a:ext cx="696913" cy="539750"/>
                </a:xfrm>
                <a:custGeom>
                  <a:avLst/>
                  <a:gdLst/>
                  <a:ahLst/>
                  <a:cxnLst>
                    <a:cxn ang="0">
                      <a:pos x="878" y="127"/>
                    </a:cxn>
                    <a:cxn ang="0">
                      <a:pos x="817" y="129"/>
                    </a:cxn>
                    <a:cxn ang="0">
                      <a:pos x="758" y="136"/>
                    </a:cxn>
                    <a:cxn ang="0">
                      <a:pos x="698" y="148"/>
                    </a:cxn>
                    <a:cxn ang="0">
                      <a:pos x="642" y="166"/>
                    </a:cxn>
                    <a:cxn ang="0">
                      <a:pos x="638" y="158"/>
                    </a:cxn>
                    <a:cxn ang="0">
                      <a:pos x="608" y="172"/>
                    </a:cxn>
                    <a:cxn ang="0">
                      <a:pos x="577" y="182"/>
                    </a:cxn>
                    <a:cxn ang="0">
                      <a:pos x="546" y="190"/>
                    </a:cxn>
                    <a:cxn ang="0">
                      <a:pos x="520" y="197"/>
                    </a:cxn>
                    <a:cxn ang="0">
                      <a:pos x="365" y="258"/>
                    </a:cxn>
                    <a:cxn ang="0">
                      <a:pos x="240" y="370"/>
                    </a:cxn>
                    <a:cxn ang="0">
                      <a:pos x="142" y="508"/>
                    </a:cxn>
                    <a:cxn ang="0">
                      <a:pos x="71" y="654"/>
                    </a:cxn>
                    <a:cxn ang="0">
                      <a:pos x="58" y="666"/>
                    </a:cxn>
                    <a:cxn ang="0">
                      <a:pos x="46" y="675"/>
                    </a:cxn>
                    <a:cxn ang="0">
                      <a:pos x="31" y="679"/>
                    </a:cxn>
                    <a:cxn ang="0">
                      <a:pos x="15" y="680"/>
                    </a:cxn>
                    <a:cxn ang="0">
                      <a:pos x="1" y="661"/>
                    </a:cxn>
                    <a:cxn ang="0">
                      <a:pos x="1" y="640"/>
                    </a:cxn>
                    <a:cxn ang="0">
                      <a:pos x="7" y="619"/>
                    </a:cxn>
                    <a:cxn ang="0">
                      <a:pos x="15" y="602"/>
                    </a:cxn>
                    <a:cxn ang="0">
                      <a:pos x="35" y="552"/>
                    </a:cxn>
                    <a:cxn ang="0">
                      <a:pos x="57" y="503"/>
                    </a:cxn>
                    <a:cxn ang="0">
                      <a:pos x="79" y="456"/>
                    </a:cxn>
                    <a:cxn ang="0">
                      <a:pos x="106" y="410"/>
                    </a:cxn>
                    <a:cxn ang="0">
                      <a:pos x="229" y="251"/>
                    </a:cxn>
                    <a:cxn ang="0">
                      <a:pos x="383" y="138"/>
                    </a:cxn>
                    <a:cxn ang="0">
                      <a:pos x="557" y="56"/>
                    </a:cxn>
                    <a:cxn ang="0">
                      <a:pos x="743" y="0"/>
                    </a:cxn>
                    <a:cxn ang="0">
                      <a:pos x="764" y="39"/>
                    </a:cxn>
                    <a:cxn ang="0">
                      <a:pos x="797" y="74"/>
                    </a:cxn>
                    <a:cxn ang="0">
                      <a:pos x="836" y="102"/>
                    </a:cxn>
                    <a:cxn ang="0">
                      <a:pos x="878" y="123"/>
                    </a:cxn>
                  </a:cxnLst>
                  <a:rect l="0" t="0" r="r" b="b"/>
                  <a:pathLst>
                    <a:path w="878" h="680">
                      <a:moveTo>
                        <a:pt x="878" y="123"/>
                      </a:moveTo>
                      <a:lnTo>
                        <a:pt x="878" y="127"/>
                      </a:lnTo>
                      <a:lnTo>
                        <a:pt x="847" y="127"/>
                      </a:lnTo>
                      <a:lnTo>
                        <a:pt x="817" y="129"/>
                      </a:lnTo>
                      <a:lnTo>
                        <a:pt x="787" y="131"/>
                      </a:lnTo>
                      <a:lnTo>
                        <a:pt x="758" y="136"/>
                      </a:lnTo>
                      <a:lnTo>
                        <a:pt x="727" y="140"/>
                      </a:lnTo>
                      <a:lnTo>
                        <a:pt x="698" y="148"/>
                      </a:lnTo>
                      <a:lnTo>
                        <a:pt x="669" y="155"/>
                      </a:lnTo>
                      <a:lnTo>
                        <a:pt x="642" y="166"/>
                      </a:lnTo>
                      <a:lnTo>
                        <a:pt x="640" y="159"/>
                      </a:lnTo>
                      <a:lnTo>
                        <a:pt x="638" y="158"/>
                      </a:lnTo>
                      <a:lnTo>
                        <a:pt x="623" y="165"/>
                      </a:lnTo>
                      <a:lnTo>
                        <a:pt x="608" y="172"/>
                      </a:lnTo>
                      <a:lnTo>
                        <a:pt x="592" y="176"/>
                      </a:lnTo>
                      <a:lnTo>
                        <a:pt x="577" y="182"/>
                      </a:lnTo>
                      <a:lnTo>
                        <a:pt x="560" y="186"/>
                      </a:lnTo>
                      <a:lnTo>
                        <a:pt x="546" y="190"/>
                      </a:lnTo>
                      <a:lnTo>
                        <a:pt x="532" y="193"/>
                      </a:lnTo>
                      <a:lnTo>
                        <a:pt x="520" y="197"/>
                      </a:lnTo>
                      <a:lnTo>
                        <a:pt x="438" y="219"/>
                      </a:lnTo>
                      <a:lnTo>
                        <a:pt x="365" y="258"/>
                      </a:lnTo>
                      <a:lnTo>
                        <a:pt x="298" y="308"/>
                      </a:lnTo>
                      <a:lnTo>
                        <a:pt x="240" y="370"/>
                      </a:lnTo>
                      <a:lnTo>
                        <a:pt x="187" y="435"/>
                      </a:lnTo>
                      <a:lnTo>
                        <a:pt x="142" y="508"/>
                      </a:lnTo>
                      <a:lnTo>
                        <a:pt x="103" y="580"/>
                      </a:lnTo>
                      <a:lnTo>
                        <a:pt x="71" y="654"/>
                      </a:lnTo>
                      <a:lnTo>
                        <a:pt x="64" y="661"/>
                      </a:lnTo>
                      <a:lnTo>
                        <a:pt x="58" y="666"/>
                      </a:lnTo>
                      <a:lnTo>
                        <a:pt x="52" y="671"/>
                      </a:lnTo>
                      <a:lnTo>
                        <a:pt x="46" y="675"/>
                      </a:lnTo>
                      <a:lnTo>
                        <a:pt x="38" y="676"/>
                      </a:lnTo>
                      <a:lnTo>
                        <a:pt x="31" y="679"/>
                      </a:lnTo>
                      <a:lnTo>
                        <a:pt x="22" y="679"/>
                      </a:lnTo>
                      <a:lnTo>
                        <a:pt x="15" y="680"/>
                      </a:lnTo>
                      <a:lnTo>
                        <a:pt x="6" y="671"/>
                      </a:lnTo>
                      <a:lnTo>
                        <a:pt x="1" y="661"/>
                      </a:lnTo>
                      <a:lnTo>
                        <a:pt x="0" y="650"/>
                      </a:lnTo>
                      <a:lnTo>
                        <a:pt x="1" y="640"/>
                      </a:lnTo>
                      <a:lnTo>
                        <a:pt x="3" y="629"/>
                      </a:lnTo>
                      <a:lnTo>
                        <a:pt x="7" y="619"/>
                      </a:lnTo>
                      <a:lnTo>
                        <a:pt x="11" y="609"/>
                      </a:lnTo>
                      <a:lnTo>
                        <a:pt x="15" y="602"/>
                      </a:lnTo>
                      <a:lnTo>
                        <a:pt x="24" y="577"/>
                      </a:lnTo>
                      <a:lnTo>
                        <a:pt x="35" y="552"/>
                      </a:lnTo>
                      <a:lnTo>
                        <a:pt x="45" y="527"/>
                      </a:lnTo>
                      <a:lnTo>
                        <a:pt x="57" y="503"/>
                      </a:lnTo>
                      <a:lnTo>
                        <a:pt x="68" y="478"/>
                      </a:lnTo>
                      <a:lnTo>
                        <a:pt x="79" y="456"/>
                      </a:lnTo>
                      <a:lnTo>
                        <a:pt x="92" y="432"/>
                      </a:lnTo>
                      <a:lnTo>
                        <a:pt x="106" y="410"/>
                      </a:lnTo>
                      <a:lnTo>
                        <a:pt x="162" y="324"/>
                      </a:lnTo>
                      <a:lnTo>
                        <a:pt x="229" y="251"/>
                      </a:lnTo>
                      <a:lnTo>
                        <a:pt x="301" y="188"/>
                      </a:lnTo>
                      <a:lnTo>
                        <a:pt x="383" y="138"/>
                      </a:lnTo>
                      <a:lnTo>
                        <a:pt x="467" y="94"/>
                      </a:lnTo>
                      <a:lnTo>
                        <a:pt x="557" y="56"/>
                      </a:lnTo>
                      <a:lnTo>
                        <a:pt x="648" y="25"/>
                      </a:lnTo>
                      <a:lnTo>
                        <a:pt x="743" y="0"/>
                      </a:lnTo>
                      <a:lnTo>
                        <a:pt x="751" y="20"/>
                      </a:lnTo>
                      <a:lnTo>
                        <a:pt x="764" y="39"/>
                      </a:lnTo>
                      <a:lnTo>
                        <a:pt x="779" y="56"/>
                      </a:lnTo>
                      <a:lnTo>
                        <a:pt x="797" y="74"/>
                      </a:lnTo>
                      <a:lnTo>
                        <a:pt x="815" y="88"/>
                      </a:lnTo>
                      <a:lnTo>
                        <a:pt x="836" y="102"/>
                      </a:lnTo>
                      <a:lnTo>
                        <a:pt x="857" y="113"/>
                      </a:lnTo>
                      <a:lnTo>
                        <a:pt x="878" y="123"/>
                      </a:lnTo>
                      <a:close/>
                    </a:path>
                  </a:pathLst>
                </a:custGeom>
                <a:solidFill>
                  <a:srgbClr val="5129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</p:grpSp>
        <p:sp>
          <p:nvSpPr>
            <p:cNvPr id="225" name="Freeform 60"/>
            <p:cNvSpPr>
              <a:spLocks/>
            </p:cNvSpPr>
            <p:nvPr/>
          </p:nvSpPr>
          <p:spPr bwMode="auto">
            <a:xfrm>
              <a:off x="7048513" y="2101838"/>
              <a:ext cx="14288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253" name="Grupa 252"/>
          <p:cNvGrpSpPr/>
          <p:nvPr/>
        </p:nvGrpSpPr>
        <p:grpSpPr>
          <a:xfrm>
            <a:off x="2285984" y="4357694"/>
            <a:ext cx="1500197" cy="1882777"/>
            <a:chOff x="4500562" y="0"/>
            <a:chExt cx="3249613" cy="4954587"/>
          </a:xfrm>
        </p:grpSpPr>
        <p:sp>
          <p:nvSpPr>
            <p:cNvPr id="254" name="Freeform 31">
              <a:hlinkClick r:id="rId19" action="ppaction://hlinksldjump"/>
            </p:cNvPr>
            <p:cNvSpPr>
              <a:spLocks/>
            </p:cNvSpPr>
            <p:nvPr/>
          </p:nvSpPr>
          <p:spPr bwMode="auto">
            <a:xfrm>
              <a:off x="4500562" y="0"/>
              <a:ext cx="3249613" cy="4954587"/>
            </a:xfrm>
            <a:custGeom>
              <a:avLst/>
              <a:gdLst/>
              <a:ahLst/>
              <a:cxnLst>
                <a:cxn ang="0">
                  <a:pos x="1891" y="40"/>
                </a:cxn>
                <a:cxn ang="0">
                  <a:pos x="1990" y="91"/>
                </a:cxn>
                <a:cxn ang="0">
                  <a:pos x="2205" y="166"/>
                </a:cxn>
                <a:cxn ang="0">
                  <a:pos x="2382" y="272"/>
                </a:cxn>
                <a:cxn ang="0">
                  <a:pos x="2476" y="307"/>
                </a:cxn>
                <a:cxn ang="0">
                  <a:pos x="2865" y="614"/>
                </a:cxn>
                <a:cxn ang="0">
                  <a:pos x="3126" y="1014"/>
                </a:cxn>
                <a:cxn ang="0">
                  <a:pos x="3285" y="1607"/>
                </a:cxn>
                <a:cxn ang="0">
                  <a:pos x="3235" y="2158"/>
                </a:cxn>
                <a:cxn ang="0">
                  <a:pos x="3331" y="2291"/>
                </a:cxn>
                <a:cxn ang="0">
                  <a:pos x="3069" y="2429"/>
                </a:cxn>
                <a:cxn ang="0">
                  <a:pos x="2918" y="2619"/>
                </a:cxn>
                <a:cxn ang="0">
                  <a:pos x="3842" y="2948"/>
                </a:cxn>
                <a:cxn ang="0">
                  <a:pos x="4093" y="3838"/>
                </a:cxn>
                <a:cxn ang="0">
                  <a:pos x="3936" y="4673"/>
                </a:cxn>
                <a:cxn ang="0">
                  <a:pos x="3732" y="5045"/>
                </a:cxn>
                <a:cxn ang="0">
                  <a:pos x="3460" y="5391"/>
                </a:cxn>
                <a:cxn ang="0">
                  <a:pos x="3207" y="5626"/>
                </a:cxn>
                <a:cxn ang="0">
                  <a:pos x="2606" y="6122"/>
                </a:cxn>
                <a:cxn ang="0">
                  <a:pos x="2449" y="6193"/>
                </a:cxn>
                <a:cxn ang="0">
                  <a:pos x="1990" y="6210"/>
                </a:cxn>
                <a:cxn ang="0">
                  <a:pos x="1925" y="6178"/>
                </a:cxn>
                <a:cxn ang="0">
                  <a:pos x="1813" y="6131"/>
                </a:cxn>
                <a:cxn ang="0">
                  <a:pos x="1547" y="6058"/>
                </a:cxn>
                <a:cxn ang="0">
                  <a:pos x="1123" y="6118"/>
                </a:cxn>
                <a:cxn ang="0">
                  <a:pos x="306" y="5073"/>
                </a:cxn>
                <a:cxn ang="0">
                  <a:pos x="33" y="3419"/>
                </a:cxn>
                <a:cxn ang="0">
                  <a:pos x="568" y="2413"/>
                </a:cxn>
                <a:cxn ang="0">
                  <a:pos x="1749" y="2230"/>
                </a:cxn>
                <a:cxn ang="0">
                  <a:pos x="2188" y="2401"/>
                </a:cxn>
                <a:cxn ang="0">
                  <a:pos x="2408" y="2456"/>
                </a:cxn>
                <a:cxn ang="0">
                  <a:pos x="2578" y="2411"/>
                </a:cxn>
                <a:cxn ang="0">
                  <a:pos x="2872" y="2266"/>
                </a:cxn>
                <a:cxn ang="0">
                  <a:pos x="2733" y="2251"/>
                </a:cxn>
                <a:cxn ang="0">
                  <a:pos x="2649" y="2212"/>
                </a:cxn>
                <a:cxn ang="0">
                  <a:pos x="2444" y="2142"/>
                </a:cxn>
                <a:cxn ang="0">
                  <a:pos x="2220" y="2130"/>
                </a:cxn>
                <a:cxn ang="0">
                  <a:pos x="2181" y="2052"/>
                </a:cxn>
                <a:cxn ang="0">
                  <a:pos x="2043" y="2002"/>
                </a:cxn>
                <a:cxn ang="0">
                  <a:pos x="1863" y="1928"/>
                </a:cxn>
                <a:cxn ang="0">
                  <a:pos x="1831" y="1855"/>
                </a:cxn>
                <a:cxn ang="0">
                  <a:pos x="1610" y="1752"/>
                </a:cxn>
                <a:cxn ang="0">
                  <a:pos x="1577" y="1681"/>
                </a:cxn>
                <a:cxn ang="0">
                  <a:pos x="1433" y="1592"/>
                </a:cxn>
                <a:cxn ang="0">
                  <a:pos x="1370" y="1531"/>
                </a:cxn>
                <a:cxn ang="0">
                  <a:pos x="1299" y="1426"/>
                </a:cxn>
                <a:cxn ang="0">
                  <a:pos x="1193" y="1306"/>
                </a:cxn>
                <a:cxn ang="0">
                  <a:pos x="1113" y="1125"/>
                </a:cxn>
                <a:cxn ang="0">
                  <a:pos x="1052" y="937"/>
                </a:cxn>
                <a:cxn ang="0">
                  <a:pos x="985" y="687"/>
                </a:cxn>
                <a:cxn ang="0">
                  <a:pos x="1003" y="601"/>
                </a:cxn>
                <a:cxn ang="0">
                  <a:pos x="991" y="451"/>
                </a:cxn>
                <a:cxn ang="0">
                  <a:pos x="964" y="295"/>
                </a:cxn>
                <a:cxn ang="0">
                  <a:pos x="950" y="147"/>
                </a:cxn>
                <a:cxn ang="0">
                  <a:pos x="1017" y="184"/>
                </a:cxn>
                <a:cxn ang="0">
                  <a:pos x="1030" y="44"/>
                </a:cxn>
                <a:cxn ang="0">
                  <a:pos x="1162" y="66"/>
                </a:cxn>
                <a:cxn ang="0">
                  <a:pos x="1336" y="12"/>
                </a:cxn>
                <a:cxn ang="0">
                  <a:pos x="1611" y="12"/>
                </a:cxn>
              </a:cxnLst>
              <a:rect l="0" t="0" r="r" b="b"/>
              <a:pathLst>
                <a:path w="4093" h="6243">
                  <a:moveTo>
                    <a:pt x="1739" y="52"/>
                  </a:moveTo>
                  <a:lnTo>
                    <a:pt x="1754" y="37"/>
                  </a:lnTo>
                  <a:lnTo>
                    <a:pt x="1771" y="28"/>
                  </a:lnTo>
                  <a:lnTo>
                    <a:pt x="1791" y="23"/>
                  </a:lnTo>
                  <a:lnTo>
                    <a:pt x="1812" y="23"/>
                  </a:lnTo>
                  <a:lnTo>
                    <a:pt x="1831" y="23"/>
                  </a:lnTo>
                  <a:lnTo>
                    <a:pt x="1852" y="27"/>
                  </a:lnTo>
                  <a:lnTo>
                    <a:pt x="1872" y="31"/>
                  </a:lnTo>
                  <a:lnTo>
                    <a:pt x="1891" y="40"/>
                  </a:lnTo>
                  <a:lnTo>
                    <a:pt x="1902" y="44"/>
                  </a:lnTo>
                  <a:lnTo>
                    <a:pt x="1915" y="51"/>
                  </a:lnTo>
                  <a:lnTo>
                    <a:pt x="1920" y="52"/>
                  </a:lnTo>
                  <a:lnTo>
                    <a:pt x="1927" y="55"/>
                  </a:lnTo>
                  <a:lnTo>
                    <a:pt x="1936" y="55"/>
                  </a:lnTo>
                  <a:lnTo>
                    <a:pt x="1944" y="56"/>
                  </a:lnTo>
                  <a:lnTo>
                    <a:pt x="1958" y="67"/>
                  </a:lnTo>
                  <a:lnTo>
                    <a:pt x="1973" y="80"/>
                  </a:lnTo>
                  <a:lnTo>
                    <a:pt x="1990" y="91"/>
                  </a:lnTo>
                  <a:lnTo>
                    <a:pt x="2007" y="104"/>
                  </a:lnTo>
                  <a:lnTo>
                    <a:pt x="2023" y="113"/>
                  </a:lnTo>
                  <a:lnTo>
                    <a:pt x="2040" y="125"/>
                  </a:lnTo>
                  <a:lnTo>
                    <a:pt x="2057" y="136"/>
                  </a:lnTo>
                  <a:lnTo>
                    <a:pt x="2075" y="148"/>
                  </a:lnTo>
                  <a:lnTo>
                    <a:pt x="2110" y="138"/>
                  </a:lnTo>
                  <a:lnTo>
                    <a:pt x="2143" y="141"/>
                  </a:lnTo>
                  <a:lnTo>
                    <a:pt x="2174" y="151"/>
                  </a:lnTo>
                  <a:lnTo>
                    <a:pt x="2205" y="166"/>
                  </a:lnTo>
                  <a:lnTo>
                    <a:pt x="2233" y="182"/>
                  </a:lnTo>
                  <a:lnTo>
                    <a:pt x="2262" y="200"/>
                  </a:lnTo>
                  <a:lnTo>
                    <a:pt x="2291" y="216"/>
                  </a:lnTo>
                  <a:lnTo>
                    <a:pt x="2323" y="230"/>
                  </a:lnTo>
                  <a:lnTo>
                    <a:pt x="2334" y="240"/>
                  </a:lnTo>
                  <a:lnTo>
                    <a:pt x="2345" y="250"/>
                  </a:lnTo>
                  <a:lnTo>
                    <a:pt x="2358" y="257"/>
                  </a:lnTo>
                  <a:lnTo>
                    <a:pt x="2371" y="265"/>
                  </a:lnTo>
                  <a:lnTo>
                    <a:pt x="2382" y="272"/>
                  </a:lnTo>
                  <a:lnTo>
                    <a:pt x="2394" y="279"/>
                  </a:lnTo>
                  <a:lnTo>
                    <a:pt x="2407" y="288"/>
                  </a:lnTo>
                  <a:lnTo>
                    <a:pt x="2419" y="296"/>
                  </a:lnTo>
                  <a:lnTo>
                    <a:pt x="2444" y="296"/>
                  </a:lnTo>
                  <a:lnTo>
                    <a:pt x="2447" y="303"/>
                  </a:lnTo>
                  <a:lnTo>
                    <a:pt x="2454" y="307"/>
                  </a:lnTo>
                  <a:lnTo>
                    <a:pt x="2461" y="307"/>
                  </a:lnTo>
                  <a:lnTo>
                    <a:pt x="2469" y="308"/>
                  </a:lnTo>
                  <a:lnTo>
                    <a:pt x="2476" y="307"/>
                  </a:lnTo>
                  <a:lnTo>
                    <a:pt x="2485" y="308"/>
                  </a:lnTo>
                  <a:lnTo>
                    <a:pt x="2493" y="308"/>
                  </a:lnTo>
                  <a:lnTo>
                    <a:pt x="2502" y="314"/>
                  </a:lnTo>
                  <a:lnTo>
                    <a:pt x="2563" y="360"/>
                  </a:lnTo>
                  <a:lnTo>
                    <a:pt x="2628" y="406"/>
                  </a:lnTo>
                  <a:lnTo>
                    <a:pt x="2692" y="453"/>
                  </a:lnTo>
                  <a:lnTo>
                    <a:pt x="2757" y="504"/>
                  </a:lnTo>
                  <a:lnTo>
                    <a:pt x="2814" y="555"/>
                  </a:lnTo>
                  <a:lnTo>
                    <a:pt x="2865" y="614"/>
                  </a:lnTo>
                  <a:lnTo>
                    <a:pt x="2906" y="678"/>
                  </a:lnTo>
                  <a:lnTo>
                    <a:pt x="2936" y="753"/>
                  </a:lnTo>
                  <a:lnTo>
                    <a:pt x="2971" y="785"/>
                  </a:lnTo>
                  <a:lnTo>
                    <a:pt x="3002" y="820"/>
                  </a:lnTo>
                  <a:lnTo>
                    <a:pt x="3030" y="856"/>
                  </a:lnTo>
                  <a:lnTo>
                    <a:pt x="3056" y="895"/>
                  </a:lnTo>
                  <a:lnTo>
                    <a:pt x="3080" y="933"/>
                  </a:lnTo>
                  <a:lnTo>
                    <a:pt x="3104" y="973"/>
                  </a:lnTo>
                  <a:lnTo>
                    <a:pt x="3126" y="1014"/>
                  </a:lnTo>
                  <a:lnTo>
                    <a:pt x="3151" y="1054"/>
                  </a:lnTo>
                  <a:lnTo>
                    <a:pt x="3182" y="1117"/>
                  </a:lnTo>
                  <a:lnTo>
                    <a:pt x="3204" y="1184"/>
                  </a:lnTo>
                  <a:lnTo>
                    <a:pt x="3219" y="1252"/>
                  </a:lnTo>
                  <a:lnTo>
                    <a:pt x="3233" y="1323"/>
                  </a:lnTo>
                  <a:lnTo>
                    <a:pt x="3243" y="1394"/>
                  </a:lnTo>
                  <a:lnTo>
                    <a:pt x="3254" y="1465"/>
                  </a:lnTo>
                  <a:lnTo>
                    <a:pt x="3267" y="1536"/>
                  </a:lnTo>
                  <a:lnTo>
                    <a:pt x="3285" y="1607"/>
                  </a:lnTo>
                  <a:lnTo>
                    <a:pt x="3282" y="1677"/>
                  </a:lnTo>
                  <a:lnTo>
                    <a:pt x="3283" y="1747"/>
                  </a:lnTo>
                  <a:lnTo>
                    <a:pt x="3285" y="1816"/>
                  </a:lnTo>
                  <a:lnTo>
                    <a:pt x="3285" y="1887"/>
                  </a:lnTo>
                  <a:lnTo>
                    <a:pt x="3279" y="1954"/>
                  </a:lnTo>
                  <a:lnTo>
                    <a:pt x="3269" y="2022"/>
                  </a:lnTo>
                  <a:lnTo>
                    <a:pt x="3250" y="2087"/>
                  </a:lnTo>
                  <a:lnTo>
                    <a:pt x="3221" y="2151"/>
                  </a:lnTo>
                  <a:lnTo>
                    <a:pt x="3235" y="2158"/>
                  </a:lnTo>
                  <a:lnTo>
                    <a:pt x="3251" y="2166"/>
                  </a:lnTo>
                  <a:lnTo>
                    <a:pt x="3268" y="2173"/>
                  </a:lnTo>
                  <a:lnTo>
                    <a:pt x="3286" y="2183"/>
                  </a:lnTo>
                  <a:lnTo>
                    <a:pt x="3300" y="2192"/>
                  </a:lnTo>
                  <a:lnTo>
                    <a:pt x="3314" y="2206"/>
                  </a:lnTo>
                  <a:lnTo>
                    <a:pt x="3325" y="2222"/>
                  </a:lnTo>
                  <a:lnTo>
                    <a:pt x="3334" y="2243"/>
                  </a:lnTo>
                  <a:lnTo>
                    <a:pt x="3334" y="2266"/>
                  </a:lnTo>
                  <a:lnTo>
                    <a:pt x="3331" y="2291"/>
                  </a:lnTo>
                  <a:lnTo>
                    <a:pt x="3324" y="2315"/>
                  </a:lnTo>
                  <a:lnTo>
                    <a:pt x="3315" y="2340"/>
                  </a:lnTo>
                  <a:lnTo>
                    <a:pt x="3303" y="2361"/>
                  </a:lnTo>
                  <a:lnTo>
                    <a:pt x="3288" y="2383"/>
                  </a:lnTo>
                  <a:lnTo>
                    <a:pt x="3269" y="2403"/>
                  </a:lnTo>
                  <a:lnTo>
                    <a:pt x="3250" y="2421"/>
                  </a:lnTo>
                  <a:lnTo>
                    <a:pt x="3190" y="2443"/>
                  </a:lnTo>
                  <a:lnTo>
                    <a:pt x="3129" y="2431"/>
                  </a:lnTo>
                  <a:lnTo>
                    <a:pt x="3069" y="2429"/>
                  </a:lnTo>
                  <a:lnTo>
                    <a:pt x="3010" y="2434"/>
                  </a:lnTo>
                  <a:lnTo>
                    <a:pt x="2952" y="2446"/>
                  </a:lnTo>
                  <a:lnTo>
                    <a:pt x="2893" y="2460"/>
                  </a:lnTo>
                  <a:lnTo>
                    <a:pt x="2835" y="2478"/>
                  </a:lnTo>
                  <a:lnTo>
                    <a:pt x="2777" y="2496"/>
                  </a:lnTo>
                  <a:lnTo>
                    <a:pt x="2723" y="2513"/>
                  </a:lnTo>
                  <a:lnTo>
                    <a:pt x="2637" y="2560"/>
                  </a:lnTo>
                  <a:lnTo>
                    <a:pt x="2773" y="2599"/>
                  </a:lnTo>
                  <a:lnTo>
                    <a:pt x="2918" y="2619"/>
                  </a:lnTo>
                  <a:lnTo>
                    <a:pt x="3063" y="2624"/>
                  </a:lnTo>
                  <a:lnTo>
                    <a:pt x="3210" y="2630"/>
                  </a:lnTo>
                  <a:lnTo>
                    <a:pt x="3350" y="2641"/>
                  </a:lnTo>
                  <a:lnTo>
                    <a:pt x="3488" y="2670"/>
                  </a:lnTo>
                  <a:lnTo>
                    <a:pt x="3618" y="2728"/>
                  </a:lnTo>
                  <a:lnTo>
                    <a:pt x="3738" y="2822"/>
                  </a:lnTo>
                  <a:lnTo>
                    <a:pt x="3777" y="2860"/>
                  </a:lnTo>
                  <a:lnTo>
                    <a:pt x="3812" y="2903"/>
                  </a:lnTo>
                  <a:lnTo>
                    <a:pt x="3842" y="2948"/>
                  </a:lnTo>
                  <a:lnTo>
                    <a:pt x="3869" y="2995"/>
                  </a:lnTo>
                  <a:lnTo>
                    <a:pt x="3894" y="3041"/>
                  </a:lnTo>
                  <a:lnTo>
                    <a:pt x="3919" y="3088"/>
                  </a:lnTo>
                  <a:lnTo>
                    <a:pt x="3945" y="3133"/>
                  </a:lnTo>
                  <a:lnTo>
                    <a:pt x="3977" y="3179"/>
                  </a:lnTo>
                  <a:lnTo>
                    <a:pt x="4032" y="3334"/>
                  </a:lnTo>
                  <a:lnTo>
                    <a:pt x="4068" y="3498"/>
                  </a:lnTo>
                  <a:lnTo>
                    <a:pt x="4088" y="3665"/>
                  </a:lnTo>
                  <a:lnTo>
                    <a:pt x="4093" y="3838"/>
                  </a:lnTo>
                  <a:lnTo>
                    <a:pt x="4085" y="4010"/>
                  </a:lnTo>
                  <a:lnTo>
                    <a:pt x="4065" y="4181"/>
                  </a:lnTo>
                  <a:lnTo>
                    <a:pt x="4037" y="4348"/>
                  </a:lnTo>
                  <a:lnTo>
                    <a:pt x="4004" y="4511"/>
                  </a:lnTo>
                  <a:lnTo>
                    <a:pt x="3984" y="4541"/>
                  </a:lnTo>
                  <a:lnTo>
                    <a:pt x="3969" y="4573"/>
                  </a:lnTo>
                  <a:lnTo>
                    <a:pt x="3958" y="4606"/>
                  </a:lnTo>
                  <a:lnTo>
                    <a:pt x="3948" y="4641"/>
                  </a:lnTo>
                  <a:lnTo>
                    <a:pt x="3936" y="4673"/>
                  </a:lnTo>
                  <a:lnTo>
                    <a:pt x="3923" y="4706"/>
                  </a:lnTo>
                  <a:lnTo>
                    <a:pt x="3906" y="4737"/>
                  </a:lnTo>
                  <a:lnTo>
                    <a:pt x="3887" y="4768"/>
                  </a:lnTo>
                  <a:lnTo>
                    <a:pt x="3863" y="4814"/>
                  </a:lnTo>
                  <a:lnTo>
                    <a:pt x="3838" y="4861"/>
                  </a:lnTo>
                  <a:lnTo>
                    <a:pt x="3812" y="4907"/>
                  </a:lnTo>
                  <a:lnTo>
                    <a:pt x="3787" y="4954"/>
                  </a:lnTo>
                  <a:lnTo>
                    <a:pt x="3759" y="4999"/>
                  </a:lnTo>
                  <a:lnTo>
                    <a:pt x="3732" y="5045"/>
                  </a:lnTo>
                  <a:lnTo>
                    <a:pt x="3706" y="5090"/>
                  </a:lnTo>
                  <a:lnTo>
                    <a:pt x="3682" y="5134"/>
                  </a:lnTo>
                  <a:lnTo>
                    <a:pt x="3650" y="5166"/>
                  </a:lnTo>
                  <a:lnTo>
                    <a:pt x="3621" y="5202"/>
                  </a:lnTo>
                  <a:lnTo>
                    <a:pt x="3590" y="5240"/>
                  </a:lnTo>
                  <a:lnTo>
                    <a:pt x="3561" y="5279"/>
                  </a:lnTo>
                  <a:lnTo>
                    <a:pt x="3527" y="5317"/>
                  </a:lnTo>
                  <a:lnTo>
                    <a:pt x="3495" y="5354"/>
                  </a:lnTo>
                  <a:lnTo>
                    <a:pt x="3460" y="5391"/>
                  </a:lnTo>
                  <a:lnTo>
                    <a:pt x="3424" y="5425"/>
                  </a:lnTo>
                  <a:lnTo>
                    <a:pt x="3402" y="5453"/>
                  </a:lnTo>
                  <a:lnTo>
                    <a:pt x="3378" y="5483"/>
                  </a:lnTo>
                  <a:lnTo>
                    <a:pt x="3350" y="5509"/>
                  </a:lnTo>
                  <a:lnTo>
                    <a:pt x="3324" y="5535"/>
                  </a:lnTo>
                  <a:lnTo>
                    <a:pt x="3293" y="5559"/>
                  </a:lnTo>
                  <a:lnTo>
                    <a:pt x="3264" y="5583"/>
                  </a:lnTo>
                  <a:lnTo>
                    <a:pt x="3235" y="5604"/>
                  </a:lnTo>
                  <a:lnTo>
                    <a:pt x="3207" y="5626"/>
                  </a:lnTo>
                  <a:lnTo>
                    <a:pt x="3198" y="5648"/>
                  </a:lnTo>
                  <a:lnTo>
                    <a:pt x="3119" y="5705"/>
                  </a:lnTo>
                  <a:lnTo>
                    <a:pt x="3044" y="5763"/>
                  </a:lnTo>
                  <a:lnTo>
                    <a:pt x="2967" y="5818"/>
                  </a:lnTo>
                  <a:lnTo>
                    <a:pt x="2893" y="5877"/>
                  </a:lnTo>
                  <a:lnTo>
                    <a:pt x="2818" y="5934"/>
                  </a:lnTo>
                  <a:lnTo>
                    <a:pt x="2747" y="5994"/>
                  </a:lnTo>
                  <a:lnTo>
                    <a:pt x="2676" y="6055"/>
                  </a:lnTo>
                  <a:lnTo>
                    <a:pt x="2606" y="6122"/>
                  </a:lnTo>
                  <a:lnTo>
                    <a:pt x="2592" y="6125"/>
                  </a:lnTo>
                  <a:lnTo>
                    <a:pt x="2581" y="6132"/>
                  </a:lnTo>
                  <a:lnTo>
                    <a:pt x="2568" y="6140"/>
                  </a:lnTo>
                  <a:lnTo>
                    <a:pt x="2559" y="6149"/>
                  </a:lnTo>
                  <a:lnTo>
                    <a:pt x="2548" y="6156"/>
                  </a:lnTo>
                  <a:lnTo>
                    <a:pt x="2536" y="6164"/>
                  </a:lnTo>
                  <a:lnTo>
                    <a:pt x="2522" y="6170"/>
                  </a:lnTo>
                  <a:lnTo>
                    <a:pt x="2510" y="6175"/>
                  </a:lnTo>
                  <a:lnTo>
                    <a:pt x="2449" y="6193"/>
                  </a:lnTo>
                  <a:lnTo>
                    <a:pt x="2386" y="6211"/>
                  </a:lnTo>
                  <a:lnTo>
                    <a:pt x="2319" y="6227"/>
                  </a:lnTo>
                  <a:lnTo>
                    <a:pt x="2253" y="6239"/>
                  </a:lnTo>
                  <a:lnTo>
                    <a:pt x="2185" y="6243"/>
                  </a:lnTo>
                  <a:lnTo>
                    <a:pt x="2118" y="6241"/>
                  </a:lnTo>
                  <a:lnTo>
                    <a:pt x="2053" y="6227"/>
                  </a:lnTo>
                  <a:lnTo>
                    <a:pt x="1991" y="6202"/>
                  </a:lnTo>
                  <a:lnTo>
                    <a:pt x="1989" y="6206"/>
                  </a:lnTo>
                  <a:lnTo>
                    <a:pt x="1990" y="6210"/>
                  </a:lnTo>
                  <a:lnTo>
                    <a:pt x="1989" y="6210"/>
                  </a:lnTo>
                  <a:lnTo>
                    <a:pt x="1983" y="6210"/>
                  </a:lnTo>
                  <a:lnTo>
                    <a:pt x="1982" y="6207"/>
                  </a:lnTo>
                  <a:lnTo>
                    <a:pt x="1987" y="6202"/>
                  </a:lnTo>
                  <a:lnTo>
                    <a:pt x="1975" y="6193"/>
                  </a:lnTo>
                  <a:lnTo>
                    <a:pt x="1962" y="6189"/>
                  </a:lnTo>
                  <a:lnTo>
                    <a:pt x="1950" y="6185"/>
                  </a:lnTo>
                  <a:lnTo>
                    <a:pt x="1938" y="6182"/>
                  </a:lnTo>
                  <a:lnTo>
                    <a:pt x="1925" y="6178"/>
                  </a:lnTo>
                  <a:lnTo>
                    <a:pt x="1912" y="6176"/>
                  </a:lnTo>
                  <a:lnTo>
                    <a:pt x="1899" y="6172"/>
                  </a:lnTo>
                  <a:lnTo>
                    <a:pt x="1887" y="6171"/>
                  </a:lnTo>
                  <a:lnTo>
                    <a:pt x="1887" y="6161"/>
                  </a:lnTo>
                  <a:lnTo>
                    <a:pt x="1872" y="6154"/>
                  </a:lnTo>
                  <a:lnTo>
                    <a:pt x="1858" y="6149"/>
                  </a:lnTo>
                  <a:lnTo>
                    <a:pt x="1842" y="6140"/>
                  </a:lnTo>
                  <a:lnTo>
                    <a:pt x="1828" y="6136"/>
                  </a:lnTo>
                  <a:lnTo>
                    <a:pt x="1813" y="6131"/>
                  </a:lnTo>
                  <a:lnTo>
                    <a:pt x="1799" y="6129"/>
                  </a:lnTo>
                  <a:lnTo>
                    <a:pt x="1787" y="6131"/>
                  </a:lnTo>
                  <a:lnTo>
                    <a:pt x="1774" y="6136"/>
                  </a:lnTo>
                  <a:lnTo>
                    <a:pt x="1741" y="6108"/>
                  </a:lnTo>
                  <a:lnTo>
                    <a:pt x="1706" y="6090"/>
                  </a:lnTo>
                  <a:lnTo>
                    <a:pt x="1667" y="6078"/>
                  </a:lnTo>
                  <a:lnTo>
                    <a:pt x="1629" y="6069"/>
                  </a:lnTo>
                  <a:lnTo>
                    <a:pt x="1587" y="6062"/>
                  </a:lnTo>
                  <a:lnTo>
                    <a:pt x="1547" y="6058"/>
                  </a:lnTo>
                  <a:lnTo>
                    <a:pt x="1505" y="6052"/>
                  </a:lnTo>
                  <a:lnTo>
                    <a:pt x="1465" y="6048"/>
                  </a:lnTo>
                  <a:lnTo>
                    <a:pt x="1410" y="6050"/>
                  </a:lnTo>
                  <a:lnTo>
                    <a:pt x="1361" y="6059"/>
                  </a:lnTo>
                  <a:lnTo>
                    <a:pt x="1313" y="6073"/>
                  </a:lnTo>
                  <a:lnTo>
                    <a:pt x="1267" y="6091"/>
                  </a:lnTo>
                  <a:lnTo>
                    <a:pt x="1219" y="6105"/>
                  </a:lnTo>
                  <a:lnTo>
                    <a:pt x="1172" y="6117"/>
                  </a:lnTo>
                  <a:lnTo>
                    <a:pt x="1123" y="6118"/>
                  </a:lnTo>
                  <a:lnTo>
                    <a:pt x="1073" y="6110"/>
                  </a:lnTo>
                  <a:lnTo>
                    <a:pt x="928" y="6018"/>
                  </a:lnTo>
                  <a:lnTo>
                    <a:pt x="804" y="5909"/>
                  </a:lnTo>
                  <a:lnTo>
                    <a:pt x="698" y="5785"/>
                  </a:lnTo>
                  <a:lnTo>
                    <a:pt x="606" y="5650"/>
                  </a:lnTo>
                  <a:lnTo>
                    <a:pt x="522" y="5506"/>
                  </a:lnTo>
                  <a:lnTo>
                    <a:pt x="447" y="5360"/>
                  </a:lnTo>
                  <a:lnTo>
                    <a:pt x="376" y="5214"/>
                  </a:lnTo>
                  <a:lnTo>
                    <a:pt x="306" y="5073"/>
                  </a:lnTo>
                  <a:lnTo>
                    <a:pt x="238" y="4890"/>
                  </a:lnTo>
                  <a:lnTo>
                    <a:pt x="174" y="4708"/>
                  </a:lnTo>
                  <a:lnTo>
                    <a:pt x="114" y="4520"/>
                  </a:lnTo>
                  <a:lnTo>
                    <a:pt x="64" y="4331"/>
                  </a:lnTo>
                  <a:lnTo>
                    <a:pt x="25" y="4139"/>
                  </a:lnTo>
                  <a:lnTo>
                    <a:pt x="3" y="3943"/>
                  </a:lnTo>
                  <a:lnTo>
                    <a:pt x="0" y="3743"/>
                  </a:lnTo>
                  <a:lnTo>
                    <a:pt x="19" y="3540"/>
                  </a:lnTo>
                  <a:lnTo>
                    <a:pt x="33" y="3419"/>
                  </a:lnTo>
                  <a:lnTo>
                    <a:pt x="55" y="3303"/>
                  </a:lnTo>
                  <a:lnTo>
                    <a:pt x="85" y="3190"/>
                  </a:lnTo>
                  <a:lnTo>
                    <a:pt x="122" y="3080"/>
                  </a:lnTo>
                  <a:lnTo>
                    <a:pt x="163" y="2970"/>
                  </a:lnTo>
                  <a:lnTo>
                    <a:pt x="212" y="2864"/>
                  </a:lnTo>
                  <a:lnTo>
                    <a:pt x="265" y="2758"/>
                  </a:lnTo>
                  <a:lnTo>
                    <a:pt x="323" y="2657"/>
                  </a:lnTo>
                  <a:lnTo>
                    <a:pt x="439" y="2526"/>
                  </a:lnTo>
                  <a:lnTo>
                    <a:pt x="568" y="2413"/>
                  </a:lnTo>
                  <a:lnTo>
                    <a:pt x="709" y="2316"/>
                  </a:lnTo>
                  <a:lnTo>
                    <a:pt x="860" y="2243"/>
                  </a:lnTo>
                  <a:lnTo>
                    <a:pt x="1016" y="2188"/>
                  </a:lnTo>
                  <a:lnTo>
                    <a:pt x="1182" y="2158"/>
                  </a:lnTo>
                  <a:lnTo>
                    <a:pt x="1353" y="2151"/>
                  </a:lnTo>
                  <a:lnTo>
                    <a:pt x="1530" y="2173"/>
                  </a:lnTo>
                  <a:lnTo>
                    <a:pt x="1604" y="2188"/>
                  </a:lnTo>
                  <a:lnTo>
                    <a:pt x="1678" y="2209"/>
                  </a:lnTo>
                  <a:lnTo>
                    <a:pt x="1749" y="2230"/>
                  </a:lnTo>
                  <a:lnTo>
                    <a:pt x="1821" y="2257"/>
                  </a:lnTo>
                  <a:lnTo>
                    <a:pt x="1890" y="2282"/>
                  </a:lnTo>
                  <a:lnTo>
                    <a:pt x="1959" y="2311"/>
                  </a:lnTo>
                  <a:lnTo>
                    <a:pt x="2028" y="2340"/>
                  </a:lnTo>
                  <a:lnTo>
                    <a:pt x="2096" y="2374"/>
                  </a:lnTo>
                  <a:lnTo>
                    <a:pt x="2118" y="2379"/>
                  </a:lnTo>
                  <a:lnTo>
                    <a:pt x="2142" y="2386"/>
                  </a:lnTo>
                  <a:lnTo>
                    <a:pt x="2164" y="2393"/>
                  </a:lnTo>
                  <a:lnTo>
                    <a:pt x="2188" y="2401"/>
                  </a:lnTo>
                  <a:lnTo>
                    <a:pt x="2210" y="2408"/>
                  </a:lnTo>
                  <a:lnTo>
                    <a:pt x="2234" y="2417"/>
                  </a:lnTo>
                  <a:lnTo>
                    <a:pt x="2258" y="2425"/>
                  </a:lnTo>
                  <a:lnTo>
                    <a:pt x="2284" y="2434"/>
                  </a:lnTo>
                  <a:lnTo>
                    <a:pt x="2308" y="2438"/>
                  </a:lnTo>
                  <a:lnTo>
                    <a:pt x="2333" y="2443"/>
                  </a:lnTo>
                  <a:lnTo>
                    <a:pt x="2358" y="2447"/>
                  </a:lnTo>
                  <a:lnTo>
                    <a:pt x="2384" y="2452"/>
                  </a:lnTo>
                  <a:lnTo>
                    <a:pt x="2408" y="2456"/>
                  </a:lnTo>
                  <a:lnTo>
                    <a:pt x="2433" y="2461"/>
                  </a:lnTo>
                  <a:lnTo>
                    <a:pt x="2457" y="2470"/>
                  </a:lnTo>
                  <a:lnTo>
                    <a:pt x="2479" y="2482"/>
                  </a:lnTo>
                  <a:lnTo>
                    <a:pt x="2495" y="2473"/>
                  </a:lnTo>
                  <a:lnTo>
                    <a:pt x="2511" y="2463"/>
                  </a:lnTo>
                  <a:lnTo>
                    <a:pt x="2528" y="2450"/>
                  </a:lnTo>
                  <a:lnTo>
                    <a:pt x="2545" y="2438"/>
                  </a:lnTo>
                  <a:lnTo>
                    <a:pt x="2561" y="2424"/>
                  </a:lnTo>
                  <a:lnTo>
                    <a:pt x="2578" y="2411"/>
                  </a:lnTo>
                  <a:lnTo>
                    <a:pt x="2596" y="2397"/>
                  </a:lnTo>
                  <a:lnTo>
                    <a:pt x="2614" y="2386"/>
                  </a:lnTo>
                  <a:lnTo>
                    <a:pt x="2648" y="2364"/>
                  </a:lnTo>
                  <a:lnTo>
                    <a:pt x="2684" y="2347"/>
                  </a:lnTo>
                  <a:lnTo>
                    <a:pt x="2722" y="2330"/>
                  </a:lnTo>
                  <a:lnTo>
                    <a:pt x="2759" y="2315"/>
                  </a:lnTo>
                  <a:lnTo>
                    <a:pt x="2797" y="2298"/>
                  </a:lnTo>
                  <a:lnTo>
                    <a:pt x="2835" y="2283"/>
                  </a:lnTo>
                  <a:lnTo>
                    <a:pt x="2872" y="2266"/>
                  </a:lnTo>
                  <a:lnTo>
                    <a:pt x="2911" y="2251"/>
                  </a:lnTo>
                  <a:lnTo>
                    <a:pt x="2888" y="2248"/>
                  </a:lnTo>
                  <a:lnTo>
                    <a:pt x="2865" y="2245"/>
                  </a:lnTo>
                  <a:lnTo>
                    <a:pt x="2842" y="2241"/>
                  </a:lnTo>
                  <a:lnTo>
                    <a:pt x="2819" y="2241"/>
                  </a:lnTo>
                  <a:lnTo>
                    <a:pt x="2797" y="2238"/>
                  </a:lnTo>
                  <a:lnTo>
                    <a:pt x="2775" y="2240"/>
                  </a:lnTo>
                  <a:lnTo>
                    <a:pt x="2754" y="2243"/>
                  </a:lnTo>
                  <a:lnTo>
                    <a:pt x="2733" y="2251"/>
                  </a:lnTo>
                  <a:lnTo>
                    <a:pt x="2720" y="2248"/>
                  </a:lnTo>
                  <a:lnTo>
                    <a:pt x="2708" y="2248"/>
                  </a:lnTo>
                  <a:lnTo>
                    <a:pt x="2692" y="2248"/>
                  </a:lnTo>
                  <a:lnTo>
                    <a:pt x="2680" y="2250"/>
                  </a:lnTo>
                  <a:lnTo>
                    <a:pt x="2667" y="2247"/>
                  </a:lnTo>
                  <a:lnTo>
                    <a:pt x="2658" y="2241"/>
                  </a:lnTo>
                  <a:lnTo>
                    <a:pt x="2651" y="2231"/>
                  </a:lnTo>
                  <a:lnTo>
                    <a:pt x="2649" y="2216"/>
                  </a:lnTo>
                  <a:lnTo>
                    <a:pt x="2649" y="2212"/>
                  </a:lnTo>
                  <a:lnTo>
                    <a:pt x="2624" y="2212"/>
                  </a:lnTo>
                  <a:lnTo>
                    <a:pt x="2600" y="2215"/>
                  </a:lnTo>
                  <a:lnTo>
                    <a:pt x="2574" y="2216"/>
                  </a:lnTo>
                  <a:lnTo>
                    <a:pt x="2549" y="2219"/>
                  </a:lnTo>
                  <a:lnTo>
                    <a:pt x="2522" y="2219"/>
                  </a:lnTo>
                  <a:lnTo>
                    <a:pt x="2496" y="2219"/>
                  </a:lnTo>
                  <a:lnTo>
                    <a:pt x="2471" y="2215"/>
                  </a:lnTo>
                  <a:lnTo>
                    <a:pt x="2449" y="2208"/>
                  </a:lnTo>
                  <a:lnTo>
                    <a:pt x="2444" y="2142"/>
                  </a:lnTo>
                  <a:lnTo>
                    <a:pt x="2418" y="2144"/>
                  </a:lnTo>
                  <a:lnTo>
                    <a:pt x="2391" y="2146"/>
                  </a:lnTo>
                  <a:lnTo>
                    <a:pt x="2364" y="2148"/>
                  </a:lnTo>
                  <a:lnTo>
                    <a:pt x="2336" y="2149"/>
                  </a:lnTo>
                  <a:lnTo>
                    <a:pt x="2306" y="2148"/>
                  </a:lnTo>
                  <a:lnTo>
                    <a:pt x="2280" y="2146"/>
                  </a:lnTo>
                  <a:lnTo>
                    <a:pt x="2255" y="2142"/>
                  </a:lnTo>
                  <a:lnTo>
                    <a:pt x="2231" y="2138"/>
                  </a:lnTo>
                  <a:lnTo>
                    <a:pt x="2220" y="2130"/>
                  </a:lnTo>
                  <a:lnTo>
                    <a:pt x="2214" y="2121"/>
                  </a:lnTo>
                  <a:lnTo>
                    <a:pt x="2212" y="2110"/>
                  </a:lnTo>
                  <a:lnTo>
                    <a:pt x="2214" y="2100"/>
                  </a:lnTo>
                  <a:lnTo>
                    <a:pt x="2216" y="2089"/>
                  </a:lnTo>
                  <a:lnTo>
                    <a:pt x="2220" y="2080"/>
                  </a:lnTo>
                  <a:lnTo>
                    <a:pt x="2223" y="2068"/>
                  </a:lnTo>
                  <a:lnTo>
                    <a:pt x="2227" y="2060"/>
                  </a:lnTo>
                  <a:lnTo>
                    <a:pt x="2203" y="2055"/>
                  </a:lnTo>
                  <a:lnTo>
                    <a:pt x="2181" y="2052"/>
                  </a:lnTo>
                  <a:lnTo>
                    <a:pt x="2157" y="2049"/>
                  </a:lnTo>
                  <a:lnTo>
                    <a:pt x="2135" y="2048"/>
                  </a:lnTo>
                  <a:lnTo>
                    <a:pt x="2111" y="2045"/>
                  </a:lnTo>
                  <a:lnTo>
                    <a:pt x="2089" y="2043"/>
                  </a:lnTo>
                  <a:lnTo>
                    <a:pt x="2068" y="2041"/>
                  </a:lnTo>
                  <a:lnTo>
                    <a:pt x="2049" y="2038"/>
                  </a:lnTo>
                  <a:lnTo>
                    <a:pt x="2040" y="2025"/>
                  </a:lnTo>
                  <a:lnTo>
                    <a:pt x="2039" y="2014"/>
                  </a:lnTo>
                  <a:lnTo>
                    <a:pt x="2043" y="2002"/>
                  </a:lnTo>
                  <a:lnTo>
                    <a:pt x="2053" y="1995"/>
                  </a:lnTo>
                  <a:lnTo>
                    <a:pt x="2065" y="1981"/>
                  </a:lnTo>
                  <a:lnTo>
                    <a:pt x="2036" y="1974"/>
                  </a:lnTo>
                  <a:lnTo>
                    <a:pt x="2007" y="1967"/>
                  </a:lnTo>
                  <a:lnTo>
                    <a:pt x="1977" y="1958"/>
                  </a:lnTo>
                  <a:lnTo>
                    <a:pt x="1950" y="1951"/>
                  </a:lnTo>
                  <a:lnTo>
                    <a:pt x="1920" y="1943"/>
                  </a:lnTo>
                  <a:lnTo>
                    <a:pt x="1892" y="1936"/>
                  </a:lnTo>
                  <a:lnTo>
                    <a:pt x="1863" y="1928"/>
                  </a:lnTo>
                  <a:lnTo>
                    <a:pt x="1835" y="1921"/>
                  </a:lnTo>
                  <a:lnTo>
                    <a:pt x="1828" y="1912"/>
                  </a:lnTo>
                  <a:lnTo>
                    <a:pt x="1827" y="1905"/>
                  </a:lnTo>
                  <a:lnTo>
                    <a:pt x="1827" y="1897"/>
                  </a:lnTo>
                  <a:lnTo>
                    <a:pt x="1828" y="1890"/>
                  </a:lnTo>
                  <a:lnTo>
                    <a:pt x="1830" y="1882"/>
                  </a:lnTo>
                  <a:lnTo>
                    <a:pt x="1831" y="1873"/>
                  </a:lnTo>
                  <a:lnTo>
                    <a:pt x="1831" y="1864"/>
                  </a:lnTo>
                  <a:lnTo>
                    <a:pt x="1831" y="1855"/>
                  </a:lnTo>
                  <a:lnTo>
                    <a:pt x="1800" y="1851"/>
                  </a:lnTo>
                  <a:lnTo>
                    <a:pt x="1771" y="1844"/>
                  </a:lnTo>
                  <a:lnTo>
                    <a:pt x="1743" y="1834"/>
                  </a:lnTo>
                  <a:lnTo>
                    <a:pt x="1715" y="1823"/>
                  </a:lnTo>
                  <a:lnTo>
                    <a:pt x="1688" y="1809"/>
                  </a:lnTo>
                  <a:lnTo>
                    <a:pt x="1661" y="1794"/>
                  </a:lnTo>
                  <a:lnTo>
                    <a:pt x="1636" y="1779"/>
                  </a:lnTo>
                  <a:lnTo>
                    <a:pt x="1612" y="1763"/>
                  </a:lnTo>
                  <a:lnTo>
                    <a:pt x="1610" y="1752"/>
                  </a:lnTo>
                  <a:lnTo>
                    <a:pt x="1610" y="1744"/>
                  </a:lnTo>
                  <a:lnTo>
                    <a:pt x="1612" y="1737"/>
                  </a:lnTo>
                  <a:lnTo>
                    <a:pt x="1616" y="1730"/>
                  </a:lnTo>
                  <a:lnTo>
                    <a:pt x="1619" y="1723"/>
                  </a:lnTo>
                  <a:lnTo>
                    <a:pt x="1623" y="1716"/>
                  </a:lnTo>
                  <a:lnTo>
                    <a:pt x="1626" y="1709"/>
                  </a:lnTo>
                  <a:lnTo>
                    <a:pt x="1630" y="1702"/>
                  </a:lnTo>
                  <a:lnTo>
                    <a:pt x="1604" y="1689"/>
                  </a:lnTo>
                  <a:lnTo>
                    <a:pt x="1577" y="1681"/>
                  </a:lnTo>
                  <a:lnTo>
                    <a:pt x="1550" y="1673"/>
                  </a:lnTo>
                  <a:lnTo>
                    <a:pt x="1523" y="1667"/>
                  </a:lnTo>
                  <a:lnTo>
                    <a:pt x="1495" y="1657"/>
                  </a:lnTo>
                  <a:lnTo>
                    <a:pt x="1470" y="1649"/>
                  </a:lnTo>
                  <a:lnTo>
                    <a:pt x="1445" y="1636"/>
                  </a:lnTo>
                  <a:lnTo>
                    <a:pt x="1426" y="1620"/>
                  </a:lnTo>
                  <a:lnTo>
                    <a:pt x="1424" y="1609"/>
                  </a:lnTo>
                  <a:lnTo>
                    <a:pt x="1428" y="1600"/>
                  </a:lnTo>
                  <a:lnTo>
                    <a:pt x="1433" y="1592"/>
                  </a:lnTo>
                  <a:lnTo>
                    <a:pt x="1439" y="1584"/>
                  </a:lnTo>
                  <a:lnTo>
                    <a:pt x="1444" y="1575"/>
                  </a:lnTo>
                  <a:lnTo>
                    <a:pt x="1445" y="1567"/>
                  </a:lnTo>
                  <a:lnTo>
                    <a:pt x="1439" y="1560"/>
                  </a:lnTo>
                  <a:lnTo>
                    <a:pt x="1430" y="1554"/>
                  </a:lnTo>
                  <a:lnTo>
                    <a:pt x="1426" y="1558"/>
                  </a:lnTo>
                  <a:lnTo>
                    <a:pt x="1405" y="1550"/>
                  </a:lnTo>
                  <a:lnTo>
                    <a:pt x="1387" y="1542"/>
                  </a:lnTo>
                  <a:lnTo>
                    <a:pt x="1370" y="1531"/>
                  </a:lnTo>
                  <a:lnTo>
                    <a:pt x="1353" y="1519"/>
                  </a:lnTo>
                  <a:lnTo>
                    <a:pt x="1336" y="1505"/>
                  </a:lnTo>
                  <a:lnTo>
                    <a:pt x="1320" y="1493"/>
                  </a:lnTo>
                  <a:lnTo>
                    <a:pt x="1304" y="1480"/>
                  </a:lnTo>
                  <a:lnTo>
                    <a:pt x="1290" y="1468"/>
                  </a:lnTo>
                  <a:lnTo>
                    <a:pt x="1288" y="1455"/>
                  </a:lnTo>
                  <a:lnTo>
                    <a:pt x="1290" y="1446"/>
                  </a:lnTo>
                  <a:lnTo>
                    <a:pt x="1293" y="1434"/>
                  </a:lnTo>
                  <a:lnTo>
                    <a:pt x="1299" y="1426"/>
                  </a:lnTo>
                  <a:lnTo>
                    <a:pt x="1302" y="1416"/>
                  </a:lnTo>
                  <a:lnTo>
                    <a:pt x="1304" y="1407"/>
                  </a:lnTo>
                  <a:lnTo>
                    <a:pt x="1303" y="1397"/>
                  </a:lnTo>
                  <a:lnTo>
                    <a:pt x="1299" y="1388"/>
                  </a:lnTo>
                  <a:lnTo>
                    <a:pt x="1276" y="1372"/>
                  </a:lnTo>
                  <a:lnTo>
                    <a:pt x="1256" y="1356"/>
                  </a:lnTo>
                  <a:lnTo>
                    <a:pt x="1235" y="1340"/>
                  </a:lnTo>
                  <a:lnTo>
                    <a:pt x="1214" y="1324"/>
                  </a:lnTo>
                  <a:lnTo>
                    <a:pt x="1193" y="1306"/>
                  </a:lnTo>
                  <a:lnTo>
                    <a:pt x="1173" y="1289"/>
                  </a:lnTo>
                  <a:lnTo>
                    <a:pt x="1155" y="1270"/>
                  </a:lnTo>
                  <a:lnTo>
                    <a:pt x="1143" y="1249"/>
                  </a:lnTo>
                  <a:lnTo>
                    <a:pt x="1166" y="1225"/>
                  </a:lnTo>
                  <a:lnTo>
                    <a:pt x="1173" y="1204"/>
                  </a:lnTo>
                  <a:lnTo>
                    <a:pt x="1168" y="1184"/>
                  </a:lnTo>
                  <a:lnTo>
                    <a:pt x="1154" y="1164"/>
                  </a:lnTo>
                  <a:lnTo>
                    <a:pt x="1133" y="1145"/>
                  </a:lnTo>
                  <a:lnTo>
                    <a:pt x="1113" y="1125"/>
                  </a:lnTo>
                  <a:lnTo>
                    <a:pt x="1097" y="1104"/>
                  </a:lnTo>
                  <a:lnTo>
                    <a:pt x="1090" y="1085"/>
                  </a:lnTo>
                  <a:lnTo>
                    <a:pt x="1081" y="1064"/>
                  </a:lnTo>
                  <a:lnTo>
                    <a:pt x="1072" y="1043"/>
                  </a:lnTo>
                  <a:lnTo>
                    <a:pt x="1059" y="1022"/>
                  </a:lnTo>
                  <a:lnTo>
                    <a:pt x="1049" y="1001"/>
                  </a:lnTo>
                  <a:lnTo>
                    <a:pt x="1042" y="979"/>
                  </a:lnTo>
                  <a:lnTo>
                    <a:pt x="1044" y="958"/>
                  </a:lnTo>
                  <a:lnTo>
                    <a:pt x="1052" y="937"/>
                  </a:lnTo>
                  <a:lnTo>
                    <a:pt x="1073" y="919"/>
                  </a:lnTo>
                  <a:lnTo>
                    <a:pt x="1059" y="890"/>
                  </a:lnTo>
                  <a:lnTo>
                    <a:pt x="1045" y="862"/>
                  </a:lnTo>
                  <a:lnTo>
                    <a:pt x="1033" y="834"/>
                  </a:lnTo>
                  <a:lnTo>
                    <a:pt x="1020" y="806"/>
                  </a:lnTo>
                  <a:lnTo>
                    <a:pt x="1007" y="777"/>
                  </a:lnTo>
                  <a:lnTo>
                    <a:pt x="999" y="747"/>
                  </a:lnTo>
                  <a:lnTo>
                    <a:pt x="991" y="717"/>
                  </a:lnTo>
                  <a:lnTo>
                    <a:pt x="985" y="687"/>
                  </a:lnTo>
                  <a:lnTo>
                    <a:pt x="989" y="681"/>
                  </a:lnTo>
                  <a:lnTo>
                    <a:pt x="995" y="678"/>
                  </a:lnTo>
                  <a:lnTo>
                    <a:pt x="1000" y="676"/>
                  </a:lnTo>
                  <a:lnTo>
                    <a:pt x="1007" y="679"/>
                  </a:lnTo>
                  <a:lnTo>
                    <a:pt x="1019" y="683"/>
                  </a:lnTo>
                  <a:lnTo>
                    <a:pt x="1030" y="687"/>
                  </a:lnTo>
                  <a:lnTo>
                    <a:pt x="1021" y="658"/>
                  </a:lnTo>
                  <a:lnTo>
                    <a:pt x="1013" y="629"/>
                  </a:lnTo>
                  <a:lnTo>
                    <a:pt x="1003" y="601"/>
                  </a:lnTo>
                  <a:lnTo>
                    <a:pt x="993" y="575"/>
                  </a:lnTo>
                  <a:lnTo>
                    <a:pt x="982" y="545"/>
                  </a:lnTo>
                  <a:lnTo>
                    <a:pt x="973" y="517"/>
                  </a:lnTo>
                  <a:lnTo>
                    <a:pt x="964" y="490"/>
                  </a:lnTo>
                  <a:lnTo>
                    <a:pt x="960" y="462"/>
                  </a:lnTo>
                  <a:lnTo>
                    <a:pt x="966" y="455"/>
                  </a:lnTo>
                  <a:lnTo>
                    <a:pt x="973" y="452"/>
                  </a:lnTo>
                  <a:lnTo>
                    <a:pt x="981" y="451"/>
                  </a:lnTo>
                  <a:lnTo>
                    <a:pt x="991" y="451"/>
                  </a:lnTo>
                  <a:lnTo>
                    <a:pt x="999" y="449"/>
                  </a:lnTo>
                  <a:lnTo>
                    <a:pt x="1007" y="449"/>
                  </a:lnTo>
                  <a:lnTo>
                    <a:pt x="1016" y="448"/>
                  </a:lnTo>
                  <a:lnTo>
                    <a:pt x="1026" y="444"/>
                  </a:lnTo>
                  <a:lnTo>
                    <a:pt x="1007" y="414"/>
                  </a:lnTo>
                  <a:lnTo>
                    <a:pt x="993" y="385"/>
                  </a:lnTo>
                  <a:lnTo>
                    <a:pt x="981" y="356"/>
                  </a:lnTo>
                  <a:lnTo>
                    <a:pt x="973" y="327"/>
                  </a:lnTo>
                  <a:lnTo>
                    <a:pt x="964" y="295"/>
                  </a:lnTo>
                  <a:lnTo>
                    <a:pt x="959" y="264"/>
                  </a:lnTo>
                  <a:lnTo>
                    <a:pt x="953" y="232"/>
                  </a:lnTo>
                  <a:lnTo>
                    <a:pt x="950" y="200"/>
                  </a:lnTo>
                  <a:lnTo>
                    <a:pt x="952" y="191"/>
                  </a:lnTo>
                  <a:lnTo>
                    <a:pt x="953" y="183"/>
                  </a:lnTo>
                  <a:lnTo>
                    <a:pt x="950" y="172"/>
                  </a:lnTo>
                  <a:lnTo>
                    <a:pt x="949" y="164"/>
                  </a:lnTo>
                  <a:lnTo>
                    <a:pt x="947" y="154"/>
                  </a:lnTo>
                  <a:lnTo>
                    <a:pt x="950" y="147"/>
                  </a:lnTo>
                  <a:lnTo>
                    <a:pt x="956" y="143"/>
                  </a:lnTo>
                  <a:lnTo>
                    <a:pt x="968" y="144"/>
                  </a:lnTo>
                  <a:lnTo>
                    <a:pt x="975" y="148"/>
                  </a:lnTo>
                  <a:lnTo>
                    <a:pt x="982" y="154"/>
                  </a:lnTo>
                  <a:lnTo>
                    <a:pt x="989" y="159"/>
                  </a:lnTo>
                  <a:lnTo>
                    <a:pt x="996" y="168"/>
                  </a:lnTo>
                  <a:lnTo>
                    <a:pt x="1002" y="173"/>
                  </a:lnTo>
                  <a:lnTo>
                    <a:pt x="1009" y="179"/>
                  </a:lnTo>
                  <a:lnTo>
                    <a:pt x="1017" y="184"/>
                  </a:lnTo>
                  <a:lnTo>
                    <a:pt x="1026" y="191"/>
                  </a:lnTo>
                  <a:lnTo>
                    <a:pt x="1026" y="172"/>
                  </a:lnTo>
                  <a:lnTo>
                    <a:pt x="1027" y="154"/>
                  </a:lnTo>
                  <a:lnTo>
                    <a:pt x="1027" y="134"/>
                  </a:lnTo>
                  <a:lnTo>
                    <a:pt x="1030" y="115"/>
                  </a:lnTo>
                  <a:lnTo>
                    <a:pt x="1030" y="95"/>
                  </a:lnTo>
                  <a:lnTo>
                    <a:pt x="1031" y="77"/>
                  </a:lnTo>
                  <a:lnTo>
                    <a:pt x="1031" y="59"/>
                  </a:lnTo>
                  <a:lnTo>
                    <a:pt x="1030" y="44"/>
                  </a:lnTo>
                  <a:lnTo>
                    <a:pt x="1044" y="34"/>
                  </a:lnTo>
                  <a:lnTo>
                    <a:pt x="1058" y="33"/>
                  </a:lnTo>
                  <a:lnTo>
                    <a:pt x="1072" y="34"/>
                  </a:lnTo>
                  <a:lnTo>
                    <a:pt x="1085" y="41"/>
                  </a:lnTo>
                  <a:lnTo>
                    <a:pt x="1099" y="46"/>
                  </a:lnTo>
                  <a:lnTo>
                    <a:pt x="1115" y="55"/>
                  </a:lnTo>
                  <a:lnTo>
                    <a:pt x="1130" y="60"/>
                  </a:lnTo>
                  <a:lnTo>
                    <a:pt x="1147" y="65"/>
                  </a:lnTo>
                  <a:lnTo>
                    <a:pt x="1162" y="66"/>
                  </a:lnTo>
                  <a:lnTo>
                    <a:pt x="1179" y="67"/>
                  </a:lnTo>
                  <a:lnTo>
                    <a:pt x="1197" y="66"/>
                  </a:lnTo>
                  <a:lnTo>
                    <a:pt x="1215" y="66"/>
                  </a:lnTo>
                  <a:lnTo>
                    <a:pt x="1230" y="60"/>
                  </a:lnTo>
                  <a:lnTo>
                    <a:pt x="1244" y="52"/>
                  </a:lnTo>
                  <a:lnTo>
                    <a:pt x="1254" y="38"/>
                  </a:lnTo>
                  <a:lnTo>
                    <a:pt x="1260" y="21"/>
                  </a:lnTo>
                  <a:lnTo>
                    <a:pt x="1297" y="7"/>
                  </a:lnTo>
                  <a:lnTo>
                    <a:pt x="1336" y="12"/>
                  </a:lnTo>
                  <a:lnTo>
                    <a:pt x="1373" y="24"/>
                  </a:lnTo>
                  <a:lnTo>
                    <a:pt x="1410" y="42"/>
                  </a:lnTo>
                  <a:lnTo>
                    <a:pt x="1444" y="53"/>
                  </a:lnTo>
                  <a:lnTo>
                    <a:pt x="1476" y="56"/>
                  </a:lnTo>
                  <a:lnTo>
                    <a:pt x="1505" y="40"/>
                  </a:lnTo>
                  <a:lnTo>
                    <a:pt x="1530" y="0"/>
                  </a:lnTo>
                  <a:lnTo>
                    <a:pt x="1558" y="0"/>
                  </a:lnTo>
                  <a:lnTo>
                    <a:pt x="1586" y="6"/>
                  </a:lnTo>
                  <a:lnTo>
                    <a:pt x="1611" y="12"/>
                  </a:lnTo>
                  <a:lnTo>
                    <a:pt x="1637" y="20"/>
                  </a:lnTo>
                  <a:lnTo>
                    <a:pt x="1662" y="27"/>
                  </a:lnTo>
                  <a:lnTo>
                    <a:pt x="1688" y="35"/>
                  </a:lnTo>
                  <a:lnTo>
                    <a:pt x="1713" y="44"/>
                  </a:lnTo>
                  <a:lnTo>
                    <a:pt x="1739" y="52"/>
                  </a:lnTo>
                  <a:close/>
                </a:path>
              </a:pathLst>
            </a:custGeom>
            <a:blipFill>
              <a:blip r:embed="rId20" cstate="print"/>
              <a:stretch>
                <a:fillRect/>
              </a:stretch>
            </a:blip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grpSp>
          <p:nvGrpSpPr>
            <p:cNvPr id="255" name="Grupa 73"/>
            <p:cNvGrpSpPr/>
            <p:nvPr/>
          </p:nvGrpSpPr>
          <p:grpSpPr>
            <a:xfrm>
              <a:off x="5286380" y="0"/>
              <a:ext cx="1892193" cy="2309910"/>
              <a:chOff x="921270" y="1484408"/>
              <a:chExt cx="1892193" cy="2309910"/>
            </a:xfrm>
          </p:grpSpPr>
          <p:sp>
            <p:nvSpPr>
              <p:cNvPr id="257" name="Dowolny kształt 256"/>
              <p:cNvSpPr/>
              <p:nvPr/>
            </p:nvSpPr>
            <p:spPr>
              <a:xfrm>
                <a:off x="935421" y="1521372"/>
                <a:ext cx="1770993" cy="1655380"/>
              </a:xfrm>
              <a:custGeom>
                <a:avLst/>
                <a:gdLst>
                  <a:gd name="connsiteX0" fmla="*/ 57807 w 1770993"/>
                  <a:gd name="connsiteY0" fmla="*/ 55180 h 1655380"/>
                  <a:gd name="connsiteX1" fmla="*/ 420413 w 1770993"/>
                  <a:gd name="connsiteY1" fmla="*/ 7883 h 1655380"/>
                  <a:gd name="connsiteX2" fmla="*/ 735724 w 1770993"/>
                  <a:gd name="connsiteY2" fmla="*/ 39414 h 1655380"/>
                  <a:gd name="connsiteX3" fmla="*/ 1145627 w 1770993"/>
                  <a:gd name="connsiteY3" fmla="*/ 244366 h 1655380"/>
                  <a:gd name="connsiteX4" fmla="*/ 1492469 w 1770993"/>
                  <a:gd name="connsiteY4" fmla="*/ 480849 h 1655380"/>
                  <a:gd name="connsiteX5" fmla="*/ 1587062 w 1770993"/>
                  <a:gd name="connsiteY5" fmla="*/ 701566 h 1655380"/>
                  <a:gd name="connsiteX6" fmla="*/ 1744717 w 1770993"/>
                  <a:gd name="connsiteY6" fmla="*/ 985345 h 1655380"/>
                  <a:gd name="connsiteX7" fmla="*/ 1744717 w 1770993"/>
                  <a:gd name="connsiteY7" fmla="*/ 1253359 h 1655380"/>
                  <a:gd name="connsiteX8" fmla="*/ 1713186 w 1770993"/>
                  <a:gd name="connsiteY8" fmla="*/ 1568669 h 1655380"/>
                  <a:gd name="connsiteX9" fmla="*/ 1713186 w 1770993"/>
                  <a:gd name="connsiteY9" fmla="*/ 1631731 h 1655380"/>
                  <a:gd name="connsiteX10" fmla="*/ 1508234 w 1770993"/>
                  <a:gd name="connsiteY10" fmla="*/ 1647497 h 1655380"/>
                  <a:gd name="connsiteX11" fmla="*/ 972207 w 1770993"/>
                  <a:gd name="connsiteY11" fmla="*/ 1584435 h 1655380"/>
                  <a:gd name="connsiteX12" fmla="*/ 704193 w 1770993"/>
                  <a:gd name="connsiteY12" fmla="*/ 1379483 h 1655380"/>
                  <a:gd name="connsiteX13" fmla="*/ 483476 w 1770993"/>
                  <a:gd name="connsiteY13" fmla="*/ 1221828 h 1655380"/>
                  <a:gd name="connsiteX14" fmla="*/ 278524 w 1770993"/>
                  <a:gd name="connsiteY14" fmla="*/ 1032642 h 1655380"/>
                  <a:gd name="connsiteX15" fmla="*/ 152400 w 1770993"/>
                  <a:gd name="connsiteY15" fmla="*/ 811925 h 1655380"/>
                  <a:gd name="connsiteX16" fmla="*/ 73572 w 1770993"/>
                  <a:gd name="connsiteY16" fmla="*/ 512380 h 1655380"/>
                  <a:gd name="connsiteX17" fmla="*/ 73572 w 1770993"/>
                  <a:gd name="connsiteY17" fmla="*/ 307428 h 1655380"/>
                  <a:gd name="connsiteX18" fmla="*/ 57807 w 1770993"/>
                  <a:gd name="connsiteY18" fmla="*/ 55180 h 1655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70993" h="1655380">
                    <a:moveTo>
                      <a:pt x="57807" y="55180"/>
                    </a:moveTo>
                    <a:cubicBezTo>
                      <a:pt x="115614" y="5256"/>
                      <a:pt x="307427" y="10511"/>
                      <a:pt x="420413" y="7883"/>
                    </a:cubicBezTo>
                    <a:cubicBezTo>
                      <a:pt x="533399" y="5255"/>
                      <a:pt x="614855" y="0"/>
                      <a:pt x="735724" y="39414"/>
                    </a:cubicBezTo>
                    <a:cubicBezTo>
                      <a:pt x="856593" y="78828"/>
                      <a:pt x="1019503" y="170794"/>
                      <a:pt x="1145627" y="244366"/>
                    </a:cubicBezTo>
                    <a:cubicBezTo>
                      <a:pt x="1271751" y="317939"/>
                      <a:pt x="1418897" y="404649"/>
                      <a:pt x="1492469" y="480849"/>
                    </a:cubicBezTo>
                    <a:cubicBezTo>
                      <a:pt x="1566041" y="557049"/>
                      <a:pt x="1545021" y="617483"/>
                      <a:pt x="1587062" y="701566"/>
                    </a:cubicBezTo>
                    <a:cubicBezTo>
                      <a:pt x="1629103" y="785649"/>
                      <a:pt x="1718441" y="893380"/>
                      <a:pt x="1744717" y="985345"/>
                    </a:cubicBezTo>
                    <a:cubicBezTo>
                      <a:pt x="1770993" y="1077310"/>
                      <a:pt x="1749972" y="1156138"/>
                      <a:pt x="1744717" y="1253359"/>
                    </a:cubicBezTo>
                    <a:cubicBezTo>
                      <a:pt x="1739462" y="1350580"/>
                      <a:pt x="1718441" y="1505607"/>
                      <a:pt x="1713186" y="1568669"/>
                    </a:cubicBezTo>
                    <a:cubicBezTo>
                      <a:pt x="1707931" y="1631731"/>
                      <a:pt x="1747345" y="1618593"/>
                      <a:pt x="1713186" y="1631731"/>
                    </a:cubicBezTo>
                    <a:cubicBezTo>
                      <a:pt x="1679027" y="1644869"/>
                      <a:pt x="1631731" y="1655380"/>
                      <a:pt x="1508234" y="1647497"/>
                    </a:cubicBezTo>
                    <a:cubicBezTo>
                      <a:pt x="1384738" y="1639614"/>
                      <a:pt x="1106214" y="1629104"/>
                      <a:pt x="972207" y="1584435"/>
                    </a:cubicBezTo>
                    <a:cubicBezTo>
                      <a:pt x="838200" y="1539766"/>
                      <a:pt x="785648" y="1439917"/>
                      <a:pt x="704193" y="1379483"/>
                    </a:cubicBezTo>
                    <a:cubicBezTo>
                      <a:pt x="622738" y="1319049"/>
                      <a:pt x="554421" y="1279635"/>
                      <a:pt x="483476" y="1221828"/>
                    </a:cubicBezTo>
                    <a:cubicBezTo>
                      <a:pt x="412531" y="1164021"/>
                      <a:pt x="333703" y="1100959"/>
                      <a:pt x="278524" y="1032642"/>
                    </a:cubicBezTo>
                    <a:cubicBezTo>
                      <a:pt x="223345" y="964325"/>
                      <a:pt x="186559" y="898635"/>
                      <a:pt x="152400" y="811925"/>
                    </a:cubicBezTo>
                    <a:cubicBezTo>
                      <a:pt x="118241" y="725215"/>
                      <a:pt x="86710" y="596463"/>
                      <a:pt x="73572" y="512380"/>
                    </a:cubicBezTo>
                    <a:cubicBezTo>
                      <a:pt x="60434" y="428297"/>
                      <a:pt x="70944" y="386256"/>
                      <a:pt x="73572" y="307428"/>
                    </a:cubicBezTo>
                    <a:cubicBezTo>
                      <a:pt x="76200" y="228600"/>
                      <a:pt x="0" y="105104"/>
                      <a:pt x="57807" y="5518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/>
              </a:p>
            </p:txBody>
          </p:sp>
          <p:grpSp>
            <p:nvGrpSpPr>
              <p:cNvPr id="258" name="Grupa 71"/>
              <p:cNvGrpSpPr/>
              <p:nvPr/>
            </p:nvGrpSpPr>
            <p:grpSpPr>
              <a:xfrm>
                <a:off x="921270" y="1484408"/>
                <a:ext cx="1892193" cy="2309910"/>
                <a:chOff x="5283320" y="15766"/>
                <a:chExt cx="1892193" cy="2309910"/>
              </a:xfrm>
            </p:grpSpPr>
            <p:sp>
              <p:nvSpPr>
                <p:cNvPr id="259" name="Freeform 32"/>
                <p:cNvSpPr>
                  <a:spLocks/>
                </p:cNvSpPr>
                <p:nvPr/>
              </p:nvSpPr>
              <p:spPr bwMode="auto">
                <a:xfrm>
                  <a:off x="5597645" y="34816"/>
                  <a:ext cx="82550" cy="100012"/>
                </a:xfrm>
                <a:custGeom>
                  <a:avLst/>
                  <a:gdLst/>
                  <a:ahLst/>
                  <a:cxnLst>
                    <a:cxn ang="0">
                      <a:pos x="87" y="44"/>
                    </a:cxn>
                    <a:cxn ang="0">
                      <a:pos x="105" y="126"/>
                    </a:cxn>
                    <a:cxn ang="0">
                      <a:pos x="91" y="117"/>
                    </a:cxn>
                    <a:cxn ang="0">
                      <a:pos x="77" y="106"/>
                    </a:cxn>
                    <a:cxn ang="0">
                      <a:pos x="63" y="89"/>
                    </a:cxn>
                    <a:cxn ang="0">
                      <a:pos x="51" y="73"/>
                    </a:cxn>
                    <a:cxn ang="0">
                      <a:pos x="37" y="54"/>
                    </a:cxn>
                    <a:cxn ang="0">
                      <a:pos x="24" y="34"/>
                    </a:cxn>
                    <a:cxn ang="0">
                      <a:pos x="11" y="16"/>
                    </a:cxn>
                    <a:cxn ang="0">
                      <a:pos x="0" y="0"/>
                    </a:cxn>
                    <a:cxn ang="0">
                      <a:pos x="11" y="1"/>
                    </a:cxn>
                    <a:cxn ang="0">
                      <a:pos x="24" y="7"/>
                    </a:cxn>
                    <a:cxn ang="0">
                      <a:pos x="35" y="11"/>
                    </a:cxn>
                    <a:cxn ang="0">
                      <a:pos x="48" y="18"/>
                    </a:cxn>
                    <a:cxn ang="0">
                      <a:pos x="57" y="25"/>
                    </a:cxn>
                    <a:cxn ang="0">
                      <a:pos x="69" y="32"/>
                    </a:cxn>
                    <a:cxn ang="0">
                      <a:pos x="77" y="37"/>
                    </a:cxn>
                    <a:cxn ang="0">
                      <a:pos x="87" y="44"/>
                    </a:cxn>
                  </a:cxnLst>
                  <a:rect l="0" t="0" r="r" b="b"/>
                  <a:pathLst>
                    <a:path w="105" h="126">
                      <a:moveTo>
                        <a:pt x="87" y="44"/>
                      </a:moveTo>
                      <a:lnTo>
                        <a:pt x="105" y="126"/>
                      </a:lnTo>
                      <a:lnTo>
                        <a:pt x="91" y="117"/>
                      </a:lnTo>
                      <a:lnTo>
                        <a:pt x="77" y="106"/>
                      </a:lnTo>
                      <a:lnTo>
                        <a:pt x="63" y="89"/>
                      </a:lnTo>
                      <a:lnTo>
                        <a:pt x="51" y="73"/>
                      </a:lnTo>
                      <a:lnTo>
                        <a:pt x="37" y="54"/>
                      </a:lnTo>
                      <a:lnTo>
                        <a:pt x="24" y="34"/>
                      </a:lnTo>
                      <a:lnTo>
                        <a:pt x="11" y="16"/>
                      </a:lnTo>
                      <a:lnTo>
                        <a:pt x="0" y="0"/>
                      </a:lnTo>
                      <a:lnTo>
                        <a:pt x="11" y="1"/>
                      </a:lnTo>
                      <a:lnTo>
                        <a:pt x="24" y="7"/>
                      </a:lnTo>
                      <a:lnTo>
                        <a:pt x="35" y="11"/>
                      </a:lnTo>
                      <a:lnTo>
                        <a:pt x="48" y="18"/>
                      </a:lnTo>
                      <a:lnTo>
                        <a:pt x="57" y="25"/>
                      </a:lnTo>
                      <a:lnTo>
                        <a:pt x="69" y="32"/>
                      </a:lnTo>
                      <a:lnTo>
                        <a:pt x="77" y="37"/>
                      </a:lnTo>
                      <a:lnTo>
                        <a:pt x="87" y="4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60" name="Freeform 33"/>
                <p:cNvSpPr>
                  <a:spLocks/>
                </p:cNvSpPr>
                <p:nvPr/>
              </p:nvSpPr>
              <p:spPr bwMode="auto">
                <a:xfrm>
                  <a:off x="5283320" y="66566"/>
                  <a:ext cx="763588" cy="546100"/>
                </a:xfrm>
                <a:custGeom>
                  <a:avLst/>
                  <a:gdLst/>
                  <a:ahLst/>
                  <a:cxnLst>
                    <a:cxn ang="0">
                      <a:pos x="963" y="617"/>
                    </a:cxn>
                    <a:cxn ang="0">
                      <a:pos x="852" y="619"/>
                    </a:cxn>
                    <a:cxn ang="0">
                      <a:pos x="740" y="634"/>
                    </a:cxn>
                    <a:cxn ang="0">
                      <a:pos x="629" y="655"/>
                    </a:cxn>
                    <a:cxn ang="0">
                      <a:pos x="517" y="676"/>
                    </a:cxn>
                    <a:cxn ang="0">
                      <a:pos x="404" y="687"/>
                    </a:cxn>
                    <a:cxn ang="0">
                      <a:pos x="297" y="686"/>
                    </a:cxn>
                    <a:cxn ang="0">
                      <a:pos x="190" y="663"/>
                    </a:cxn>
                    <a:cxn ang="0">
                      <a:pos x="88" y="613"/>
                    </a:cxn>
                    <a:cxn ang="0">
                      <a:pos x="82" y="585"/>
                    </a:cxn>
                    <a:cxn ang="0">
                      <a:pos x="75" y="559"/>
                    </a:cxn>
                    <a:cxn ang="0">
                      <a:pos x="64" y="531"/>
                    </a:cxn>
                    <a:cxn ang="0">
                      <a:pos x="54" y="503"/>
                    </a:cxn>
                    <a:cxn ang="0">
                      <a:pos x="42" y="474"/>
                    </a:cxn>
                    <a:cxn ang="0">
                      <a:pos x="31" y="445"/>
                    </a:cxn>
                    <a:cxn ang="0">
                      <a:pos x="18" y="415"/>
                    </a:cxn>
                    <a:cxn ang="0">
                      <a:pos x="10" y="387"/>
                    </a:cxn>
                    <a:cxn ang="0">
                      <a:pos x="10" y="373"/>
                    </a:cxn>
                    <a:cxn ang="0">
                      <a:pos x="17" y="376"/>
                    </a:cxn>
                    <a:cxn ang="0">
                      <a:pos x="25" y="378"/>
                    </a:cxn>
                    <a:cxn ang="0">
                      <a:pos x="34" y="375"/>
                    </a:cxn>
                    <a:cxn ang="0">
                      <a:pos x="42" y="373"/>
                    </a:cxn>
                    <a:cxn ang="0">
                      <a:pos x="50" y="368"/>
                    </a:cxn>
                    <a:cxn ang="0">
                      <a:pos x="59" y="364"/>
                    </a:cxn>
                    <a:cxn ang="0">
                      <a:pos x="67" y="360"/>
                    </a:cxn>
                    <a:cxn ang="0">
                      <a:pos x="75" y="357"/>
                    </a:cxn>
                    <a:cxn ang="0">
                      <a:pos x="59" y="325"/>
                    </a:cxn>
                    <a:cxn ang="0">
                      <a:pos x="46" y="294"/>
                    </a:cxn>
                    <a:cxn ang="0">
                      <a:pos x="32" y="262"/>
                    </a:cxn>
                    <a:cxn ang="0">
                      <a:pos x="22" y="231"/>
                    </a:cxn>
                    <a:cxn ang="0">
                      <a:pos x="13" y="199"/>
                    </a:cxn>
                    <a:cxn ang="0">
                      <a:pos x="6" y="167"/>
                    </a:cxn>
                    <a:cxn ang="0">
                      <a:pos x="0" y="132"/>
                    </a:cxn>
                    <a:cxn ang="0">
                      <a:pos x="0" y="99"/>
                    </a:cxn>
                    <a:cxn ang="0">
                      <a:pos x="8" y="100"/>
                    </a:cxn>
                    <a:cxn ang="0">
                      <a:pos x="18" y="107"/>
                    </a:cxn>
                    <a:cxn ang="0">
                      <a:pos x="28" y="116"/>
                    </a:cxn>
                    <a:cxn ang="0">
                      <a:pos x="38" y="127"/>
                    </a:cxn>
                    <a:cxn ang="0">
                      <a:pos x="46" y="134"/>
                    </a:cxn>
                    <a:cxn ang="0">
                      <a:pos x="57" y="137"/>
                    </a:cxn>
                    <a:cxn ang="0">
                      <a:pos x="67" y="135"/>
                    </a:cxn>
                    <a:cxn ang="0">
                      <a:pos x="80" y="125"/>
                    </a:cxn>
                    <a:cxn ang="0">
                      <a:pos x="84" y="0"/>
                    </a:cxn>
                    <a:cxn ang="0">
                      <a:pos x="163" y="113"/>
                    </a:cxn>
                    <a:cxn ang="0">
                      <a:pos x="258" y="210"/>
                    </a:cxn>
                    <a:cxn ang="0">
                      <a:pos x="364" y="295"/>
                    </a:cxn>
                    <a:cxn ang="0">
                      <a:pos x="478" y="372"/>
                    </a:cxn>
                    <a:cxn ang="0">
                      <a:pos x="597" y="438"/>
                    </a:cxn>
                    <a:cxn ang="0">
                      <a:pos x="719" y="500"/>
                    </a:cxn>
                    <a:cxn ang="0">
                      <a:pos x="842" y="559"/>
                    </a:cxn>
                    <a:cxn ang="0">
                      <a:pos x="963" y="617"/>
                    </a:cxn>
                  </a:cxnLst>
                  <a:rect l="0" t="0" r="r" b="b"/>
                  <a:pathLst>
                    <a:path w="963" h="687">
                      <a:moveTo>
                        <a:pt x="963" y="617"/>
                      </a:moveTo>
                      <a:lnTo>
                        <a:pt x="852" y="619"/>
                      </a:lnTo>
                      <a:lnTo>
                        <a:pt x="740" y="634"/>
                      </a:lnTo>
                      <a:lnTo>
                        <a:pt x="629" y="655"/>
                      </a:lnTo>
                      <a:lnTo>
                        <a:pt x="517" y="676"/>
                      </a:lnTo>
                      <a:lnTo>
                        <a:pt x="404" y="687"/>
                      </a:lnTo>
                      <a:lnTo>
                        <a:pt x="297" y="686"/>
                      </a:lnTo>
                      <a:lnTo>
                        <a:pt x="190" y="663"/>
                      </a:lnTo>
                      <a:lnTo>
                        <a:pt x="88" y="613"/>
                      </a:lnTo>
                      <a:lnTo>
                        <a:pt x="82" y="585"/>
                      </a:lnTo>
                      <a:lnTo>
                        <a:pt x="75" y="559"/>
                      </a:lnTo>
                      <a:lnTo>
                        <a:pt x="64" y="531"/>
                      </a:lnTo>
                      <a:lnTo>
                        <a:pt x="54" y="503"/>
                      </a:lnTo>
                      <a:lnTo>
                        <a:pt x="42" y="474"/>
                      </a:lnTo>
                      <a:lnTo>
                        <a:pt x="31" y="445"/>
                      </a:lnTo>
                      <a:lnTo>
                        <a:pt x="18" y="415"/>
                      </a:lnTo>
                      <a:lnTo>
                        <a:pt x="10" y="387"/>
                      </a:lnTo>
                      <a:lnTo>
                        <a:pt x="10" y="373"/>
                      </a:lnTo>
                      <a:lnTo>
                        <a:pt x="17" y="376"/>
                      </a:lnTo>
                      <a:lnTo>
                        <a:pt x="25" y="378"/>
                      </a:lnTo>
                      <a:lnTo>
                        <a:pt x="34" y="375"/>
                      </a:lnTo>
                      <a:lnTo>
                        <a:pt x="42" y="373"/>
                      </a:lnTo>
                      <a:lnTo>
                        <a:pt x="50" y="368"/>
                      </a:lnTo>
                      <a:lnTo>
                        <a:pt x="59" y="364"/>
                      </a:lnTo>
                      <a:lnTo>
                        <a:pt x="67" y="360"/>
                      </a:lnTo>
                      <a:lnTo>
                        <a:pt x="75" y="357"/>
                      </a:lnTo>
                      <a:lnTo>
                        <a:pt x="59" y="325"/>
                      </a:lnTo>
                      <a:lnTo>
                        <a:pt x="46" y="294"/>
                      </a:lnTo>
                      <a:lnTo>
                        <a:pt x="32" y="262"/>
                      </a:lnTo>
                      <a:lnTo>
                        <a:pt x="22" y="231"/>
                      </a:lnTo>
                      <a:lnTo>
                        <a:pt x="13" y="199"/>
                      </a:lnTo>
                      <a:lnTo>
                        <a:pt x="6" y="167"/>
                      </a:lnTo>
                      <a:lnTo>
                        <a:pt x="0" y="132"/>
                      </a:lnTo>
                      <a:lnTo>
                        <a:pt x="0" y="99"/>
                      </a:lnTo>
                      <a:lnTo>
                        <a:pt x="8" y="100"/>
                      </a:lnTo>
                      <a:lnTo>
                        <a:pt x="18" y="107"/>
                      </a:lnTo>
                      <a:lnTo>
                        <a:pt x="28" y="116"/>
                      </a:lnTo>
                      <a:lnTo>
                        <a:pt x="38" y="127"/>
                      </a:lnTo>
                      <a:lnTo>
                        <a:pt x="46" y="134"/>
                      </a:lnTo>
                      <a:lnTo>
                        <a:pt x="57" y="137"/>
                      </a:lnTo>
                      <a:lnTo>
                        <a:pt x="67" y="135"/>
                      </a:lnTo>
                      <a:lnTo>
                        <a:pt x="80" y="125"/>
                      </a:lnTo>
                      <a:lnTo>
                        <a:pt x="84" y="0"/>
                      </a:lnTo>
                      <a:lnTo>
                        <a:pt x="163" y="113"/>
                      </a:lnTo>
                      <a:lnTo>
                        <a:pt x="258" y="210"/>
                      </a:lnTo>
                      <a:lnTo>
                        <a:pt x="364" y="295"/>
                      </a:lnTo>
                      <a:lnTo>
                        <a:pt x="478" y="372"/>
                      </a:lnTo>
                      <a:lnTo>
                        <a:pt x="597" y="438"/>
                      </a:lnTo>
                      <a:lnTo>
                        <a:pt x="719" y="500"/>
                      </a:lnTo>
                      <a:lnTo>
                        <a:pt x="842" y="559"/>
                      </a:lnTo>
                      <a:lnTo>
                        <a:pt x="963" y="61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61" name="Freeform 34"/>
                <p:cNvSpPr>
                  <a:spLocks/>
                </p:cNvSpPr>
                <p:nvPr/>
              </p:nvSpPr>
              <p:spPr bwMode="auto">
                <a:xfrm>
                  <a:off x="6099295" y="169754"/>
                  <a:ext cx="293688" cy="528637"/>
                </a:xfrm>
                <a:custGeom>
                  <a:avLst/>
                  <a:gdLst/>
                  <a:ahLst/>
                  <a:cxnLst>
                    <a:cxn ang="0">
                      <a:pos x="47" y="53"/>
                    </a:cxn>
                    <a:cxn ang="0">
                      <a:pos x="61" y="64"/>
                    </a:cxn>
                    <a:cxn ang="0">
                      <a:pos x="76" y="78"/>
                    </a:cxn>
                    <a:cxn ang="0">
                      <a:pos x="93" y="90"/>
                    </a:cxn>
                    <a:cxn ang="0">
                      <a:pos x="110" y="104"/>
                    </a:cxn>
                    <a:cxn ang="0">
                      <a:pos x="127" y="114"/>
                    </a:cxn>
                    <a:cxn ang="0">
                      <a:pos x="146" y="122"/>
                    </a:cxn>
                    <a:cxn ang="0">
                      <a:pos x="166" y="126"/>
                    </a:cxn>
                    <a:cxn ang="0">
                      <a:pos x="186" y="126"/>
                    </a:cxn>
                    <a:cxn ang="0">
                      <a:pos x="213" y="100"/>
                    </a:cxn>
                    <a:cxn ang="0">
                      <a:pos x="214" y="139"/>
                    </a:cxn>
                    <a:cxn ang="0">
                      <a:pos x="228" y="175"/>
                    </a:cxn>
                    <a:cxn ang="0">
                      <a:pos x="249" y="209"/>
                    </a:cxn>
                    <a:cxn ang="0">
                      <a:pos x="274" y="243"/>
                    </a:cxn>
                    <a:cxn ang="0">
                      <a:pos x="297" y="277"/>
                    </a:cxn>
                    <a:cxn ang="0">
                      <a:pos x="317" y="313"/>
                    </a:cxn>
                    <a:cxn ang="0">
                      <a:pos x="331" y="352"/>
                    </a:cxn>
                    <a:cxn ang="0">
                      <a:pos x="336" y="397"/>
                    </a:cxn>
                    <a:cxn ang="0">
                      <a:pos x="340" y="430"/>
                    </a:cxn>
                    <a:cxn ang="0">
                      <a:pos x="344" y="465"/>
                    </a:cxn>
                    <a:cxn ang="0">
                      <a:pos x="345" y="497"/>
                    </a:cxn>
                    <a:cxn ang="0">
                      <a:pos x="348" y="531"/>
                    </a:cxn>
                    <a:cxn ang="0">
                      <a:pos x="350" y="563"/>
                    </a:cxn>
                    <a:cxn ang="0">
                      <a:pos x="354" y="596"/>
                    </a:cxn>
                    <a:cxn ang="0">
                      <a:pos x="359" y="629"/>
                    </a:cxn>
                    <a:cxn ang="0">
                      <a:pos x="370" y="666"/>
                    </a:cxn>
                    <a:cxn ang="0">
                      <a:pos x="358" y="662"/>
                    </a:cxn>
                    <a:cxn ang="0">
                      <a:pos x="347" y="656"/>
                    </a:cxn>
                    <a:cxn ang="0">
                      <a:pos x="336" y="649"/>
                    </a:cxn>
                    <a:cxn ang="0">
                      <a:pos x="326" y="642"/>
                    </a:cxn>
                    <a:cxn ang="0">
                      <a:pos x="315" y="632"/>
                    </a:cxn>
                    <a:cxn ang="0">
                      <a:pos x="306" y="624"/>
                    </a:cxn>
                    <a:cxn ang="0">
                      <a:pos x="295" y="616"/>
                    </a:cxn>
                    <a:cxn ang="0">
                      <a:pos x="287" y="610"/>
                    </a:cxn>
                    <a:cxn ang="0">
                      <a:pos x="304" y="567"/>
                    </a:cxn>
                    <a:cxn ang="0">
                      <a:pos x="312" y="525"/>
                    </a:cxn>
                    <a:cxn ang="0">
                      <a:pos x="312" y="482"/>
                    </a:cxn>
                    <a:cxn ang="0">
                      <a:pos x="306" y="440"/>
                    </a:cxn>
                    <a:cxn ang="0">
                      <a:pos x="295" y="398"/>
                    </a:cxn>
                    <a:cxn ang="0">
                      <a:pos x="283" y="356"/>
                    </a:cxn>
                    <a:cxn ang="0">
                      <a:pos x="269" y="316"/>
                    </a:cxn>
                    <a:cxn ang="0">
                      <a:pos x="256" y="278"/>
                    </a:cxn>
                    <a:cxn ang="0">
                      <a:pos x="224" y="246"/>
                    </a:cxn>
                    <a:cxn ang="0">
                      <a:pos x="189" y="214"/>
                    </a:cxn>
                    <a:cxn ang="0">
                      <a:pos x="152" y="181"/>
                    </a:cxn>
                    <a:cxn ang="0">
                      <a:pos x="115" y="149"/>
                    </a:cxn>
                    <a:cxn ang="0">
                      <a:pos x="79" y="112"/>
                    </a:cxn>
                    <a:cxn ang="0">
                      <a:pos x="48" y="76"/>
                    </a:cxn>
                    <a:cxn ang="0">
                      <a:pos x="19" y="39"/>
                    </a:cxn>
                    <a:cxn ang="0">
                      <a:pos x="0" y="0"/>
                    </a:cxn>
                    <a:cxn ang="0">
                      <a:pos x="8" y="11"/>
                    </a:cxn>
                    <a:cxn ang="0">
                      <a:pos x="19" y="26"/>
                    </a:cxn>
                    <a:cxn ang="0">
                      <a:pos x="25" y="33"/>
                    </a:cxn>
                    <a:cxn ang="0">
                      <a:pos x="32" y="40"/>
                    </a:cxn>
                    <a:cxn ang="0">
                      <a:pos x="39" y="46"/>
                    </a:cxn>
                    <a:cxn ang="0">
                      <a:pos x="47" y="53"/>
                    </a:cxn>
                  </a:cxnLst>
                  <a:rect l="0" t="0" r="r" b="b"/>
                  <a:pathLst>
                    <a:path w="370" h="666">
                      <a:moveTo>
                        <a:pt x="47" y="53"/>
                      </a:moveTo>
                      <a:lnTo>
                        <a:pt x="61" y="64"/>
                      </a:lnTo>
                      <a:lnTo>
                        <a:pt x="76" y="78"/>
                      </a:lnTo>
                      <a:lnTo>
                        <a:pt x="93" y="90"/>
                      </a:lnTo>
                      <a:lnTo>
                        <a:pt x="110" y="104"/>
                      </a:lnTo>
                      <a:lnTo>
                        <a:pt x="127" y="114"/>
                      </a:lnTo>
                      <a:lnTo>
                        <a:pt x="146" y="122"/>
                      </a:lnTo>
                      <a:lnTo>
                        <a:pt x="166" y="126"/>
                      </a:lnTo>
                      <a:lnTo>
                        <a:pt x="186" y="126"/>
                      </a:lnTo>
                      <a:lnTo>
                        <a:pt x="213" y="100"/>
                      </a:lnTo>
                      <a:lnTo>
                        <a:pt x="214" y="139"/>
                      </a:lnTo>
                      <a:lnTo>
                        <a:pt x="228" y="175"/>
                      </a:lnTo>
                      <a:lnTo>
                        <a:pt x="249" y="209"/>
                      </a:lnTo>
                      <a:lnTo>
                        <a:pt x="274" y="243"/>
                      </a:lnTo>
                      <a:lnTo>
                        <a:pt x="297" y="277"/>
                      </a:lnTo>
                      <a:lnTo>
                        <a:pt x="317" y="313"/>
                      </a:lnTo>
                      <a:lnTo>
                        <a:pt x="331" y="352"/>
                      </a:lnTo>
                      <a:lnTo>
                        <a:pt x="336" y="397"/>
                      </a:lnTo>
                      <a:lnTo>
                        <a:pt x="340" y="430"/>
                      </a:lnTo>
                      <a:lnTo>
                        <a:pt x="344" y="465"/>
                      </a:lnTo>
                      <a:lnTo>
                        <a:pt x="345" y="497"/>
                      </a:lnTo>
                      <a:lnTo>
                        <a:pt x="348" y="531"/>
                      </a:lnTo>
                      <a:lnTo>
                        <a:pt x="350" y="563"/>
                      </a:lnTo>
                      <a:lnTo>
                        <a:pt x="354" y="596"/>
                      </a:lnTo>
                      <a:lnTo>
                        <a:pt x="359" y="629"/>
                      </a:lnTo>
                      <a:lnTo>
                        <a:pt x="370" y="666"/>
                      </a:lnTo>
                      <a:lnTo>
                        <a:pt x="358" y="662"/>
                      </a:lnTo>
                      <a:lnTo>
                        <a:pt x="347" y="656"/>
                      </a:lnTo>
                      <a:lnTo>
                        <a:pt x="336" y="649"/>
                      </a:lnTo>
                      <a:lnTo>
                        <a:pt x="326" y="642"/>
                      </a:lnTo>
                      <a:lnTo>
                        <a:pt x="315" y="632"/>
                      </a:lnTo>
                      <a:lnTo>
                        <a:pt x="306" y="624"/>
                      </a:lnTo>
                      <a:lnTo>
                        <a:pt x="295" y="616"/>
                      </a:lnTo>
                      <a:lnTo>
                        <a:pt x="287" y="610"/>
                      </a:lnTo>
                      <a:lnTo>
                        <a:pt x="304" y="567"/>
                      </a:lnTo>
                      <a:lnTo>
                        <a:pt x="312" y="525"/>
                      </a:lnTo>
                      <a:lnTo>
                        <a:pt x="312" y="482"/>
                      </a:lnTo>
                      <a:lnTo>
                        <a:pt x="306" y="440"/>
                      </a:lnTo>
                      <a:lnTo>
                        <a:pt x="295" y="398"/>
                      </a:lnTo>
                      <a:lnTo>
                        <a:pt x="283" y="356"/>
                      </a:lnTo>
                      <a:lnTo>
                        <a:pt x="269" y="316"/>
                      </a:lnTo>
                      <a:lnTo>
                        <a:pt x="256" y="278"/>
                      </a:lnTo>
                      <a:lnTo>
                        <a:pt x="224" y="246"/>
                      </a:lnTo>
                      <a:lnTo>
                        <a:pt x="189" y="214"/>
                      </a:lnTo>
                      <a:lnTo>
                        <a:pt x="152" y="181"/>
                      </a:lnTo>
                      <a:lnTo>
                        <a:pt x="115" y="149"/>
                      </a:lnTo>
                      <a:lnTo>
                        <a:pt x="79" y="112"/>
                      </a:lnTo>
                      <a:lnTo>
                        <a:pt x="48" y="76"/>
                      </a:lnTo>
                      <a:lnTo>
                        <a:pt x="19" y="39"/>
                      </a:lnTo>
                      <a:lnTo>
                        <a:pt x="0" y="0"/>
                      </a:lnTo>
                      <a:lnTo>
                        <a:pt x="8" y="11"/>
                      </a:lnTo>
                      <a:lnTo>
                        <a:pt x="19" y="26"/>
                      </a:lnTo>
                      <a:lnTo>
                        <a:pt x="25" y="33"/>
                      </a:lnTo>
                      <a:lnTo>
                        <a:pt x="32" y="40"/>
                      </a:lnTo>
                      <a:lnTo>
                        <a:pt x="39" y="46"/>
                      </a:lnTo>
                      <a:lnTo>
                        <a:pt x="47" y="53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62" name="Freeform 35"/>
                <p:cNvSpPr>
                  <a:spLocks/>
                </p:cNvSpPr>
                <p:nvPr/>
              </p:nvSpPr>
              <p:spPr bwMode="auto">
                <a:xfrm>
                  <a:off x="6300907" y="184041"/>
                  <a:ext cx="347663" cy="719137"/>
                </a:xfrm>
                <a:custGeom>
                  <a:avLst/>
                  <a:gdLst/>
                  <a:ahLst/>
                  <a:cxnLst>
                    <a:cxn ang="0">
                      <a:pos x="177" y="146"/>
                    </a:cxn>
                    <a:cxn ang="0">
                      <a:pos x="228" y="232"/>
                    </a:cxn>
                    <a:cxn ang="0">
                      <a:pos x="276" y="320"/>
                    </a:cxn>
                    <a:cxn ang="0">
                      <a:pos x="325" y="405"/>
                    </a:cxn>
                    <a:cxn ang="0">
                      <a:pos x="360" y="462"/>
                    </a:cxn>
                    <a:cxn ang="0">
                      <a:pos x="374" y="497"/>
                    </a:cxn>
                    <a:cxn ang="0">
                      <a:pos x="385" y="532"/>
                    </a:cxn>
                    <a:cxn ang="0">
                      <a:pos x="400" y="567"/>
                    </a:cxn>
                    <a:cxn ang="0">
                      <a:pos x="412" y="598"/>
                    </a:cxn>
                    <a:cxn ang="0">
                      <a:pos x="414" y="627"/>
                    </a:cxn>
                    <a:cxn ang="0">
                      <a:pos x="423" y="659"/>
                    </a:cxn>
                    <a:cxn ang="0">
                      <a:pos x="432" y="690"/>
                    </a:cxn>
                    <a:cxn ang="0">
                      <a:pos x="431" y="715"/>
                    </a:cxn>
                    <a:cxn ang="0">
                      <a:pos x="435" y="738"/>
                    </a:cxn>
                    <a:cxn ang="0">
                      <a:pos x="438" y="773"/>
                    </a:cxn>
                    <a:cxn ang="0">
                      <a:pos x="430" y="815"/>
                    </a:cxn>
                    <a:cxn ang="0">
                      <a:pos x="417" y="853"/>
                    </a:cxn>
                    <a:cxn ang="0">
                      <a:pos x="398" y="887"/>
                    </a:cxn>
                    <a:cxn ang="0">
                      <a:pos x="374" y="905"/>
                    </a:cxn>
                    <a:cxn ang="0">
                      <a:pos x="299" y="822"/>
                    </a:cxn>
                    <a:cxn ang="0">
                      <a:pos x="221" y="747"/>
                    </a:cxn>
                    <a:cxn ang="0">
                      <a:pos x="161" y="663"/>
                    </a:cxn>
                    <a:cxn ang="0">
                      <a:pos x="138" y="561"/>
                    </a:cxn>
                    <a:cxn ang="0">
                      <a:pos x="129" y="443"/>
                    </a:cxn>
                    <a:cxn ang="0">
                      <a:pos x="110" y="330"/>
                    </a:cxn>
                    <a:cxn ang="0">
                      <a:pos x="70" y="223"/>
                    </a:cxn>
                    <a:cxn ang="0">
                      <a:pos x="3" y="125"/>
                    </a:cxn>
                    <a:cxn ang="0">
                      <a:pos x="2" y="90"/>
                    </a:cxn>
                    <a:cxn ang="0">
                      <a:pos x="2" y="58"/>
                    </a:cxn>
                    <a:cxn ang="0">
                      <a:pos x="5" y="29"/>
                    </a:cxn>
                    <a:cxn ang="0">
                      <a:pos x="17" y="0"/>
                    </a:cxn>
                    <a:cxn ang="0">
                      <a:pos x="152" y="104"/>
                    </a:cxn>
                  </a:cxnLst>
                  <a:rect l="0" t="0" r="r" b="b"/>
                  <a:pathLst>
                    <a:path w="439" h="905">
                      <a:moveTo>
                        <a:pt x="152" y="104"/>
                      </a:moveTo>
                      <a:lnTo>
                        <a:pt x="177" y="146"/>
                      </a:lnTo>
                      <a:lnTo>
                        <a:pt x="204" y="189"/>
                      </a:lnTo>
                      <a:lnTo>
                        <a:pt x="228" y="232"/>
                      </a:lnTo>
                      <a:lnTo>
                        <a:pt x="253" y="277"/>
                      </a:lnTo>
                      <a:lnTo>
                        <a:pt x="276" y="320"/>
                      </a:lnTo>
                      <a:lnTo>
                        <a:pt x="300" y="363"/>
                      </a:lnTo>
                      <a:lnTo>
                        <a:pt x="325" y="405"/>
                      </a:lnTo>
                      <a:lnTo>
                        <a:pt x="352" y="448"/>
                      </a:lnTo>
                      <a:lnTo>
                        <a:pt x="360" y="462"/>
                      </a:lnTo>
                      <a:lnTo>
                        <a:pt x="368" y="479"/>
                      </a:lnTo>
                      <a:lnTo>
                        <a:pt x="374" y="497"/>
                      </a:lnTo>
                      <a:lnTo>
                        <a:pt x="379" y="515"/>
                      </a:lnTo>
                      <a:lnTo>
                        <a:pt x="385" y="532"/>
                      </a:lnTo>
                      <a:lnTo>
                        <a:pt x="392" y="550"/>
                      </a:lnTo>
                      <a:lnTo>
                        <a:pt x="400" y="567"/>
                      </a:lnTo>
                      <a:lnTo>
                        <a:pt x="413" y="584"/>
                      </a:lnTo>
                      <a:lnTo>
                        <a:pt x="412" y="598"/>
                      </a:lnTo>
                      <a:lnTo>
                        <a:pt x="412" y="613"/>
                      </a:lnTo>
                      <a:lnTo>
                        <a:pt x="414" y="627"/>
                      </a:lnTo>
                      <a:lnTo>
                        <a:pt x="418" y="644"/>
                      </a:lnTo>
                      <a:lnTo>
                        <a:pt x="423" y="659"/>
                      </a:lnTo>
                      <a:lnTo>
                        <a:pt x="428" y="674"/>
                      </a:lnTo>
                      <a:lnTo>
                        <a:pt x="432" y="690"/>
                      </a:lnTo>
                      <a:lnTo>
                        <a:pt x="439" y="705"/>
                      </a:lnTo>
                      <a:lnTo>
                        <a:pt x="431" y="715"/>
                      </a:lnTo>
                      <a:lnTo>
                        <a:pt x="432" y="726"/>
                      </a:lnTo>
                      <a:lnTo>
                        <a:pt x="435" y="738"/>
                      </a:lnTo>
                      <a:lnTo>
                        <a:pt x="439" y="752"/>
                      </a:lnTo>
                      <a:lnTo>
                        <a:pt x="438" y="773"/>
                      </a:lnTo>
                      <a:lnTo>
                        <a:pt x="435" y="795"/>
                      </a:lnTo>
                      <a:lnTo>
                        <a:pt x="430" y="815"/>
                      </a:lnTo>
                      <a:lnTo>
                        <a:pt x="425" y="834"/>
                      </a:lnTo>
                      <a:lnTo>
                        <a:pt x="417" y="853"/>
                      </a:lnTo>
                      <a:lnTo>
                        <a:pt x="409" y="871"/>
                      </a:lnTo>
                      <a:lnTo>
                        <a:pt x="398" y="887"/>
                      </a:lnTo>
                      <a:lnTo>
                        <a:pt x="386" y="905"/>
                      </a:lnTo>
                      <a:lnTo>
                        <a:pt x="374" y="905"/>
                      </a:lnTo>
                      <a:lnTo>
                        <a:pt x="338" y="861"/>
                      </a:lnTo>
                      <a:lnTo>
                        <a:pt x="299" y="822"/>
                      </a:lnTo>
                      <a:lnTo>
                        <a:pt x="258" y="784"/>
                      </a:lnTo>
                      <a:lnTo>
                        <a:pt x="221" y="747"/>
                      </a:lnTo>
                      <a:lnTo>
                        <a:pt x="186" y="706"/>
                      </a:lnTo>
                      <a:lnTo>
                        <a:pt x="161" y="663"/>
                      </a:lnTo>
                      <a:lnTo>
                        <a:pt x="143" y="616"/>
                      </a:lnTo>
                      <a:lnTo>
                        <a:pt x="138" y="561"/>
                      </a:lnTo>
                      <a:lnTo>
                        <a:pt x="133" y="501"/>
                      </a:lnTo>
                      <a:lnTo>
                        <a:pt x="129" y="443"/>
                      </a:lnTo>
                      <a:lnTo>
                        <a:pt x="120" y="384"/>
                      </a:lnTo>
                      <a:lnTo>
                        <a:pt x="110" y="330"/>
                      </a:lnTo>
                      <a:lnTo>
                        <a:pt x="92" y="274"/>
                      </a:lnTo>
                      <a:lnTo>
                        <a:pt x="70" y="223"/>
                      </a:lnTo>
                      <a:lnTo>
                        <a:pt x="41" y="171"/>
                      </a:lnTo>
                      <a:lnTo>
                        <a:pt x="3" y="125"/>
                      </a:lnTo>
                      <a:lnTo>
                        <a:pt x="2" y="107"/>
                      </a:lnTo>
                      <a:lnTo>
                        <a:pt x="2" y="90"/>
                      </a:lnTo>
                      <a:lnTo>
                        <a:pt x="0" y="74"/>
                      </a:lnTo>
                      <a:lnTo>
                        <a:pt x="2" y="58"/>
                      </a:lnTo>
                      <a:lnTo>
                        <a:pt x="2" y="43"/>
                      </a:lnTo>
                      <a:lnTo>
                        <a:pt x="5" y="29"/>
                      </a:lnTo>
                      <a:lnTo>
                        <a:pt x="9" y="14"/>
                      </a:lnTo>
                      <a:lnTo>
                        <a:pt x="17" y="0"/>
                      </a:lnTo>
                      <a:lnTo>
                        <a:pt x="152" y="86"/>
                      </a:lnTo>
                      <a:lnTo>
                        <a:pt x="152" y="104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63" name="Freeform 36"/>
                <p:cNvSpPr>
                  <a:spLocks/>
                </p:cNvSpPr>
                <p:nvPr/>
              </p:nvSpPr>
              <p:spPr bwMode="auto">
                <a:xfrm>
                  <a:off x="6443782" y="260241"/>
                  <a:ext cx="301625" cy="735012"/>
                </a:xfrm>
                <a:custGeom>
                  <a:avLst/>
                  <a:gdLst/>
                  <a:ahLst/>
                  <a:cxnLst>
                    <a:cxn ang="0">
                      <a:pos x="231" y="365"/>
                    </a:cxn>
                    <a:cxn ang="0">
                      <a:pos x="236" y="372"/>
                    </a:cxn>
                    <a:cxn ang="0">
                      <a:pos x="245" y="380"/>
                    </a:cxn>
                    <a:cxn ang="0">
                      <a:pos x="253" y="386"/>
                    </a:cxn>
                    <a:cxn ang="0">
                      <a:pos x="262" y="393"/>
                    </a:cxn>
                    <a:cxn ang="0">
                      <a:pos x="270" y="397"/>
                    </a:cxn>
                    <a:cxn ang="0">
                      <a:pos x="280" y="401"/>
                    </a:cxn>
                    <a:cxn ang="0">
                      <a:pos x="289" y="404"/>
                    </a:cxn>
                    <a:cxn ang="0">
                      <a:pos x="301" y="408"/>
                    </a:cxn>
                    <a:cxn ang="0">
                      <a:pos x="317" y="397"/>
                    </a:cxn>
                    <a:cxn ang="0">
                      <a:pos x="331" y="383"/>
                    </a:cxn>
                    <a:cxn ang="0">
                      <a:pos x="341" y="366"/>
                    </a:cxn>
                    <a:cxn ang="0">
                      <a:pos x="349" y="348"/>
                    </a:cxn>
                    <a:cxn ang="0">
                      <a:pos x="354" y="327"/>
                    </a:cxn>
                    <a:cxn ang="0">
                      <a:pos x="359" y="306"/>
                    </a:cxn>
                    <a:cxn ang="0">
                      <a:pos x="362" y="284"/>
                    </a:cxn>
                    <a:cxn ang="0">
                      <a:pos x="366" y="265"/>
                    </a:cxn>
                    <a:cxn ang="0">
                      <a:pos x="379" y="283"/>
                    </a:cxn>
                    <a:cxn ang="0">
                      <a:pos x="356" y="354"/>
                    </a:cxn>
                    <a:cxn ang="0">
                      <a:pos x="342" y="429"/>
                    </a:cxn>
                    <a:cxn ang="0">
                      <a:pos x="334" y="504"/>
                    </a:cxn>
                    <a:cxn ang="0">
                      <a:pos x="331" y="582"/>
                    </a:cxn>
                    <a:cxn ang="0">
                      <a:pos x="326" y="660"/>
                    </a:cxn>
                    <a:cxn ang="0">
                      <a:pos x="322" y="738"/>
                    </a:cxn>
                    <a:cxn ang="0">
                      <a:pos x="313" y="815"/>
                    </a:cxn>
                    <a:cxn ang="0">
                      <a:pos x="301" y="892"/>
                    </a:cxn>
                    <a:cxn ang="0">
                      <a:pos x="303" y="899"/>
                    </a:cxn>
                    <a:cxn ang="0">
                      <a:pos x="305" y="907"/>
                    </a:cxn>
                    <a:cxn ang="0">
                      <a:pos x="305" y="915"/>
                    </a:cxn>
                    <a:cxn ang="0">
                      <a:pos x="305" y="927"/>
                    </a:cxn>
                    <a:cxn ang="0">
                      <a:pos x="227" y="844"/>
                    </a:cxn>
                    <a:cxn ang="0">
                      <a:pos x="259" y="780"/>
                    </a:cxn>
                    <a:cxn ang="0">
                      <a:pos x="278" y="712"/>
                    </a:cxn>
                    <a:cxn ang="0">
                      <a:pos x="282" y="639"/>
                    </a:cxn>
                    <a:cxn ang="0">
                      <a:pos x="277" y="568"/>
                    </a:cxn>
                    <a:cxn ang="0">
                      <a:pos x="260" y="495"/>
                    </a:cxn>
                    <a:cxn ang="0">
                      <a:pos x="238" y="425"/>
                    </a:cxn>
                    <a:cxn ang="0">
                      <a:pos x="210" y="359"/>
                    </a:cxn>
                    <a:cxn ang="0">
                      <a:pos x="179" y="299"/>
                    </a:cxn>
                    <a:cxn ang="0">
                      <a:pos x="153" y="262"/>
                    </a:cxn>
                    <a:cxn ang="0">
                      <a:pos x="131" y="224"/>
                    </a:cxn>
                    <a:cxn ang="0">
                      <a:pos x="108" y="187"/>
                    </a:cxn>
                    <a:cxn ang="0">
                      <a:pos x="87" y="149"/>
                    </a:cxn>
                    <a:cxn ang="0">
                      <a:pos x="65" y="110"/>
                    </a:cxn>
                    <a:cxn ang="0">
                      <a:pos x="44" y="72"/>
                    </a:cxn>
                    <a:cxn ang="0">
                      <a:pos x="22" y="35"/>
                    </a:cxn>
                    <a:cxn ang="0">
                      <a:pos x="0" y="0"/>
                    </a:cxn>
                    <a:cxn ang="0">
                      <a:pos x="43" y="36"/>
                    </a:cxn>
                    <a:cxn ang="0">
                      <a:pos x="83" y="77"/>
                    </a:cxn>
                    <a:cxn ang="0">
                      <a:pos x="117" y="118"/>
                    </a:cxn>
                    <a:cxn ang="0">
                      <a:pos x="147" y="166"/>
                    </a:cxn>
                    <a:cxn ang="0">
                      <a:pos x="172" y="212"/>
                    </a:cxn>
                    <a:cxn ang="0">
                      <a:pos x="195" y="262"/>
                    </a:cxn>
                    <a:cxn ang="0">
                      <a:pos x="214" y="312"/>
                    </a:cxn>
                    <a:cxn ang="0">
                      <a:pos x="231" y="365"/>
                    </a:cxn>
                  </a:cxnLst>
                  <a:rect l="0" t="0" r="r" b="b"/>
                  <a:pathLst>
                    <a:path w="379" h="927">
                      <a:moveTo>
                        <a:pt x="231" y="365"/>
                      </a:moveTo>
                      <a:lnTo>
                        <a:pt x="236" y="372"/>
                      </a:lnTo>
                      <a:lnTo>
                        <a:pt x="245" y="380"/>
                      </a:lnTo>
                      <a:lnTo>
                        <a:pt x="253" y="386"/>
                      </a:lnTo>
                      <a:lnTo>
                        <a:pt x="262" y="393"/>
                      </a:lnTo>
                      <a:lnTo>
                        <a:pt x="270" y="397"/>
                      </a:lnTo>
                      <a:lnTo>
                        <a:pt x="280" y="401"/>
                      </a:lnTo>
                      <a:lnTo>
                        <a:pt x="289" y="404"/>
                      </a:lnTo>
                      <a:lnTo>
                        <a:pt x="301" y="408"/>
                      </a:lnTo>
                      <a:lnTo>
                        <a:pt x="317" y="397"/>
                      </a:lnTo>
                      <a:lnTo>
                        <a:pt x="331" y="383"/>
                      </a:lnTo>
                      <a:lnTo>
                        <a:pt x="341" y="366"/>
                      </a:lnTo>
                      <a:lnTo>
                        <a:pt x="349" y="348"/>
                      </a:lnTo>
                      <a:lnTo>
                        <a:pt x="354" y="327"/>
                      </a:lnTo>
                      <a:lnTo>
                        <a:pt x="359" y="306"/>
                      </a:lnTo>
                      <a:lnTo>
                        <a:pt x="362" y="284"/>
                      </a:lnTo>
                      <a:lnTo>
                        <a:pt x="366" y="265"/>
                      </a:lnTo>
                      <a:lnTo>
                        <a:pt x="379" y="283"/>
                      </a:lnTo>
                      <a:lnTo>
                        <a:pt x="356" y="354"/>
                      </a:lnTo>
                      <a:lnTo>
                        <a:pt x="342" y="429"/>
                      </a:lnTo>
                      <a:lnTo>
                        <a:pt x="334" y="504"/>
                      </a:lnTo>
                      <a:lnTo>
                        <a:pt x="331" y="582"/>
                      </a:lnTo>
                      <a:lnTo>
                        <a:pt x="326" y="660"/>
                      </a:lnTo>
                      <a:lnTo>
                        <a:pt x="322" y="738"/>
                      </a:lnTo>
                      <a:lnTo>
                        <a:pt x="313" y="815"/>
                      </a:lnTo>
                      <a:lnTo>
                        <a:pt x="301" y="892"/>
                      </a:lnTo>
                      <a:lnTo>
                        <a:pt x="303" y="899"/>
                      </a:lnTo>
                      <a:lnTo>
                        <a:pt x="305" y="907"/>
                      </a:lnTo>
                      <a:lnTo>
                        <a:pt x="305" y="915"/>
                      </a:lnTo>
                      <a:lnTo>
                        <a:pt x="305" y="927"/>
                      </a:lnTo>
                      <a:lnTo>
                        <a:pt x="227" y="844"/>
                      </a:lnTo>
                      <a:lnTo>
                        <a:pt x="259" y="780"/>
                      </a:lnTo>
                      <a:lnTo>
                        <a:pt x="278" y="712"/>
                      </a:lnTo>
                      <a:lnTo>
                        <a:pt x="282" y="639"/>
                      </a:lnTo>
                      <a:lnTo>
                        <a:pt x="277" y="568"/>
                      </a:lnTo>
                      <a:lnTo>
                        <a:pt x="260" y="495"/>
                      </a:lnTo>
                      <a:lnTo>
                        <a:pt x="238" y="425"/>
                      </a:lnTo>
                      <a:lnTo>
                        <a:pt x="210" y="359"/>
                      </a:lnTo>
                      <a:lnTo>
                        <a:pt x="179" y="299"/>
                      </a:lnTo>
                      <a:lnTo>
                        <a:pt x="153" y="262"/>
                      </a:lnTo>
                      <a:lnTo>
                        <a:pt x="131" y="224"/>
                      </a:lnTo>
                      <a:lnTo>
                        <a:pt x="108" y="187"/>
                      </a:lnTo>
                      <a:lnTo>
                        <a:pt x="87" y="149"/>
                      </a:lnTo>
                      <a:lnTo>
                        <a:pt x="65" y="110"/>
                      </a:lnTo>
                      <a:lnTo>
                        <a:pt x="44" y="72"/>
                      </a:lnTo>
                      <a:lnTo>
                        <a:pt x="22" y="35"/>
                      </a:lnTo>
                      <a:lnTo>
                        <a:pt x="0" y="0"/>
                      </a:lnTo>
                      <a:lnTo>
                        <a:pt x="43" y="36"/>
                      </a:lnTo>
                      <a:lnTo>
                        <a:pt x="83" y="77"/>
                      </a:lnTo>
                      <a:lnTo>
                        <a:pt x="117" y="118"/>
                      </a:lnTo>
                      <a:lnTo>
                        <a:pt x="147" y="166"/>
                      </a:lnTo>
                      <a:lnTo>
                        <a:pt x="172" y="212"/>
                      </a:lnTo>
                      <a:lnTo>
                        <a:pt x="195" y="262"/>
                      </a:lnTo>
                      <a:lnTo>
                        <a:pt x="214" y="312"/>
                      </a:lnTo>
                      <a:lnTo>
                        <a:pt x="231" y="365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64" name="Freeform 37"/>
                <p:cNvSpPr>
                  <a:spLocks/>
                </p:cNvSpPr>
                <p:nvPr/>
              </p:nvSpPr>
              <p:spPr bwMode="auto">
                <a:xfrm>
                  <a:off x="6008807" y="504716"/>
                  <a:ext cx="982663" cy="1217612"/>
                </a:xfrm>
                <a:custGeom>
                  <a:avLst/>
                  <a:gdLst/>
                  <a:ahLst/>
                  <a:cxnLst>
                    <a:cxn ang="0">
                      <a:pos x="752" y="560"/>
                    </a:cxn>
                    <a:cxn ang="0">
                      <a:pos x="780" y="584"/>
                    </a:cxn>
                    <a:cxn ang="0">
                      <a:pos x="805" y="616"/>
                    </a:cxn>
                    <a:cxn ang="0">
                      <a:pos x="829" y="646"/>
                    </a:cxn>
                    <a:cxn ang="0">
                      <a:pos x="915" y="758"/>
                    </a:cxn>
                    <a:cxn ang="0">
                      <a:pos x="1035" y="964"/>
                    </a:cxn>
                    <a:cxn ang="0">
                      <a:pos x="1132" y="1179"/>
                    </a:cxn>
                    <a:cxn ang="0">
                      <a:pos x="1205" y="1403"/>
                    </a:cxn>
                    <a:cxn ang="0">
                      <a:pos x="1228" y="1526"/>
                    </a:cxn>
                    <a:cxn ang="0">
                      <a:pos x="1204" y="1534"/>
                    </a:cxn>
                    <a:cxn ang="0">
                      <a:pos x="1186" y="1509"/>
                    </a:cxn>
                    <a:cxn ang="0">
                      <a:pos x="1175" y="1463"/>
                    </a:cxn>
                    <a:cxn ang="0">
                      <a:pos x="1161" y="1417"/>
                    </a:cxn>
                    <a:cxn ang="0">
                      <a:pos x="1150" y="1372"/>
                    </a:cxn>
                    <a:cxn ang="0">
                      <a:pos x="1108" y="1233"/>
                    </a:cxn>
                    <a:cxn ang="0">
                      <a:pos x="1005" y="1012"/>
                    </a:cxn>
                    <a:cxn ang="0">
                      <a:pos x="872" y="805"/>
                    </a:cxn>
                    <a:cxn ang="0">
                      <a:pos x="723" y="607"/>
                    </a:cxn>
                    <a:cxn ang="0">
                      <a:pos x="651" y="499"/>
                    </a:cxn>
                    <a:cxn ang="0">
                      <a:pos x="647" y="488"/>
                    </a:cxn>
                    <a:cxn ang="0">
                      <a:pos x="631" y="481"/>
                    </a:cxn>
                    <a:cxn ang="0">
                      <a:pos x="614" y="475"/>
                    </a:cxn>
                    <a:cxn ang="0">
                      <a:pos x="601" y="458"/>
                    </a:cxn>
                    <a:cxn ang="0">
                      <a:pos x="580" y="433"/>
                    </a:cxn>
                    <a:cxn ang="0">
                      <a:pos x="559" y="407"/>
                    </a:cxn>
                    <a:cxn ang="0">
                      <a:pos x="542" y="380"/>
                    </a:cxn>
                    <a:cxn ang="0">
                      <a:pos x="502" y="338"/>
                    </a:cxn>
                    <a:cxn ang="0">
                      <a:pos x="435" y="281"/>
                    </a:cxn>
                    <a:cxn ang="0">
                      <a:pos x="369" y="224"/>
                    </a:cxn>
                    <a:cxn ang="0">
                      <a:pos x="299" y="174"/>
                    </a:cxn>
                    <a:cxn ang="0">
                      <a:pos x="228" y="134"/>
                    </a:cxn>
                    <a:cxn ang="0">
                      <a:pos x="163" y="89"/>
                    </a:cxn>
                    <a:cxn ang="0">
                      <a:pos x="97" y="47"/>
                    </a:cxn>
                    <a:cxn ang="0">
                      <a:pos x="32" y="12"/>
                    </a:cxn>
                    <a:cxn ang="0">
                      <a:pos x="99" y="47"/>
                    </a:cxn>
                    <a:cxn ang="0">
                      <a:pos x="298" y="160"/>
                    </a:cxn>
                    <a:cxn ang="0">
                      <a:pos x="486" y="298"/>
                    </a:cxn>
                    <a:cxn ang="0">
                      <a:pos x="656" y="460"/>
                    </a:cxn>
                  </a:cxnLst>
                  <a:rect l="0" t="0" r="r" b="b"/>
                  <a:pathLst>
                    <a:path w="1236" h="1534">
                      <a:moveTo>
                        <a:pt x="736" y="553"/>
                      </a:moveTo>
                      <a:lnTo>
                        <a:pt x="752" y="560"/>
                      </a:lnTo>
                      <a:lnTo>
                        <a:pt x="768" y="571"/>
                      </a:lnTo>
                      <a:lnTo>
                        <a:pt x="780" y="584"/>
                      </a:lnTo>
                      <a:lnTo>
                        <a:pt x="794" y="600"/>
                      </a:lnTo>
                      <a:lnTo>
                        <a:pt x="805" y="616"/>
                      </a:lnTo>
                      <a:lnTo>
                        <a:pt x="817" y="631"/>
                      </a:lnTo>
                      <a:lnTo>
                        <a:pt x="829" y="646"/>
                      </a:lnTo>
                      <a:lnTo>
                        <a:pt x="844" y="662"/>
                      </a:lnTo>
                      <a:lnTo>
                        <a:pt x="915" y="758"/>
                      </a:lnTo>
                      <a:lnTo>
                        <a:pt x="980" y="860"/>
                      </a:lnTo>
                      <a:lnTo>
                        <a:pt x="1035" y="964"/>
                      </a:lnTo>
                      <a:lnTo>
                        <a:pt x="1087" y="1071"/>
                      </a:lnTo>
                      <a:lnTo>
                        <a:pt x="1132" y="1179"/>
                      </a:lnTo>
                      <a:lnTo>
                        <a:pt x="1171" y="1292"/>
                      </a:lnTo>
                      <a:lnTo>
                        <a:pt x="1205" y="1403"/>
                      </a:lnTo>
                      <a:lnTo>
                        <a:pt x="1236" y="1520"/>
                      </a:lnTo>
                      <a:lnTo>
                        <a:pt x="1228" y="1526"/>
                      </a:lnTo>
                      <a:lnTo>
                        <a:pt x="1217" y="1531"/>
                      </a:lnTo>
                      <a:lnTo>
                        <a:pt x="1204" y="1534"/>
                      </a:lnTo>
                      <a:lnTo>
                        <a:pt x="1193" y="1533"/>
                      </a:lnTo>
                      <a:lnTo>
                        <a:pt x="1186" y="1509"/>
                      </a:lnTo>
                      <a:lnTo>
                        <a:pt x="1180" y="1487"/>
                      </a:lnTo>
                      <a:lnTo>
                        <a:pt x="1175" y="1463"/>
                      </a:lnTo>
                      <a:lnTo>
                        <a:pt x="1169" y="1441"/>
                      </a:lnTo>
                      <a:lnTo>
                        <a:pt x="1161" y="1417"/>
                      </a:lnTo>
                      <a:lnTo>
                        <a:pt x="1155" y="1395"/>
                      </a:lnTo>
                      <a:lnTo>
                        <a:pt x="1150" y="1372"/>
                      </a:lnTo>
                      <a:lnTo>
                        <a:pt x="1145" y="1350"/>
                      </a:lnTo>
                      <a:lnTo>
                        <a:pt x="1108" y="1233"/>
                      </a:lnTo>
                      <a:lnTo>
                        <a:pt x="1062" y="1120"/>
                      </a:lnTo>
                      <a:lnTo>
                        <a:pt x="1005" y="1012"/>
                      </a:lnTo>
                      <a:lnTo>
                        <a:pt x="942" y="908"/>
                      </a:lnTo>
                      <a:lnTo>
                        <a:pt x="872" y="805"/>
                      </a:lnTo>
                      <a:lnTo>
                        <a:pt x="798" y="706"/>
                      </a:lnTo>
                      <a:lnTo>
                        <a:pt x="723" y="607"/>
                      </a:lnTo>
                      <a:lnTo>
                        <a:pt x="648" y="510"/>
                      </a:lnTo>
                      <a:lnTo>
                        <a:pt x="651" y="499"/>
                      </a:lnTo>
                      <a:lnTo>
                        <a:pt x="651" y="493"/>
                      </a:lnTo>
                      <a:lnTo>
                        <a:pt x="647" y="488"/>
                      </a:lnTo>
                      <a:lnTo>
                        <a:pt x="640" y="485"/>
                      </a:lnTo>
                      <a:lnTo>
                        <a:pt x="631" y="481"/>
                      </a:lnTo>
                      <a:lnTo>
                        <a:pt x="623" y="479"/>
                      </a:lnTo>
                      <a:lnTo>
                        <a:pt x="614" y="475"/>
                      </a:lnTo>
                      <a:lnTo>
                        <a:pt x="609" y="471"/>
                      </a:lnTo>
                      <a:lnTo>
                        <a:pt x="601" y="458"/>
                      </a:lnTo>
                      <a:lnTo>
                        <a:pt x="591" y="446"/>
                      </a:lnTo>
                      <a:lnTo>
                        <a:pt x="580" y="433"/>
                      </a:lnTo>
                      <a:lnTo>
                        <a:pt x="570" y="421"/>
                      </a:lnTo>
                      <a:lnTo>
                        <a:pt x="559" y="407"/>
                      </a:lnTo>
                      <a:lnTo>
                        <a:pt x="550" y="394"/>
                      </a:lnTo>
                      <a:lnTo>
                        <a:pt x="542" y="380"/>
                      </a:lnTo>
                      <a:lnTo>
                        <a:pt x="539" y="366"/>
                      </a:lnTo>
                      <a:lnTo>
                        <a:pt x="502" y="338"/>
                      </a:lnTo>
                      <a:lnTo>
                        <a:pt x="468" y="311"/>
                      </a:lnTo>
                      <a:lnTo>
                        <a:pt x="435" y="281"/>
                      </a:lnTo>
                      <a:lnTo>
                        <a:pt x="404" y="253"/>
                      </a:lnTo>
                      <a:lnTo>
                        <a:pt x="369" y="224"/>
                      </a:lnTo>
                      <a:lnTo>
                        <a:pt x="336" y="198"/>
                      </a:lnTo>
                      <a:lnTo>
                        <a:pt x="299" y="174"/>
                      </a:lnTo>
                      <a:lnTo>
                        <a:pt x="260" y="157"/>
                      </a:lnTo>
                      <a:lnTo>
                        <a:pt x="228" y="134"/>
                      </a:lnTo>
                      <a:lnTo>
                        <a:pt x="196" y="111"/>
                      </a:lnTo>
                      <a:lnTo>
                        <a:pt x="163" y="89"/>
                      </a:lnTo>
                      <a:lnTo>
                        <a:pt x="131" y="68"/>
                      </a:lnTo>
                      <a:lnTo>
                        <a:pt x="97" y="47"/>
                      </a:lnTo>
                      <a:lnTo>
                        <a:pt x="65" y="29"/>
                      </a:lnTo>
                      <a:lnTo>
                        <a:pt x="32" y="12"/>
                      </a:lnTo>
                      <a:lnTo>
                        <a:pt x="0" y="0"/>
                      </a:lnTo>
                      <a:lnTo>
                        <a:pt x="99" y="47"/>
                      </a:lnTo>
                      <a:lnTo>
                        <a:pt x="199" y="102"/>
                      </a:lnTo>
                      <a:lnTo>
                        <a:pt x="298" y="160"/>
                      </a:lnTo>
                      <a:lnTo>
                        <a:pt x="394" y="227"/>
                      </a:lnTo>
                      <a:lnTo>
                        <a:pt x="486" y="298"/>
                      </a:lnTo>
                      <a:lnTo>
                        <a:pt x="574" y="376"/>
                      </a:lnTo>
                      <a:lnTo>
                        <a:pt x="656" y="460"/>
                      </a:lnTo>
                      <a:lnTo>
                        <a:pt x="736" y="553"/>
                      </a:lnTo>
                      <a:close/>
                    </a:path>
                  </a:pathLst>
                </a:custGeom>
                <a:solidFill>
                  <a:srgbClr val="99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65" name="Freeform 38"/>
                <p:cNvSpPr>
                  <a:spLocks/>
                </p:cNvSpPr>
                <p:nvPr/>
              </p:nvSpPr>
              <p:spPr bwMode="auto">
                <a:xfrm>
                  <a:off x="5694482" y="15766"/>
                  <a:ext cx="623888" cy="617537"/>
                </a:xfrm>
                <a:custGeom>
                  <a:avLst/>
                  <a:gdLst/>
                  <a:ahLst/>
                  <a:cxnLst>
                    <a:cxn ang="0">
                      <a:pos x="309" y="19"/>
                    </a:cxn>
                    <a:cxn ang="0">
                      <a:pos x="344" y="18"/>
                    </a:cxn>
                    <a:cxn ang="0">
                      <a:pos x="370" y="28"/>
                    </a:cxn>
                    <a:cxn ang="0">
                      <a:pos x="390" y="44"/>
                    </a:cxn>
                    <a:cxn ang="0">
                      <a:pos x="407" y="68"/>
                    </a:cxn>
                    <a:cxn ang="0">
                      <a:pos x="418" y="95"/>
                    </a:cxn>
                    <a:cxn ang="0">
                      <a:pos x="429" y="123"/>
                    </a:cxn>
                    <a:cxn ang="0">
                      <a:pos x="441" y="150"/>
                    </a:cxn>
                    <a:cxn ang="0">
                      <a:pos x="457" y="177"/>
                    </a:cxn>
                    <a:cxn ang="0">
                      <a:pos x="482" y="217"/>
                    </a:cxn>
                    <a:cxn ang="0">
                      <a:pos x="511" y="258"/>
                    </a:cxn>
                    <a:cxn ang="0">
                      <a:pos x="542" y="295"/>
                    </a:cxn>
                    <a:cxn ang="0">
                      <a:pos x="575" y="334"/>
                    </a:cxn>
                    <a:cxn ang="0">
                      <a:pos x="607" y="371"/>
                    </a:cxn>
                    <a:cxn ang="0">
                      <a:pos x="645" y="405"/>
                    </a:cxn>
                    <a:cxn ang="0">
                      <a:pos x="681" y="437"/>
                    </a:cxn>
                    <a:cxn ang="0">
                      <a:pos x="723" y="468"/>
                    </a:cxn>
                    <a:cxn ang="0">
                      <a:pos x="738" y="503"/>
                    </a:cxn>
                    <a:cxn ang="0">
                      <a:pos x="755" y="541"/>
                    </a:cxn>
                    <a:cxn ang="0">
                      <a:pos x="769" y="578"/>
                    </a:cxn>
                    <a:cxn ang="0">
                      <a:pos x="780" y="619"/>
                    </a:cxn>
                    <a:cxn ang="0">
                      <a:pos x="784" y="659"/>
                    </a:cxn>
                    <a:cxn ang="0">
                      <a:pos x="786" y="699"/>
                    </a:cxn>
                    <a:cxn ang="0">
                      <a:pos x="779" y="738"/>
                    </a:cxn>
                    <a:cxn ang="0">
                      <a:pos x="766" y="777"/>
                    </a:cxn>
                    <a:cxn ang="0">
                      <a:pos x="699" y="736"/>
                    </a:cxn>
                    <a:cxn ang="0">
                      <a:pos x="632" y="698"/>
                    </a:cxn>
                    <a:cxn ang="0">
                      <a:pos x="564" y="660"/>
                    </a:cxn>
                    <a:cxn ang="0">
                      <a:pos x="496" y="626"/>
                    </a:cxn>
                    <a:cxn ang="0">
                      <a:pos x="425" y="591"/>
                    </a:cxn>
                    <a:cxn ang="0">
                      <a:pos x="355" y="559"/>
                    </a:cxn>
                    <a:cxn ang="0">
                      <a:pos x="284" y="528"/>
                    </a:cxn>
                    <a:cxn ang="0">
                      <a:pos x="213" y="499"/>
                    </a:cxn>
                    <a:cxn ang="0">
                      <a:pos x="182" y="446"/>
                    </a:cxn>
                    <a:cxn ang="0">
                      <a:pos x="149" y="394"/>
                    </a:cxn>
                    <a:cxn ang="0">
                      <a:pos x="112" y="343"/>
                    </a:cxn>
                    <a:cxn ang="0">
                      <a:pos x="78" y="291"/>
                    </a:cxn>
                    <a:cxn ang="0">
                      <a:pos x="46" y="235"/>
                    </a:cxn>
                    <a:cxn ang="0">
                      <a:pos x="21" y="178"/>
                    </a:cxn>
                    <a:cxn ang="0">
                      <a:pos x="4" y="118"/>
                    </a:cxn>
                    <a:cxn ang="0">
                      <a:pos x="0" y="54"/>
                    </a:cxn>
                    <a:cxn ang="0">
                      <a:pos x="11" y="25"/>
                    </a:cxn>
                    <a:cxn ang="0">
                      <a:pos x="26" y="8"/>
                    </a:cxn>
                    <a:cxn ang="0">
                      <a:pos x="46" y="0"/>
                    </a:cxn>
                    <a:cxn ang="0">
                      <a:pos x="71" y="0"/>
                    </a:cxn>
                    <a:cxn ang="0">
                      <a:pos x="94" y="3"/>
                    </a:cxn>
                    <a:cxn ang="0">
                      <a:pos x="119" y="10"/>
                    </a:cxn>
                    <a:cxn ang="0">
                      <a:pos x="143" y="17"/>
                    </a:cxn>
                    <a:cxn ang="0">
                      <a:pos x="165" y="24"/>
                    </a:cxn>
                    <a:cxn ang="0">
                      <a:pos x="231" y="50"/>
                    </a:cxn>
                    <a:cxn ang="0">
                      <a:pos x="309" y="19"/>
                    </a:cxn>
                  </a:cxnLst>
                  <a:rect l="0" t="0" r="r" b="b"/>
                  <a:pathLst>
                    <a:path w="786" h="777">
                      <a:moveTo>
                        <a:pt x="309" y="19"/>
                      </a:moveTo>
                      <a:lnTo>
                        <a:pt x="344" y="18"/>
                      </a:lnTo>
                      <a:lnTo>
                        <a:pt x="370" y="28"/>
                      </a:lnTo>
                      <a:lnTo>
                        <a:pt x="390" y="44"/>
                      </a:lnTo>
                      <a:lnTo>
                        <a:pt x="407" y="68"/>
                      </a:lnTo>
                      <a:lnTo>
                        <a:pt x="418" y="95"/>
                      </a:lnTo>
                      <a:lnTo>
                        <a:pt x="429" y="123"/>
                      </a:lnTo>
                      <a:lnTo>
                        <a:pt x="441" y="150"/>
                      </a:lnTo>
                      <a:lnTo>
                        <a:pt x="457" y="177"/>
                      </a:lnTo>
                      <a:lnTo>
                        <a:pt x="482" y="217"/>
                      </a:lnTo>
                      <a:lnTo>
                        <a:pt x="511" y="258"/>
                      </a:lnTo>
                      <a:lnTo>
                        <a:pt x="542" y="295"/>
                      </a:lnTo>
                      <a:lnTo>
                        <a:pt x="575" y="334"/>
                      </a:lnTo>
                      <a:lnTo>
                        <a:pt x="607" y="371"/>
                      </a:lnTo>
                      <a:lnTo>
                        <a:pt x="645" y="405"/>
                      </a:lnTo>
                      <a:lnTo>
                        <a:pt x="681" y="437"/>
                      </a:lnTo>
                      <a:lnTo>
                        <a:pt x="723" y="468"/>
                      </a:lnTo>
                      <a:lnTo>
                        <a:pt x="738" y="503"/>
                      </a:lnTo>
                      <a:lnTo>
                        <a:pt x="755" y="541"/>
                      </a:lnTo>
                      <a:lnTo>
                        <a:pt x="769" y="578"/>
                      </a:lnTo>
                      <a:lnTo>
                        <a:pt x="780" y="619"/>
                      </a:lnTo>
                      <a:lnTo>
                        <a:pt x="784" y="659"/>
                      </a:lnTo>
                      <a:lnTo>
                        <a:pt x="786" y="699"/>
                      </a:lnTo>
                      <a:lnTo>
                        <a:pt x="779" y="738"/>
                      </a:lnTo>
                      <a:lnTo>
                        <a:pt x="766" y="777"/>
                      </a:lnTo>
                      <a:lnTo>
                        <a:pt x="699" y="736"/>
                      </a:lnTo>
                      <a:lnTo>
                        <a:pt x="632" y="698"/>
                      </a:lnTo>
                      <a:lnTo>
                        <a:pt x="564" y="660"/>
                      </a:lnTo>
                      <a:lnTo>
                        <a:pt x="496" y="626"/>
                      </a:lnTo>
                      <a:lnTo>
                        <a:pt x="425" y="591"/>
                      </a:lnTo>
                      <a:lnTo>
                        <a:pt x="355" y="559"/>
                      </a:lnTo>
                      <a:lnTo>
                        <a:pt x="284" y="528"/>
                      </a:lnTo>
                      <a:lnTo>
                        <a:pt x="213" y="499"/>
                      </a:lnTo>
                      <a:lnTo>
                        <a:pt x="182" y="446"/>
                      </a:lnTo>
                      <a:lnTo>
                        <a:pt x="149" y="394"/>
                      </a:lnTo>
                      <a:lnTo>
                        <a:pt x="112" y="343"/>
                      </a:lnTo>
                      <a:lnTo>
                        <a:pt x="78" y="291"/>
                      </a:lnTo>
                      <a:lnTo>
                        <a:pt x="46" y="235"/>
                      </a:lnTo>
                      <a:lnTo>
                        <a:pt x="21" y="178"/>
                      </a:lnTo>
                      <a:lnTo>
                        <a:pt x="4" y="118"/>
                      </a:lnTo>
                      <a:lnTo>
                        <a:pt x="0" y="54"/>
                      </a:lnTo>
                      <a:lnTo>
                        <a:pt x="11" y="25"/>
                      </a:lnTo>
                      <a:lnTo>
                        <a:pt x="26" y="8"/>
                      </a:lnTo>
                      <a:lnTo>
                        <a:pt x="46" y="0"/>
                      </a:lnTo>
                      <a:lnTo>
                        <a:pt x="71" y="0"/>
                      </a:lnTo>
                      <a:lnTo>
                        <a:pt x="94" y="3"/>
                      </a:lnTo>
                      <a:lnTo>
                        <a:pt x="119" y="10"/>
                      </a:lnTo>
                      <a:lnTo>
                        <a:pt x="143" y="17"/>
                      </a:lnTo>
                      <a:lnTo>
                        <a:pt x="165" y="24"/>
                      </a:lnTo>
                      <a:lnTo>
                        <a:pt x="231" y="50"/>
                      </a:lnTo>
                      <a:lnTo>
                        <a:pt x="309" y="1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66" name="Freeform 39"/>
                <p:cNvSpPr>
                  <a:spLocks/>
                </p:cNvSpPr>
                <p:nvPr/>
              </p:nvSpPr>
              <p:spPr bwMode="auto">
                <a:xfrm>
                  <a:off x="5370632" y="23704"/>
                  <a:ext cx="396875" cy="350837"/>
                </a:xfrm>
                <a:custGeom>
                  <a:avLst/>
                  <a:gdLst/>
                  <a:ahLst/>
                  <a:cxnLst>
                    <a:cxn ang="0">
                      <a:pos x="343" y="153"/>
                    </a:cxn>
                    <a:cxn ang="0">
                      <a:pos x="372" y="179"/>
                    </a:cxn>
                    <a:cxn ang="0">
                      <a:pos x="400" y="210"/>
                    </a:cxn>
                    <a:cxn ang="0">
                      <a:pos x="425" y="244"/>
                    </a:cxn>
                    <a:cxn ang="0">
                      <a:pos x="449" y="280"/>
                    </a:cxn>
                    <a:cxn ang="0">
                      <a:pos x="467" y="316"/>
                    </a:cxn>
                    <a:cxn ang="0">
                      <a:pos x="482" y="356"/>
                    </a:cxn>
                    <a:cxn ang="0">
                      <a:pos x="494" y="398"/>
                    </a:cxn>
                    <a:cxn ang="0">
                      <a:pos x="501" y="441"/>
                    </a:cxn>
                    <a:cxn ang="0">
                      <a:pos x="425" y="412"/>
                    </a:cxn>
                    <a:cxn ang="0">
                      <a:pos x="354" y="376"/>
                    </a:cxn>
                    <a:cxn ang="0">
                      <a:pos x="286" y="329"/>
                    </a:cxn>
                    <a:cxn ang="0">
                      <a:pos x="222" y="277"/>
                    </a:cxn>
                    <a:cxn ang="0">
                      <a:pos x="159" y="218"/>
                    </a:cxn>
                    <a:cxn ang="0">
                      <a:pos x="102" y="159"/>
                    </a:cxn>
                    <a:cxn ang="0">
                      <a:pos x="49" y="97"/>
                    </a:cxn>
                    <a:cxn ang="0">
                      <a:pos x="0" y="36"/>
                    </a:cxn>
                    <a:cxn ang="0">
                      <a:pos x="23" y="36"/>
                    </a:cxn>
                    <a:cxn ang="0">
                      <a:pos x="48" y="40"/>
                    </a:cxn>
                    <a:cxn ang="0">
                      <a:pos x="75" y="46"/>
                    </a:cxn>
                    <a:cxn ang="0">
                      <a:pos x="103" y="50"/>
                    </a:cxn>
                    <a:cxn ang="0">
                      <a:pos x="130" y="50"/>
                    </a:cxn>
                    <a:cxn ang="0">
                      <a:pos x="154" y="46"/>
                    </a:cxn>
                    <a:cxn ang="0">
                      <a:pos x="172" y="32"/>
                    </a:cxn>
                    <a:cxn ang="0">
                      <a:pos x="187" y="9"/>
                    </a:cxn>
                    <a:cxn ang="0">
                      <a:pos x="190" y="1"/>
                    </a:cxn>
                    <a:cxn ang="0">
                      <a:pos x="201" y="0"/>
                    </a:cxn>
                    <a:cxn ang="0">
                      <a:pos x="212" y="1"/>
                    </a:cxn>
                    <a:cxn ang="0">
                      <a:pos x="222" y="9"/>
                    </a:cxn>
                    <a:cxn ang="0">
                      <a:pos x="239" y="23"/>
                    </a:cxn>
                    <a:cxn ang="0">
                      <a:pos x="255" y="40"/>
                    </a:cxn>
                    <a:cxn ang="0">
                      <a:pos x="269" y="57"/>
                    </a:cxn>
                    <a:cxn ang="0">
                      <a:pos x="285" y="76"/>
                    </a:cxn>
                    <a:cxn ang="0">
                      <a:pos x="298" y="93"/>
                    </a:cxn>
                    <a:cxn ang="0">
                      <a:pos x="312" y="113"/>
                    </a:cxn>
                    <a:cxn ang="0">
                      <a:pos x="326" y="132"/>
                    </a:cxn>
                    <a:cxn ang="0">
                      <a:pos x="343" y="153"/>
                    </a:cxn>
                  </a:cxnLst>
                  <a:rect l="0" t="0" r="r" b="b"/>
                  <a:pathLst>
                    <a:path w="501" h="441">
                      <a:moveTo>
                        <a:pt x="343" y="153"/>
                      </a:moveTo>
                      <a:lnTo>
                        <a:pt x="372" y="179"/>
                      </a:lnTo>
                      <a:lnTo>
                        <a:pt x="400" y="210"/>
                      </a:lnTo>
                      <a:lnTo>
                        <a:pt x="425" y="244"/>
                      </a:lnTo>
                      <a:lnTo>
                        <a:pt x="449" y="280"/>
                      </a:lnTo>
                      <a:lnTo>
                        <a:pt x="467" y="316"/>
                      </a:lnTo>
                      <a:lnTo>
                        <a:pt x="482" y="356"/>
                      </a:lnTo>
                      <a:lnTo>
                        <a:pt x="494" y="398"/>
                      </a:lnTo>
                      <a:lnTo>
                        <a:pt x="501" y="441"/>
                      </a:lnTo>
                      <a:lnTo>
                        <a:pt x="425" y="412"/>
                      </a:lnTo>
                      <a:lnTo>
                        <a:pt x="354" y="376"/>
                      </a:lnTo>
                      <a:lnTo>
                        <a:pt x="286" y="329"/>
                      </a:lnTo>
                      <a:lnTo>
                        <a:pt x="222" y="277"/>
                      </a:lnTo>
                      <a:lnTo>
                        <a:pt x="159" y="218"/>
                      </a:lnTo>
                      <a:lnTo>
                        <a:pt x="102" y="159"/>
                      </a:lnTo>
                      <a:lnTo>
                        <a:pt x="49" y="97"/>
                      </a:lnTo>
                      <a:lnTo>
                        <a:pt x="0" y="36"/>
                      </a:lnTo>
                      <a:lnTo>
                        <a:pt x="23" y="36"/>
                      </a:lnTo>
                      <a:lnTo>
                        <a:pt x="48" y="40"/>
                      </a:lnTo>
                      <a:lnTo>
                        <a:pt x="75" y="46"/>
                      </a:lnTo>
                      <a:lnTo>
                        <a:pt x="103" y="50"/>
                      </a:lnTo>
                      <a:lnTo>
                        <a:pt x="130" y="50"/>
                      </a:lnTo>
                      <a:lnTo>
                        <a:pt x="154" y="46"/>
                      </a:lnTo>
                      <a:lnTo>
                        <a:pt x="172" y="32"/>
                      </a:lnTo>
                      <a:lnTo>
                        <a:pt x="187" y="9"/>
                      </a:lnTo>
                      <a:lnTo>
                        <a:pt x="190" y="1"/>
                      </a:lnTo>
                      <a:lnTo>
                        <a:pt x="201" y="0"/>
                      </a:lnTo>
                      <a:lnTo>
                        <a:pt x="212" y="1"/>
                      </a:lnTo>
                      <a:lnTo>
                        <a:pt x="222" y="9"/>
                      </a:lnTo>
                      <a:lnTo>
                        <a:pt x="239" y="23"/>
                      </a:lnTo>
                      <a:lnTo>
                        <a:pt x="255" y="40"/>
                      </a:lnTo>
                      <a:lnTo>
                        <a:pt x="269" y="57"/>
                      </a:lnTo>
                      <a:lnTo>
                        <a:pt x="285" y="76"/>
                      </a:lnTo>
                      <a:lnTo>
                        <a:pt x="298" y="93"/>
                      </a:lnTo>
                      <a:lnTo>
                        <a:pt x="312" y="113"/>
                      </a:lnTo>
                      <a:lnTo>
                        <a:pt x="326" y="132"/>
                      </a:lnTo>
                      <a:lnTo>
                        <a:pt x="343" y="153"/>
                      </a:lnTo>
                      <a:close/>
                    </a:path>
                  </a:pathLst>
                </a:custGeom>
                <a:solidFill>
                  <a:srgbClr val="B8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67" name="Freeform 40"/>
                <p:cNvSpPr>
                  <a:spLocks/>
                </p:cNvSpPr>
                <p:nvPr/>
              </p:nvSpPr>
              <p:spPr bwMode="auto">
                <a:xfrm>
                  <a:off x="6081832" y="93554"/>
                  <a:ext cx="171450" cy="146050"/>
                </a:xfrm>
                <a:custGeom>
                  <a:avLst/>
                  <a:gdLst/>
                  <a:ahLst/>
                  <a:cxnLst>
                    <a:cxn ang="0">
                      <a:pos x="144" y="39"/>
                    </a:cxn>
                    <a:cxn ang="0">
                      <a:pos x="155" y="39"/>
                    </a:cxn>
                    <a:cxn ang="0">
                      <a:pos x="165" y="42"/>
                    </a:cxn>
                    <a:cxn ang="0">
                      <a:pos x="173" y="44"/>
                    </a:cxn>
                    <a:cxn ang="0">
                      <a:pos x="183" y="49"/>
                    </a:cxn>
                    <a:cxn ang="0">
                      <a:pos x="190" y="53"/>
                    </a:cxn>
                    <a:cxn ang="0">
                      <a:pos x="198" y="60"/>
                    </a:cxn>
                    <a:cxn ang="0">
                      <a:pos x="205" y="65"/>
                    </a:cxn>
                    <a:cxn ang="0">
                      <a:pos x="214" y="74"/>
                    </a:cxn>
                    <a:cxn ang="0">
                      <a:pos x="215" y="88"/>
                    </a:cxn>
                    <a:cxn ang="0">
                      <a:pos x="218" y="103"/>
                    </a:cxn>
                    <a:cxn ang="0">
                      <a:pos x="218" y="117"/>
                    </a:cxn>
                    <a:cxn ang="0">
                      <a:pos x="218" y="131"/>
                    </a:cxn>
                    <a:cxn ang="0">
                      <a:pos x="215" y="143"/>
                    </a:cxn>
                    <a:cxn ang="0">
                      <a:pos x="211" y="156"/>
                    </a:cxn>
                    <a:cxn ang="0">
                      <a:pos x="204" y="168"/>
                    </a:cxn>
                    <a:cxn ang="0">
                      <a:pos x="197" y="182"/>
                    </a:cxn>
                    <a:cxn ang="0">
                      <a:pos x="163" y="171"/>
                    </a:cxn>
                    <a:cxn ang="0">
                      <a:pos x="134" y="156"/>
                    </a:cxn>
                    <a:cxn ang="0">
                      <a:pos x="105" y="135"/>
                    </a:cxn>
                    <a:cxn ang="0">
                      <a:pos x="80" y="111"/>
                    </a:cxn>
                    <a:cxn ang="0">
                      <a:pos x="55" y="83"/>
                    </a:cxn>
                    <a:cxn ang="0">
                      <a:pos x="34" y="56"/>
                    </a:cxn>
                    <a:cxn ang="0">
                      <a:pos x="16" y="28"/>
                    </a:cxn>
                    <a:cxn ang="0">
                      <a:pos x="0" y="0"/>
                    </a:cxn>
                    <a:cxn ang="0">
                      <a:pos x="16" y="7"/>
                    </a:cxn>
                    <a:cxn ang="0">
                      <a:pos x="32" y="18"/>
                    </a:cxn>
                    <a:cxn ang="0">
                      <a:pos x="49" y="29"/>
                    </a:cxn>
                    <a:cxn ang="0">
                      <a:pos x="67" y="40"/>
                    </a:cxn>
                    <a:cxn ang="0">
                      <a:pos x="84" y="46"/>
                    </a:cxn>
                    <a:cxn ang="0">
                      <a:pos x="104" y="50"/>
                    </a:cxn>
                    <a:cxn ang="0">
                      <a:pos x="123" y="47"/>
                    </a:cxn>
                    <a:cxn ang="0">
                      <a:pos x="144" y="39"/>
                    </a:cxn>
                  </a:cxnLst>
                  <a:rect l="0" t="0" r="r" b="b"/>
                  <a:pathLst>
                    <a:path w="218" h="182">
                      <a:moveTo>
                        <a:pt x="144" y="39"/>
                      </a:moveTo>
                      <a:lnTo>
                        <a:pt x="155" y="39"/>
                      </a:lnTo>
                      <a:lnTo>
                        <a:pt x="165" y="42"/>
                      </a:lnTo>
                      <a:lnTo>
                        <a:pt x="173" y="44"/>
                      </a:lnTo>
                      <a:lnTo>
                        <a:pt x="183" y="49"/>
                      </a:lnTo>
                      <a:lnTo>
                        <a:pt x="190" y="53"/>
                      </a:lnTo>
                      <a:lnTo>
                        <a:pt x="198" y="60"/>
                      </a:lnTo>
                      <a:lnTo>
                        <a:pt x="205" y="65"/>
                      </a:lnTo>
                      <a:lnTo>
                        <a:pt x="214" y="74"/>
                      </a:lnTo>
                      <a:lnTo>
                        <a:pt x="215" y="88"/>
                      </a:lnTo>
                      <a:lnTo>
                        <a:pt x="218" y="103"/>
                      </a:lnTo>
                      <a:lnTo>
                        <a:pt x="218" y="117"/>
                      </a:lnTo>
                      <a:lnTo>
                        <a:pt x="218" y="131"/>
                      </a:lnTo>
                      <a:lnTo>
                        <a:pt x="215" y="143"/>
                      </a:lnTo>
                      <a:lnTo>
                        <a:pt x="211" y="156"/>
                      </a:lnTo>
                      <a:lnTo>
                        <a:pt x="204" y="168"/>
                      </a:lnTo>
                      <a:lnTo>
                        <a:pt x="197" y="182"/>
                      </a:lnTo>
                      <a:lnTo>
                        <a:pt x="163" y="171"/>
                      </a:lnTo>
                      <a:lnTo>
                        <a:pt x="134" y="156"/>
                      </a:lnTo>
                      <a:lnTo>
                        <a:pt x="105" y="135"/>
                      </a:lnTo>
                      <a:lnTo>
                        <a:pt x="80" y="111"/>
                      </a:lnTo>
                      <a:lnTo>
                        <a:pt x="55" y="83"/>
                      </a:lnTo>
                      <a:lnTo>
                        <a:pt x="34" y="56"/>
                      </a:lnTo>
                      <a:lnTo>
                        <a:pt x="16" y="28"/>
                      </a:lnTo>
                      <a:lnTo>
                        <a:pt x="0" y="0"/>
                      </a:lnTo>
                      <a:lnTo>
                        <a:pt x="16" y="7"/>
                      </a:lnTo>
                      <a:lnTo>
                        <a:pt x="32" y="18"/>
                      </a:lnTo>
                      <a:lnTo>
                        <a:pt x="49" y="29"/>
                      </a:lnTo>
                      <a:lnTo>
                        <a:pt x="67" y="40"/>
                      </a:lnTo>
                      <a:lnTo>
                        <a:pt x="84" y="46"/>
                      </a:lnTo>
                      <a:lnTo>
                        <a:pt x="104" y="50"/>
                      </a:lnTo>
                      <a:lnTo>
                        <a:pt x="123" y="47"/>
                      </a:lnTo>
                      <a:lnTo>
                        <a:pt x="144" y="39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68" name="Freeform 41"/>
                <p:cNvSpPr>
                  <a:spLocks/>
                </p:cNvSpPr>
                <p:nvPr/>
              </p:nvSpPr>
              <p:spPr bwMode="auto">
                <a:xfrm>
                  <a:off x="6507282" y="284054"/>
                  <a:ext cx="203200" cy="273050"/>
                </a:xfrm>
                <a:custGeom>
                  <a:avLst/>
                  <a:gdLst/>
                  <a:ahLst/>
                  <a:cxnLst>
                    <a:cxn ang="0">
                      <a:pos x="252" y="197"/>
                    </a:cxn>
                    <a:cxn ang="0">
                      <a:pos x="254" y="216"/>
                    </a:cxn>
                    <a:cxn ang="0">
                      <a:pos x="255" y="236"/>
                    </a:cxn>
                    <a:cxn ang="0">
                      <a:pos x="254" y="255"/>
                    </a:cxn>
                    <a:cxn ang="0">
                      <a:pos x="252" y="275"/>
                    </a:cxn>
                    <a:cxn ang="0">
                      <a:pos x="247" y="293"/>
                    </a:cxn>
                    <a:cxn ang="0">
                      <a:pos x="241" y="311"/>
                    </a:cxn>
                    <a:cxn ang="0">
                      <a:pos x="231" y="328"/>
                    </a:cxn>
                    <a:cxn ang="0">
                      <a:pos x="222" y="344"/>
                    </a:cxn>
                    <a:cxn ang="0">
                      <a:pos x="205" y="342"/>
                    </a:cxn>
                    <a:cxn ang="0">
                      <a:pos x="194" y="336"/>
                    </a:cxn>
                    <a:cxn ang="0">
                      <a:pos x="184" y="326"/>
                    </a:cxn>
                    <a:cxn ang="0">
                      <a:pos x="180" y="315"/>
                    </a:cxn>
                    <a:cxn ang="0">
                      <a:pos x="174" y="301"/>
                    </a:cxn>
                    <a:cxn ang="0">
                      <a:pos x="170" y="287"/>
                    </a:cxn>
                    <a:cxn ang="0">
                      <a:pos x="164" y="273"/>
                    </a:cxn>
                    <a:cxn ang="0">
                      <a:pos x="160" y="262"/>
                    </a:cxn>
                    <a:cxn ang="0">
                      <a:pos x="146" y="224"/>
                    </a:cxn>
                    <a:cxn ang="0">
                      <a:pos x="132" y="191"/>
                    </a:cxn>
                    <a:cxn ang="0">
                      <a:pos x="114" y="156"/>
                    </a:cxn>
                    <a:cxn ang="0">
                      <a:pos x="96" y="124"/>
                    </a:cxn>
                    <a:cxn ang="0">
                      <a:pos x="74" y="91"/>
                    </a:cxn>
                    <a:cxn ang="0">
                      <a:pos x="50" y="60"/>
                    </a:cxn>
                    <a:cxn ang="0">
                      <a:pos x="25" y="29"/>
                    </a:cxn>
                    <a:cxn ang="0">
                      <a:pos x="0" y="0"/>
                    </a:cxn>
                    <a:cxn ang="0">
                      <a:pos x="31" y="21"/>
                    </a:cxn>
                    <a:cxn ang="0">
                      <a:pos x="63" y="43"/>
                    </a:cxn>
                    <a:cxn ang="0">
                      <a:pos x="96" y="67"/>
                    </a:cxn>
                    <a:cxn ang="0">
                      <a:pos x="130" y="92"/>
                    </a:cxn>
                    <a:cxn ang="0">
                      <a:pos x="162" y="116"/>
                    </a:cxn>
                    <a:cxn ang="0">
                      <a:pos x="194" y="142"/>
                    </a:cxn>
                    <a:cxn ang="0">
                      <a:pos x="223" y="167"/>
                    </a:cxn>
                    <a:cxn ang="0">
                      <a:pos x="252" y="197"/>
                    </a:cxn>
                  </a:cxnLst>
                  <a:rect l="0" t="0" r="r" b="b"/>
                  <a:pathLst>
                    <a:path w="255" h="344">
                      <a:moveTo>
                        <a:pt x="252" y="197"/>
                      </a:moveTo>
                      <a:lnTo>
                        <a:pt x="254" y="216"/>
                      </a:lnTo>
                      <a:lnTo>
                        <a:pt x="255" y="236"/>
                      </a:lnTo>
                      <a:lnTo>
                        <a:pt x="254" y="255"/>
                      </a:lnTo>
                      <a:lnTo>
                        <a:pt x="252" y="275"/>
                      </a:lnTo>
                      <a:lnTo>
                        <a:pt x="247" y="293"/>
                      </a:lnTo>
                      <a:lnTo>
                        <a:pt x="241" y="311"/>
                      </a:lnTo>
                      <a:lnTo>
                        <a:pt x="231" y="328"/>
                      </a:lnTo>
                      <a:lnTo>
                        <a:pt x="222" y="344"/>
                      </a:lnTo>
                      <a:lnTo>
                        <a:pt x="205" y="342"/>
                      </a:lnTo>
                      <a:lnTo>
                        <a:pt x="194" y="336"/>
                      </a:lnTo>
                      <a:lnTo>
                        <a:pt x="184" y="326"/>
                      </a:lnTo>
                      <a:lnTo>
                        <a:pt x="180" y="315"/>
                      </a:lnTo>
                      <a:lnTo>
                        <a:pt x="174" y="301"/>
                      </a:lnTo>
                      <a:lnTo>
                        <a:pt x="170" y="287"/>
                      </a:lnTo>
                      <a:lnTo>
                        <a:pt x="164" y="273"/>
                      </a:lnTo>
                      <a:lnTo>
                        <a:pt x="160" y="262"/>
                      </a:lnTo>
                      <a:lnTo>
                        <a:pt x="146" y="224"/>
                      </a:lnTo>
                      <a:lnTo>
                        <a:pt x="132" y="191"/>
                      </a:lnTo>
                      <a:lnTo>
                        <a:pt x="114" y="156"/>
                      </a:lnTo>
                      <a:lnTo>
                        <a:pt x="96" y="124"/>
                      </a:lnTo>
                      <a:lnTo>
                        <a:pt x="74" y="91"/>
                      </a:lnTo>
                      <a:lnTo>
                        <a:pt x="50" y="60"/>
                      </a:lnTo>
                      <a:lnTo>
                        <a:pt x="25" y="29"/>
                      </a:lnTo>
                      <a:lnTo>
                        <a:pt x="0" y="0"/>
                      </a:lnTo>
                      <a:lnTo>
                        <a:pt x="31" y="21"/>
                      </a:lnTo>
                      <a:lnTo>
                        <a:pt x="63" y="43"/>
                      </a:lnTo>
                      <a:lnTo>
                        <a:pt x="96" y="67"/>
                      </a:lnTo>
                      <a:lnTo>
                        <a:pt x="130" y="92"/>
                      </a:lnTo>
                      <a:lnTo>
                        <a:pt x="162" y="116"/>
                      </a:lnTo>
                      <a:lnTo>
                        <a:pt x="194" y="142"/>
                      </a:lnTo>
                      <a:lnTo>
                        <a:pt x="223" y="167"/>
                      </a:lnTo>
                      <a:lnTo>
                        <a:pt x="252" y="197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69" name="Freeform 42"/>
                <p:cNvSpPr>
                  <a:spLocks/>
                </p:cNvSpPr>
                <p:nvPr/>
              </p:nvSpPr>
              <p:spPr bwMode="auto">
                <a:xfrm>
                  <a:off x="6713657" y="519004"/>
                  <a:ext cx="261938" cy="752475"/>
                </a:xfrm>
                <a:custGeom>
                  <a:avLst/>
                  <a:gdLst/>
                  <a:ahLst/>
                  <a:cxnLst>
                    <a:cxn ang="0">
                      <a:pos x="211" y="196"/>
                    </a:cxn>
                    <a:cxn ang="0">
                      <a:pos x="315" y="348"/>
                    </a:cxn>
                    <a:cxn ang="0">
                      <a:pos x="321" y="425"/>
                    </a:cxn>
                    <a:cxn ang="0">
                      <a:pos x="328" y="507"/>
                    </a:cxn>
                    <a:cxn ang="0">
                      <a:pos x="331" y="589"/>
                    </a:cxn>
                    <a:cxn ang="0">
                      <a:pos x="331" y="672"/>
                    </a:cxn>
                    <a:cxn ang="0">
                      <a:pos x="319" y="748"/>
                    </a:cxn>
                    <a:cxn ang="0">
                      <a:pos x="297" y="822"/>
                    </a:cxn>
                    <a:cxn ang="0">
                      <a:pos x="261" y="889"/>
                    </a:cxn>
                    <a:cxn ang="0">
                      <a:pos x="207" y="949"/>
                    </a:cxn>
                    <a:cxn ang="0">
                      <a:pos x="184" y="941"/>
                    </a:cxn>
                    <a:cxn ang="0">
                      <a:pos x="165" y="903"/>
                    </a:cxn>
                    <a:cxn ang="0">
                      <a:pos x="145" y="868"/>
                    </a:cxn>
                    <a:cxn ang="0">
                      <a:pos x="124" y="833"/>
                    </a:cxn>
                    <a:cxn ang="0">
                      <a:pos x="103" y="798"/>
                    </a:cxn>
                    <a:cxn ang="0">
                      <a:pos x="81" y="764"/>
                    </a:cxn>
                    <a:cxn ang="0">
                      <a:pos x="59" y="730"/>
                    </a:cxn>
                    <a:cxn ang="0">
                      <a:pos x="36" y="695"/>
                    </a:cxn>
                    <a:cxn ang="0">
                      <a:pos x="16" y="662"/>
                    </a:cxn>
                    <a:cxn ang="0">
                      <a:pos x="3" y="602"/>
                    </a:cxn>
                    <a:cxn ang="0">
                      <a:pos x="0" y="543"/>
                    </a:cxn>
                    <a:cxn ang="0">
                      <a:pos x="2" y="483"/>
                    </a:cxn>
                    <a:cxn ang="0">
                      <a:pos x="9" y="425"/>
                    </a:cxn>
                    <a:cxn ang="0">
                      <a:pos x="16" y="364"/>
                    </a:cxn>
                    <a:cxn ang="0">
                      <a:pos x="23" y="304"/>
                    </a:cxn>
                    <a:cxn ang="0">
                      <a:pos x="27" y="242"/>
                    </a:cxn>
                    <a:cxn ang="0">
                      <a:pos x="28" y="182"/>
                    </a:cxn>
                    <a:cxn ang="0">
                      <a:pos x="27" y="156"/>
                    </a:cxn>
                    <a:cxn ang="0">
                      <a:pos x="29" y="134"/>
                    </a:cxn>
                    <a:cxn ang="0">
                      <a:pos x="35" y="110"/>
                    </a:cxn>
                    <a:cxn ang="0">
                      <a:pos x="43" y="89"/>
                    </a:cxn>
                    <a:cxn ang="0">
                      <a:pos x="50" y="67"/>
                    </a:cxn>
                    <a:cxn ang="0">
                      <a:pos x="59" y="45"/>
                    </a:cxn>
                    <a:cxn ang="0">
                      <a:pos x="64" y="22"/>
                    </a:cxn>
                    <a:cxn ang="0">
                      <a:pos x="67" y="0"/>
                    </a:cxn>
                    <a:cxn ang="0">
                      <a:pos x="78" y="25"/>
                    </a:cxn>
                    <a:cxn ang="0">
                      <a:pos x="94" y="50"/>
                    </a:cxn>
                    <a:cxn ang="0">
                      <a:pos x="109" y="74"/>
                    </a:cxn>
                    <a:cxn ang="0">
                      <a:pos x="128" y="99"/>
                    </a:cxn>
                    <a:cxn ang="0">
                      <a:pos x="147" y="123"/>
                    </a:cxn>
                    <a:cxn ang="0">
                      <a:pos x="167" y="146"/>
                    </a:cxn>
                    <a:cxn ang="0">
                      <a:pos x="188" y="171"/>
                    </a:cxn>
                    <a:cxn ang="0">
                      <a:pos x="211" y="196"/>
                    </a:cxn>
                  </a:cxnLst>
                  <a:rect l="0" t="0" r="r" b="b"/>
                  <a:pathLst>
                    <a:path w="331" h="949">
                      <a:moveTo>
                        <a:pt x="211" y="196"/>
                      </a:moveTo>
                      <a:lnTo>
                        <a:pt x="315" y="348"/>
                      </a:lnTo>
                      <a:lnTo>
                        <a:pt x="321" y="425"/>
                      </a:lnTo>
                      <a:lnTo>
                        <a:pt x="328" y="507"/>
                      </a:lnTo>
                      <a:lnTo>
                        <a:pt x="331" y="589"/>
                      </a:lnTo>
                      <a:lnTo>
                        <a:pt x="331" y="672"/>
                      </a:lnTo>
                      <a:lnTo>
                        <a:pt x="319" y="748"/>
                      </a:lnTo>
                      <a:lnTo>
                        <a:pt x="297" y="822"/>
                      </a:lnTo>
                      <a:lnTo>
                        <a:pt x="261" y="889"/>
                      </a:lnTo>
                      <a:lnTo>
                        <a:pt x="207" y="949"/>
                      </a:lnTo>
                      <a:lnTo>
                        <a:pt x="184" y="941"/>
                      </a:lnTo>
                      <a:lnTo>
                        <a:pt x="165" y="903"/>
                      </a:lnTo>
                      <a:lnTo>
                        <a:pt x="145" y="868"/>
                      </a:lnTo>
                      <a:lnTo>
                        <a:pt x="124" y="833"/>
                      </a:lnTo>
                      <a:lnTo>
                        <a:pt x="103" y="798"/>
                      </a:lnTo>
                      <a:lnTo>
                        <a:pt x="81" y="764"/>
                      </a:lnTo>
                      <a:lnTo>
                        <a:pt x="59" y="730"/>
                      </a:lnTo>
                      <a:lnTo>
                        <a:pt x="36" y="695"/>
                      </a:lnTo>
                      <a:lnTo>
                        <a:pt x="16" y="662"/>
                      </a:lnTo>
                      <a:lnTo>
                        <a:pt x="3" y="602"/>
                      </a:lnTo>
                      <a:lnTo>
                        <a:pt x="0" y="543"/>
                      </a:lnTo>
                      <a:lnTo>
                        <a:pt x="2" y="483"/>
                      </a:lnTo>
                      <a:lnTo>
                        <a:pt x="9" y="425"/>
                      </a:lnTo>
                      <a:lnTo>
                        <a:pt x="16" y="364"/>
                      </a:lnTo>
                      <a:lnTo>
                        <a:pt x="23" y="304"/>
                      </a:lnTo>
                      <a:lnTo>
                        <a:pt x="27" y="242"/>
                      </a:lnTo>
                      <a:lnTo>
                        <a:pt x="28" y="182"/>
                      </a:lnTo>
                      <a:lnTo>
                        <a:pt x="27" y="156"/>
                      </a:lnTo>
                      <a:lnTo>
                        <a:pt x="29" y="134"/>
                      </a:lnTo>
                      <a:lnTo>
                        <a:pt x="35" y="110"/>
                      </a:lnTo>
                      <a:lnTo>
                        <a:pt x="43" y="89"/>
                      </a:lnTo>
                      <a:lnTo>
                        <a:pt x="50" y="67"/>
                      </a:lnTo>
                      <a:lnTo>
                        <a:pt x="59" y="45"/>
                      </a:lnTo>
                      <a:lnTo>
                        <a:pt x="64" y="22"/>
                      </a:lnTo>
                      <a:lnTo>
                        <a:pt x="67" y="0"/>
                      </a:lnTo>
                      <a:lnTo>
                        <a:pt x="78" y="25"/>
                      </a:lnTo>
                      <a:lnTo>
                        <a:pt x="94" y="50"/>
                      </a:lnTo>
                      <a:lnTo>
                        <a:pt x="109" y="74"/>
                      </a:lnTo>
                      <a:lnTo>
                        <a:pt x="128" y="99"/>
                      </a:lnTo>
                      <a:lnTo>
                        <a:pt x="147" y="123"/>
                      </a:lnTo>
                      <a:lnTo>
                        <a:pt x="167" y="146"/>
                      </a:lnTo>
                      <a:lnTo>
                        <a:pt x="188" y="171"/>
                      </a:lnTo>
                      <a:lnTo>
                        <a:pt x="211" y="196"/>
                      </a:lnTo>
                      <a:close/>
                    </a:path>
                  </a:pathLst>
                </a:custGeom>
                <a:solidFill>
                  <a:srgbClr val="B0E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70" name="Freeform 43"/>
                <p:cNvSpPr>
                  <a:spLocks/>
                </p:cNvSpPr>
                <p:nvPr/>
              </p:nvSpPr>
              <p:spPr bwMode="auto">
                <a:xfrm>
                  <a:off x="5321420" y="565041"/>
                  <a:ext cx="909638" cy="306387"/>
                </a:xfrm>
                <a:custGeom>
                  <a:avLst/>
                  <a:gdLst/>
                  <a:ahLst/>
                  <a:cxnLst>
                    <a:cxn ang="0">
                      <a:pos x="1037" y="60"/>
                    </a:cxn>
                    <a:cxn ang="0">
                      <a:pos x="1146" y="134"/>
                    </a:cxn>
                    <a:cxn ang="0">
                      <a:pos x="1083" y="127"/>
                    </a:cxn>
                    <a:cxn ang="0">
                      <a:pos x="1022" y="116"/>
                    </a:cxn>
                    <a:cxn ang="0">
                      <a:pos x="956" y="102"/>
                    </a:cxn>
                    <a:cxn ang="0">
                      <a:pos x="892" y="91"/>
                    </a:cxn>
                    <a:cxn ang="0">
                      <a:pos x="825" y="81"/>
                    </a:cxn>
                    <a:cxn ang="0">
                      <a:pos x="761" y="80"/>
                    </a:cxn>
                    <a:cxn ang="0">
                      <a:pos x="697" y="85"/>
                    </a:cxn>
                    <a:cxn ang="0">
                      <a:pos x="635" y="105"/>
                    </a:cxn>
                    <a:cxn ang="0">
                      <a:pos x="596" y="116"/>
                    </a:cxn>
                    <a:cxn ang="0">
                      <a:pos x="559" y="132"/>
                    </a:cxn>
                    <a:cxn ang="0">
                      <a:pos x="520" y="152"/>
                    </a:cxn>
                    <a:cxn ang="0">
                      <a:pos x="486" y="176"/>
                    </a:cxn>
                    <a:cxn ang="0">
                      <a:pos x="453" y="202"/>
                    </a:cxn>
                    <a:cxn ang="0">
                      <a:pos x="424" y="233"/>
                    </a:cxn>
                    <a:cxn ang="0">
                      <a:pos x="400" y="268"/>
                    </a:cxn>
                    <a:cxn ang="0">
                      <a:pos x="383" y="308"/>
                    </a:cxn>
                    <a:cxn ang="0">
                      <a:pos x="371" y="318"/>
                    </a:cxn>
                    <a:cxn ang="0">
                      <a:pos x="358" y="329"/>
                    </a:cxn>
                    <a:cxn ang="0">
                      <a:pos x="344" y="339"/>
                    </a:cxn>
                    <a:cxn ang="0">
                      <a:pos x="332" y="350"/>
                    </a:cxn>
                    <a:cxn ang="0">
                      <a:pos x="316" y="360"/>
                    </a:cxn>
                    <a:cxn ang="0">
                      <a:pos x="302" y="369"/>
                    </a:cxn>
                    <a:cxn ang="0">
                      <a:pos x="288" y="378"/>
                    </a:cxn>
                    <a:cxn ang="0">
                      <a:pos x="274" y="387"/>
                    </a:cxn>
                    <a:cxn ang="0">
                      <a:pos x="302" y="362"/>
                    </a:cxn>
                    <a:cxn ang="0">
                      <a:pos x="330" y="339"/>
                    </a:cxn>
                    <a:cxn ang="0">
                      <a:pos x="354" y="312"/>
                    </a:cxn>
                    <a:cxn ang="0">
                      <a:pos x="378" y="287"/>
                    </a:cxn>
                    <a:cxn ang="0">
                      <a:pos x="396" y="258"/>
                    </a:cxn>
                    <a:cxn ang="0">
                      <a:pos x="411" y="230"/>
                    </a:cxn>
                    <a:cxn ang="0">
                      <a:pos x="421" y="199"/>
                    </a:cxn>
                    <a:cxn ang="0">
                      <a:pos x="426" y="169"/>
                    </a:cxn>
                    <a:cxn ang="0">
                      <a:pos x="414" y="151"/>
                    </a:cxn>
                    <a:cxn ang="0">
                      <a:pos x="400" y="142"/>
                    </a:cxn>
                    <a:cxn ang="0">
                      <a:pos x="385" y="137"/>
                    </a:cxn>
                    <a:cxn ang="0">
                      <a:pos x="369" y="137"/>
                    </a:cxn>
                    <a:cxn ang="0">
                      <a:pos x="351" y="137"/>
                    </a:cxn>
                    <a:cxn ang="0">
                      <a:pos x="334" y="137"/>
                    </a:cxn>
                    <a:cxn ang="0">
                      <a:pos x="316" y="137"/>
                    </a:cxn>
                    <a:cxn ang="0">
                      <a:pos x="300" y="134"/>
                    </a:cxn>
                    <a:cxn ang="0">
                      <a:pos x="261" y="117"/>
                    </a:cxn>
                    <a:cxn ang="0">
                      <a:pos x="222" y="103"/>
                    </a:cxn>
                    <a:cxn ang="0">
                      <a:pos x="181" y="91"/>
                    </a:cxn>
                    <a:cxn ang="0">
                      <a:pos x="143" y="78"/>
                    </a:cxn>
                    <a:cxn ang="0">
                      <a:pos x="103" y="61"/>
                    </a:cxn>
                    <a:cxn ang="0">
                      <a:pos x="67" y="45"/>
                    </a:cxn>
                    <a:cxn ang="0">
                      <a:pos x="31" y="24"/>
                    </a:cxn>
                    <a:cxn ang="0">
                      <a:pos x="0" y="0"/>
                    </a:cxn>
                    <a:cxn ang="0">
                      <a:pos x="121" y="67"/>
                    </a:cxn>
                    <a:cxn ang="0">
                      <a:pos x="248" y="96"/>
                    </a:cxn>
                    <a:cxn ang="0">
                      <a:pos x="376" y="93"/>
                    </a:cxn>
                    <a:cxn ang="0">
                      <a:pos x="510" y="75"/>
                    </a:cxn>
                    <a:cxn ang="0">
                      <a:pos x="641" y="49"/>
                    </a:cxn>
                    <a:cxn ang="0">
                      <a:pos x="773" y="32"/>
                    </a:cxn>
                    <a:cxn ang="0">
                      <a:pos x="906" y="31"/>
                    </a:cxn>
                    <a:cxn ang="0">
                      <a:pos x="1037" y="60"/>
                    </a:cxn>
                  </a:cxnLst>
                  <a:rect l="0" t="0" r="r" b="b"/>
                  <a:pathLst>
                    <a:path w="1146" h="387">
                      <a:moveTo>
                        <a:pt x="1037" y="60"/>
                      </a:moveTo>
                      <a:lnTo>
                        <a:pt x="1146" y="134"/>
                      </a:lnTo>
                      <a:lnTo>
                        <a:pt x="1083" y="127"/>
                      </a:lnTo>
                      <a:lnTo>
                        <a:pt x="1022" y="116"/>
                      </a:lnTo>
                      <a:lnTo>
                        <a:pt x="956" y="102"/>
                      </a:lnTo>
                      <a:lnTo>
                        <a:pt x="892" y="91"/>
                      </a:lnTo>
                      <a:lnTo>
                        <a:pt x="825" y="81"/>
                      </a:lnTo>
                      <a:lnTo>
                        <a:pt x="761" y="80"/>
                      </a:lnTo>
                      <a:lnTo>
                        <a:pt x="697" y="85"/>
                      </a:lnTo>
                      <a:lnTo>
                        <a:pt x="635" y="105"/>
                      </a:lnTo>
                      <a:lnTo>
                        <a:pt x="596" y="116"/>
                      </a:lnTo>
                      <a:lnTo>
                        <a:pt x="559" y="132"/>
                      </a:lnTo>
                      <a:lnTo>
                        <a:pt x="520" y="152"/>
                      </a:lnTo>
                      <a:lnTo>
                        <a:pt x="486" y="176"/>
                      </a:lnTo>
                      <a:lnTo>
                        <a:pt x="453" y="202"/>
                      </a:lnTo>
                      <a:lnTo>
                        <a:pt x="424" y="233"/>
                      </a:lnTo>
                      <a:lnTo>
                        <a:pt x="400" y="268"/>
                      </a:lnTo>
                      <a:lnTo>
                        <a:pt x="383" y="308"/>
                      </a:lnTo>
                      <a:lnTo>
                        <a:pt x="371" y="318"/>
                      </a:lnTo>
                      <a:lnTo>
                        <a:pt x="358" y="329"/>
                      </a:lnTo>
                      <a:lnTo>
                        <a:pt x="344" y="339"/>
                      </a:lnTo>
                      <a:lnTo>
                        <a:pt x="332" y="350"/>
                      </a:lnTo>
                      <a:lnTo>
                        <a:pt x="316" y="360"/>
                      </a:lnTo>
                      <a:lnTo>
                        <a:pt x="302" y="369"/>
                      </a:lnTo>
                      <a:lnTo>
                        <a:pt x="288" y="378"/>
                      </a:lnTo>
                      <a:lnTo>
                        <a:pt x="274" y="387"/>
                      </a:lnTo>
                      <a:lnTo>
                        <a:pt x="302" y="362"/>
                      </a:lnTo>
                      <a:lnTo>
                        <a:pt x="330" y="339"/>
                      </a:lnTo>
                      <a:lnTo>
                        <a:pt x="354" y="312"/>
                      </a:lnTo>
                      <a:lnTo>
                        <a:pt x="378" y="287"/>
                      </a:lnTo>
                      <a:lnTo>
                        <a:pt x="396" y="258"/>
                      </a:lnTo>
                      <a:lnTo>
                        <a:pt x="411" y="230"/>
                      </a:lnTo>
                      <a:lnTo>
                        <a:pt x="421" y="199"/>
                      </a:lnTo>
                      <a:lnTo>
                        <a:pt x="426" y="169"/>
                      </a:lnTo>
                      <a:lnTo>
                        <a:pt x="414" y="151"/>
                      </a:lnTo>
                      <a:lnTo>
                        <a:pt x="400" y="142"/>
                      </a:lnTo>
                      <a:lnTo>
                        <a:pt x="385" y="137"/>
                      </a:lnTo>
                      <a:lnTo>
                        <a:pt x="369" y="137"/>
                      </a:lnTo>
                      <a:lnTo>
                        <a:pt x="351" y="137"/>
                      </a:lnTo>
                      <a:lnTo>
                        <a:pt x="334" y="137"/>
                      </a:lnTo>
                      <a:lnTo>
                        <a:pt x="316" y="137"/>
                      </a:lnTo>
                      <a:lnTo>
                        <a:pt x="300" y="134"/>
                      </a:lnTo>
                      <a:lnTo>
                        <a:pt x="261" y="117"/>
                      </a:lnTo>
                      <a:lnTo>
                        <a:pt x="222" y="103"/>
                      </a:lnTo>
                      <a:lnTo>
                        <a:pt x="181" y="91"/>
                      </a:lnTo>
                      <a:lnTo>
                        <a:pt x="143" y="78"/>
                      </a:lnTo>
                      <a:lnTo>
                        <a:pt x="103" y="61"/>
                      </a:lnTo>
                      <a:lnTo>
                        <a:pt x="67" y="45"/>
                      </a:lnTo>
                      <a:lnTo>
                        <a:pt x="31" y="24"/>
                      </a:lnTo>
                      <a:lnTo>
                        <a:pt x="0" y="0"/>
                      </a:lnTo>
                      <a:lnTo>
                        <a:pt x="121" y="67"/>
                      </a:lnTo>
                      <a:lnTo>
                        <a:pt x="248" y="96"/>
                      </a:lnTo>
                      <a:lnTo>
                        <a:pt x="376" y="93"/>
                      </a:lnTo>
                      <a:lnTo>
                        <a:pt x="510" y="75"/>
                      </a:lnTo>
                      <a:lnTo>
                        <a:pt x="641" y="49"/>
                      </a:lnTo>
                      <a:lnTo>
                        <a:pt x="773" y="32"/>
                      </a:lnTo>
                      <a:lnTo>
                        <a:pt x="906" y="31"/>
                      </a:lnTo>
                      <a:lnTo>
                        <a:pt x="1037" y="60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71" name="Freeform 44"/>
                <p:cNvSpPr>
                  <a:spLocks/>
                </p:cNvSpPr>
                <p:nvPr/>
              </p:nvSpPr>
              <p:spPr bwMode="auto">
                <a:xfrm>
                  <a:off x="5330945" y="604729"/>
                  <a:ext cx="301625" cy="266700"/>
                </a:xfrm>
                <a:custGeom>
                  <a:avLst/>
                  <a:gdLst/>
                  <a:ahLst/>
                  <a:cxnLst>
                    <a:cxn ang="0">
                      <a:pos x="341" y="122"/>
                    </a:cxn>
                    <a:cxn ang="0">
                      <a:pos x="349" y="121"/>
                    </a:cxn>
                    <a:cxn ang="0">
                      <a:pos x="357" y="119"/>
                    </a:cxn>
                    <a:cxn ang="0">
                      <a:pos x="364" y="117"/>
                    </a:cxn>
                    <a:cxn ang="0">
                      <a:pos x="371" y="117"/>
                    </a:cxn>
                    <a:cxn ang="0">
                      <a:pos x="377" y="124"/>
                    </a:cxn>
                    <a:cxn ang="0">
                      <a:pos x="380" y="132"/>
                    </a:cxn>
                    <a:cxn ang="0">
                      <a:pos x="378" y="140"/>
                    </a:cxn>
                    <a:cxn ang="0">
                      <a:pos x="375" y="149"/>
                    </a:cxn>
                    <a:cxn ang="0">
                      <a:pos x="370" y="157"/>
                    </a:cxn>
                    <a:cxn ang="0">
                      <a:pos x="364" y="165"/>
                    </a:cxn>
                    <a:cxn ang="0">
                      <a:pos x="360" y="174"/>
                    </a:cxn>
                    <a:cxn ang="0">
                      <a:pos x="357" y="182"/>
                    </a:cxn>
                    <a:cxn ang="0">
                      <a:pos x="334" y="211"/>
                    </a:cxn>
                    <a:cxn ang="0">
                      <a:pos x="308" y="242"/>
                    </a:cxn>
                    <a:cxn ang="0">
                      <a:pos x="279" y="269"/>
                    </a:cxn>
                    <a:cxn ang="0">
                      <a:pos x="250" y="292"/>
                    </a:cxn>
                    <a:cxn ang="0">
                      <a:pos x="216" y="310"/>
                    </a:cxn>
                    <a:cxn ang="0">
                      <a:pos x="182" y="326"/>
                    </a:cxn>
                    <a:cxn ang="0">
                      <a:pos x="144" y="334"/>
                    </a:cxn>
                    <a:cxn ang="0">
                      <a:pos x="105" y="335"/>
                    </a:cxn>
                    <a:cxn ang="0">
                      <a:pos x="90" y="316"/>
                    </a:cxn>
                    <a:cxn ang="0">
                      <a:pos x="78" y="298"/>
                    </a:cxn>
                    <a:cxn ang="0">
                      <a:pos x="66" y="278"/>
                    </a:cxn>
                    <a:cxn ang="0">
                      <a:pos x="58" y="260"/>
                    </a:cxn>
                    <a:cxn ang="0">
                      <a:pos x="48" y="239"/>
                    </a:cxn>
                    <a:cxn ang="0">
                      <a:pos x="39" y="221"/>
                    </a:cxn>
                    <a:cxn ang="0">
                      <a:pos x="33" y="200"/>
                    </a:cxn>
                    <a:cxn ang="0">
                      <a:pos x="27" y="182"/>
                    </a:cxn>
                    <a:cxn ang="0">
                      <a:pos x="48" y="160"/>
                    </a:cxn>
                    <a:cxn ang="0">
                      <a:pos x="56" y="139"/>
                    </a:cxn>
                    <a:cxn ang="0">
                      <a:pos x="55" y="117"/>
                    </a:cxn>
                    <a:cxn ang="0">
                      <a:pos x="45" y="94"/>
                    </a:cxn>
                    <a:cxn ang="0">
                      <a:pos x="31" y="69"/>
                    </a:cxn>
                    <a:cxn ang="0">
                      <a:pos x="17" y="46"/>
                    </a:cxn>
                    <a:cxn ang="0">
                      <a:pos x="5" y="22"/>
                    </a:cxn>
                    <a:cxn ang="0">
                      <a:pos x="0" y="0"/>
                    </a:cxn>
                    <a:cxn ang="0">
                      <a:pos x="41" y="16"/>
                    </a:cxn>
                    <a:cxn ang="0">
                      <a:pos x="81" y="34"/>
                    </a:cxn>
                    <a:cxn ang="0">
                      <a:pos x="123" y="51"/>
                    </a:cxn>
                    <a:cxn ang="0">
                      <a:pos x="165" y="69"/>
                    </a:cxn>
                    <a:cxn ang="0">
                      <a:pos x="207" y="85"/>
                    </a:cxn>
                    <a:cxn ang="0">
                      <a:pos x="250" y="100"/>
                    </a:cxn>
                    <a:cxn ang="0">
                      <a:pos x="295" y="111"/>
                    </a:cxn>
                    <a:cxn ang="0">
                      <a:pos x="341" y="122"/>
                    </a:cxn>
                  </a:cxnLst>
                  <a:rect l="0" t="0" r="r" b="b"/>
                  <a:pathLst>
                    <a:path w="380" h="335">
                      <a:moveTo>
                        <a:pt x="341" y="122"/>
                      </a:moveTo>
                      <a:lnTo>
                        <a:pt x="349" y="121"/>
                      </a:lnTo>
                      <a:lnTo>
                        <a:pt x="357" y="119"/>
                      </a:lnTo>
                      <a:lnTo>
                        <a:pt x="364" y="117"/>
                      </a:lnTo>
                      <a:lnTo>
                        <a:pt x="371" y="117"/>
                      </a:lnTo>
                      <a:lnTo>
                        <a:pt x="377" y="124"/>
                      </a:lnTo>
                      <a:lnTo>
                        <a:pt x="380" y="132"/>
                      </a:lnTo>
                      <a:lnTo>
                        <a:pt x="378" y="140"/>
                      </a:lnTo>
                      <a:lnTo>
                        <a:pt x="375" y="149"/>
                      </a:lnTo>
                      <a:lnTo>
                        <a:pt x="370" y="157"/>
                      </a:lnTo>
                      <a:lnTo>
                        <a:pt x="364" y="165"/>
                      </a:lnTo>
                      <a:lnTo>
                        <a:pt x="360" y="174"/>
                      </a:lnTo>
                      <a:lnTo>
                        <a:pt x="357" y="182"/>
                      </a:lnTo>
                      <a:lnTo>
                        <a:pt x="334" y="211"/>
                      </a:lnTo>
                      <a:lnTo>
                        <a:pt x="308" y="242"/>
                      </a:lnTo>
                      <a:lnTo>
                        <a:pt x="279" y="269"/>
                      </a:lnTo>
                      <a:lnTo>
                        <a:pt x="250" y="292"/>
                      </a:lnTo>
                      <a:lnTo>
                        <a:pt x="216" y="310"/>
                      </a:lnTo>
                      <a:lnTo>
                        <a:pt x="182" y="326"/>
                      </a:lnTo>
                      <a:lnTo>
                        <a:pt x="144" y="334"/>
                      </a:lnTo>
                      <a:lnTo>
                        <a:pt x="105" y="335"/>
                      </a:lnTo>
                      <a:lnTo>
                        <a:pt x="90" y="316"/>
                      </a:lnTo>
                      <a:lnTo>
                        <a:pt x="78" y="298"/>
                      </a:lnTo>
                      <a:lnTo>
                        <a:pt x="66" y="278"/>
                      </a:lnTo>
                      <a:lnTo>
                        <a:pt x="58" y="260"/>
                      </a:lnTo>
                      <a:lnTo>
                        <a:pt x="48" y="239"/>
                      </a:lnTo>
                      <a:lnTo>
                        <a:pt x="39" y="221"/>
                      </a:lnTo>
                      <a:lnTo>
                        <a:pt x="33" y="200"/>
                      </a:lnTo>
                      <a:lnTo>
                        <a:pt x="27" y="182"/>
                      </a:lnTo>
                      <a:lnTo>
                        <a:pt x="48" y="160"/>
                      </a:lnTo>
                      <a:lnTo>
                        <a:pt x="56" y="139"/>
                      </a:lnTo>
                      <a:lnTo>
                        <a:pt x="55" y="117"/>
                      </a:lnTo>
                      <a:lnTo>
                        <a:pt x="45" y="94"/>
                      </a:lnTo>
                      <a:lnTo>
                        <a:pt x="31" y="69"/>
                      </a:lnTo>
                      <a:lnTo>
                        <a:pt x="17" y="46"/>
                      </a:lnTo>
                      <a:lnTo>
                        <a:pt x="5" y="22"/>
                      </a:lnTo>
                      <a:lnTo>
                        <a:pt x="0" y="0"/>
                      </a:lnTo>
                      <a:lnTo>
                        <a:pt x="41" y="16"/>
                      </a:lnTo>
                      <a:lnTo>
                        <a:pt x="81" y="34"/>
                      </a:lnTo>
                      <a:lnTo>
                        <a:pt x="123" y="51"/>
                      </a:lnTo>
                      <a:lnTo>
                        <a:pt x="165" y="69"/>
                      </a:lnTo>
                      <a:lnTo>
                        <a:pt x="207" y="85"/>
                      </a:lnTo>
                      <a:lnTo>
                        <a:pt x="250" y="100"/>
                      </a:lnTo>
                      <a:lnTo>
                        <a:pt x="295" y="111"/>
                      </a:lnTo>
                      <a:lnTo>
                        <a:pt x="341" y="122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72" name="Freeform 45"/>
                <p:cNvSpPr>
                  <a:spLocks/>
                </p:cNvSpPr>
                <p:nvPr/>
              </p:nvSpPr>
              <p:spPr bwMode="auto">
                <a:xfrm>
                  <a:off x="5438895" y="660291"/>
                  <a:ext cx="942975" cy="404812"/>
                </a:xfrm>
                <a:custGeom>
                  <a:avLst/>
                  <a:gdLst/>
                  <a:ahLst/>
                  <a:cxnLst>
                    <a:cxn ang="0">
                      <a:pos x="1006" y="48"/>
                    </a:cxn>
                    <a:cxn ang="0">
                      <a:pos x="1031" y="48"/>
                    </a:cxn>
                    <a:cxn ang="0">
                      <a:pos x="1056" y="56"/>
                    </a:cxn>
                    <a:cxn ang="0">
                      <a:pos x="1078" y="69"/>
                    </a:cxn>
                    <a:cxn ang="0">
                      <a:pos x="1101" y="85"/>
                    </a:cxn>
                    <a:cxn ang="0">
                      <a:pos x="1122" y="103"/>
                    </a:cxn>
                    <a:cxn ang="0">
                      <a:pos x="1144" y="123"/>
                    </a:cxn>
                    <a:cxn ang="0">
                      <a:pos x="1165" y="142"/>
                    </a:cxn>
                    <a:cxn ang="0">
                      <a:pos x="1189" y="162"/>
                    </a:cxn>
                    <a:cxn ang="0">
                      <a:pos x="1189" y="179"/>
                    </a:cxn>
                    <a:cxn ang="0">
                      <a:pos x="1115" y="184"/>
                    </a:cxn>
                    <a:cxn ang="0">
                      <a:pos x="1048" y="204"/>
                    </a:cxn>
                    <a:cxn ang="0">
                      <a:pos x="982" y="230"/>
                    </a:cxn>
                    <a:cxn ang="0">
                      <a:pos x="921" y="264"/>
                    </a:cxn>
                    <a:cxn ang="0">
                      <a:pos x="858" y="300"/>
                    </a:cxn>
                    <a:cxn ang="0">
                      <a:pos x="797" y="336"/>
                    </a:cxn>
                    <a:cxn ang="0">
                      <a:pos x="734" y="368"/>
                    </a:cxn>
                    <a:cxn ang="0">
                      <a:pos x="670" y="396"/>
                    </a:cxn>
                    <a:cxn ang="0">
                      <a:pos x="603" y="393"/>
                    </a:cxn>
                    <a:cxn ang="0">
                      <a:pos x="540" y="397"/>
                    </a:cxn>
                    <a:cxn ang="0">
                      <a:pos x="476" y="406"/>
                    </a:cxn>
                    <a:cxn ang="0">
                      <a:pos x="416" y="421"/>
                    </a:cxn>
                    <a:cxn ang="0">
                      <a:pos x="354" y="438"/>
                    </a:cxn>
                    <a:cxn ang="0">
                      <a:pos x="295" y="460"/>
                    </a:cxn>
                    <a:cxn ang="0">
                      <a:pos x="237" y="484"/>
                    </a:cxn>
                    <a:cxn ang="0">
                      <a:pos x="182" y="510"/>
                    </a:cxn>
                    <a:cxn ang="0">
                      <a:pos x="153" y="506"/>
                    </a:cxn>
                    <a:cxn ang="0">
                      <a:pos x="126" y="499"/>
                    </a:cxn>
                    <a:cxn ang="0">
                      <a:pos x="101" y="488"/>
                    </a:cxn>
                    <a:cxn ang="0">
                      <a:pos x="80" y="473"/>
                    </a:cxn>
                    <a:cxn ang="0">
                      <a:pos x="58" y="453"/>
                    </a:cxn>
                    <a:cxn ang="0">
                      <a:pos x="39" y="434"/>
                    </a:cxn>
                    <a:cxn ang="0">
                      <a:pos x="18" y="414"/>
                    </a:cxn>
                    <a:cxn ang="0">
                      <a:pos x="0" y="396"/>
                    </a:cxn>
                    <a:cxn ang="0">
                      <a:pos x="22" y="336"/>
                    </a:cxn>
                    <a:cxn ang="0">
                      <a:pos x="62" y="322"/>
                    </a:cxn>
                    <a:cxn ang="0">
                      <a:pos x="104" y="308"/>
                    </a:cxn>
                    <a:cxn ang="0">
                      <a:pos x="145" y="292"/>
                    </a:cxn>
                    <a:cxn ang="0">
                      <a:pos x="185" y="272"/>
                    </a:cxn>
                    <a:cxn ang="0">
                      <a:pos x="221" y="247"/>
                    </a:cxn>
                    <a:cxn ang="0">
                      <a:pos x="255" y="218"/>
                    </a:cxn>
                    <a:cxn ang="0">
                      <a:pos x="281" y="183"/>
                    </a:cxn>
                    <a:cxn ang="0">
                      <a:pos x="305" y="144"/>
                    </a:cxn>
                    <a:cxn ang="0">
                      <a:pos x="352" y="92"/>
                    </a:cxn>
                    <a:cxn ang="0">
                      <a:pos x="408" y="55"/>
                    </a:cxn>
                    <a:cxn ang="0">
                      <a:pos x="471" y="27"/>
                    </a:cxn>
                    <a:cxn ang="0">
                      <a:pos x="538" y="10"/>
                    </a:cxn>
                    <a:cxn ang="0">
                      <a:pos x="607" y="0"/>
                    </a:cxn>
                    <a:cxn ang="0">
                      <a:pos x="678" y="2"/>
                    </a:cxn>
                    <a:cxn ang="0">
                      <a:pos x="748" y="10"/>
                    </a:cxn>
                    <a:cxn ang="0">
                      <a:pos x="819" y="27"/>
                    </a:cxn>
                    <a:cxn ang="0">
                      <a:pos x="840" y="27"/>
                    </a:cxn>
                    <a:cxn ang="0">
                      <a:pos x="862" y="30"/>
                    </a:cxn>
                    <a:cxn ang="0">
                      <a:pos x="885" y="32"/>
                    </a:cxn>
                    <a:cxn ang="0">
                      <a:pos x="910" y="37"/>
                    </a:cxn>
                    <a:cxn ang="0">
                      <a:pos x="933" y="39"/>
                    </a:cxn>
                    <a:cxn ang="0">
                      <a:pos x="957" y="42"/>
                    </a:cxn>
                    <a:cxn ang="0">
                      <a:pos x="981" y="45"/>
                    </a:cxn>
                    <a:cxn ang="0">
                      <a:pos x="1006" y="48"/>
                    </a:cxn>
                  </a:cxnLst>
                  <a:rect l="0" t="0" r="r" b="b"/>
                  <a:pathLst>
                    <a:path w="1189" h="510">
                      <a:moveTo>
                        <a:pt x="1006" y="48"/>
                      </a:moveTo>
                      <a:lnTo>
                        <a:pt x="1031" y="48"/>
                      </a:lnTo>
                      <a:lnTo>
                        <a:pt x="1056" y="56"/>
                      </a:lnTo>
                      <a:lnTo>
                        <a:pt x="1078" y="69"/>
                      </a:lnTo>
                      <a:lnTo>
                        <a:pt x="1101" y="85"/>
                      </a:lnTo>
                      <a:lnTo>
                        <a:pt x="1122" y="103"/>
                      </a:lnTo>
                      <a:lnTo>
                        <a:pt x="1144" y="123"/>
                      </a:lnTo>
                      <a:lnTo>
                        <a:pt x="1165" y="142"/>
                      </a:lnTo>
                      <a:lnTo>
                        <a:pt x="1189" y="162"/>
                      </a:lnTo>
                      <a:lnTo>
                        <a:pt x="1189" y="179"/>
                      </a:lnTo>
                      <a:lnTo>
                        <a:pt x="1115" y="184"/>
                      </a:lnTo>
                      <a:lnTo>
                        <a:pt x="1048" y="204"/>
                      </a:lnTo>
                      <a:lnTo>
                        <a:pt x="982" y="230"/>
                      </a:lnTo>
                      <a:lnTo>
                        <a:pt x="921" y="264"/>
                      </a:lnTo>
                      <a:lnTo>
                        <a:pt x="858" y="300"/>
                      </a:lnTo>
                      <a:lnTo>
                        <a:pt x="797" y="336"/>
                      </a:lnTo>
                      <a:lnTo>
                        <a:pt x="734" y="368"/>
                      </a:lnTo>
                      <a:lnTo>
                        <a:pt x="670" y="396"/>
                      </a:lnTo>
                      <a:lnTo>
                        <a:pt x="603" y="393"/>
                      </a:lnTo>
                      <a:lnTo>
                        <a:pt x="540" y="397"/>
                      </a:lnTo>
                      <a:lnTo>
                        <a:pt x="476" y="406"/>
                      </a:lnTo>
                      <a:lnTo>
                        <a:pt x="416" y="421"/>
                      </a:lnTo>
                      <a:lnTo>
                        <a:pt x="354" y="438"/>
                      </a:lnTo>
                      <a:lnTo>
                        <a:pt x="295" y="460"/>
                      </a:lnTo>
                      <a:lnTo>
                        <a:pt x="237" y="484"/>
                      </a:lnTo>
                      <a:lnTo>
                        <a:pt x="182" y="510"/>
                      </a:lnTo>
                      <a:lnTo>
                        <a:pt x="153" y="506"/>
                      </a:lnTo>
                      <a:lnTo>
                        <a:pt x="126" y="499"/>
                      </a:lnTo>
                      <a:lnTo>
                        <a:pt x="101" y="488"/>
                      </a:lnTo>
                      <a:lnTo>
                        <a:pt x="80" y="473"/>
                      </a:lnTo>
                      <a:lnTo>
                        <a:pt x="58" y="453"/>
                      </a:lnTo>
                      <a:lnTo>
                        <a:pt x="39" y="434"/>
                      </a:lnTo>
                      <a:lnTo>
                        <a:pt x="18" y="414"/>
                      </a:lnTo>
                      <a:lnTo>
                        <a:pt x="0" y="396"/>
                      </a:lnTo>
                      <a:lnTo>
                        <a:pt x="22" y="336"/>
                      </a:lnTo>
                      <a:lnTo>
                        <a:pt x="62" y="322"/>
                      </a:lnTo>
                      <a:lnTo>
                        <a:pt x="104" y="308"/>
                      </a:lnTo>
                      <a:lnTo>
                        <a:pt x="145" y="292"/>
                      </a:lnTo>
                      <a:lnTo>
                        <a:pt x="185" y="272"/>
                      </a:lnTo>
                      <a:lnTo>
                        <a:pt x="221" y="247"/>
                      </a:lnTo>
                      <a:lnTo>
                        <a:pt x="255" y="218"/>
                      </a:lnTo>
                      <a:lnTo>
                        <a:pt x="281" y="183"/>
                      </a:lnTo>
                      <a:lnTo>
                        <a:pt x="305" y="144"/>
                      </a:lnTo>
                      <a:lnTo>
                        <a:pt x="352" y="92"/>
                      </a:lnTo>
                      <a:lnTo>
                        <a:pt x="408" y="55"/>
                      </a:lnTo>
                      <a:lnTo>
                        <a:pt x="471" y="27"/>
                      </a:lnTo>
                      <a:lnTo>
                        <a:pt x="538" y="10"/>
                      </a:lnTo>
                      <a:lnTo>
                        <a:pt x="607" y="0"/>
                      </a:lnTo>
                      <a:lnTo>
                        <a:pt x="678" y="2"/>
                      </a:lnTo>
                      <a:lnTo>
                        <a:pt x="748" y="10"/>
                      </a:lnTo>
                      <a:lnTo>
                        <a:pt x="819" y="27"/>
                      </a:lnTo>
                      <a:lnTo>
                        <a:pt x="840" y="27"/>
                      </a:lnTo>
                      <a:lnTo>
                        <a:pt x="862" y="30"/>
                      </a:lnTo>
                      <a:lnTo>
                        <a:pt x="885" y="32"/>
                      </a:lnTo>
                      <a:lnTo>
                        <a:pt x="910" y="37"/>
                      </a:lnTo>
                      <a:lnTo>
                        <a:pt x="933" y="39"/>
                      </a:lnTo>
                      <a:lnTo>
                        <a:pt x="957" y="42"/>
                      </a:lnTo>
                      <a:lnTo>
                        <a:pt x="981" y="45"/>
                      </a:lnTo>
                      <a:lnTo>
                        <a:pt x="1006" y="48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73" name="Freeform 46"/>
                <p:cNvSpPr>
                  <a:spLocks/>
                </p:cNvSpPr>
                <p:nvPr/>
              </p:nvSpPr>
              <p:spPr bwMode="auto">
                <a:xfrm>
                  <a:off x="5680195" y="823804"/>
                  <a:ext cx="771525" cy="417512"/>
                </a:xfrm>
                <a:custGeom>
                  <a:avLst/>
                  <a:gdLst/>
                  <a:ahLst/>
                  <a:cxnLst>
                    <a:cxn ang="0">
                      <a:pos x="885" y="50"/>
                    </a:cxn>
                    <a:cxn ang="0">
                      <a:pos x="716" y="84"/>
                    </a:cxn>
                    <a:cxn ang="0">
                      <a:pos x="563" y="162"/>
                    </a:cxn>
                    <a:cxn ang="0">
                      <a:pos x="440" y="283"/>
                    </a:cxn>
                    <a:cxn ang="0">
                      <a:pos x="368" y="382"/>
                    </a:cxn>
                    <a:cxn ang="0">
                      <a:pos x="323" y="425"/>
                    </a:cxn>
                    <a:cxn ang="0">
                      <a:pos x="281" y="467"/>
                    </a:cxn>
                    <a:cxn ang="0">
                      <a:pos x="235" y="507"/>
                    </a:cxn>
                    <a:cxn ang="0">
                      <a:pos x="233" y="502"/>
                    </a:cxn>
                    <a:cxn ang="0">
                      <a:pos x="286" y="454"/>
                    </a:cxn>
                    <a:cxn ang="0">
                      <a:pos x="333" y="404"/>
                    </a:cxn>
                    <a:cxn ang="0">
                      <a:pos x="359" y="347"/>
                    </a:cxn>
                    <a:cxn ang="0">
                      <a:pos x="355" y="304"/>
                    </a:cxn>
                    <a:cxn ang="0">
                      <a:pos x="343" y="287"/>
                    </a:cxn>
                    <a:cxn ang="0">
                      <a:pos x="329" y="272"/>
                    </a:cxn>
                    <a:cxn ang="0">
                      <a:pos x="313" y="259"/>
                    </a:cxn>
                    <a:cxn ang="0">
                      <a:pos x="295" y="251"/>
                    </a:cxn>
                    <a:cxn ang="0">
                      <a:pos x="274" y="248"/>
                    </a:cxn>
                    <a:cxn ang="0">
                      <a:pos x="254" y="252"/>
                    </a:cxn>
                    <a:cxn ang="0">
                      <a:pos x="237" y="262"/>
                    </a:cxn>
                    <a:cxn ang="0">
                      <a:pos x="202" y="266"/>
                    </a:cxn>
                    <a:cxn ang="0">
                      <a:pos x="148" y="268"/>
                    </a:cxn>
                    <a:cxn ang="0">
                      <a:pos x="93" y="276"/>
                    </a:cxn>
                    <a:cxn ang="0">
                      <a:pos x="40" y="286"/>
                    </a:cxn>
                    <a:cxn ang="0">
                      <a:pos x="0" y="291"/>
                    </a:cxn>
                    <a:cxn ang="0">
                      <a:pos x="125" y="241"/>
                    </a:cxn>
                    <a:cxn ang="0">
                      <a:pos x="267" y="231"/>
                    </a:cxn>
                    <a:cxn ang="0">
                      <a:pos x="407" y="216"/>
                    </a:cxn>
                    <a:cxn ang="0">
                      <a:pos x="527" y="148"/>
                    </a:cxn>
                    <a:cxn ang="0">
                      <a:pos x="613" y="88"/>
                    </a:cxn>
                    <a:cxn ang="0">
                      <a:pos x="709" y="45"/>
                    </a:cxn>
                    <a:cxn ang="0">
                      <a:pos x="811" y="14"/>
                    </a:cxn>
                    <a:cxn ang="0">
                      <a:pos x="918" y="0"/>
                    </a:cxn>
                  </a:cxnLst>
                  <a:rect l="0" t="0" r="r" b="b"/>
                  <a:pathLst>
                    <a:path w="971" h="527">
                      <a:moveTo>
                        <a:pt x="971" y="52"/>
                      </a:moveTo>
                      <a:lnTo>
                        <a:pt x="885" y="50"/>
                      </a:lnTo>
                      <a:lnTo>
                        <a:pt x="800" y="61"/>
                      </a:lnTo>
                      <a:lnTo>
                        <a:pt x="716" y="84"/>
                      </a:lnTo>
                      <a:lnTo>
                        <a:pt x="637" y="119"/>
                      </a:lnTo>
                      <a:lnTo>
                        <a:pt x="563" y="162"/>
                      </a:lnTo>
                      <a:lnTo>
                        <a:pt x="497" y="218"/>
                      </a:lnTo>
                      <a:lnTo>
                        <a:pt x="440" y="283"/>
                      </a:lnTo>
                      <a:lnTo>
                        <a:pt x="396" y="361"/>
                      </a:lnTo>
                      <a:lnTo>
                        <a:pt x="368" y="382"/>
                      </a:lnTo>
                      <a:lnTo>
                        <a:pt x="346" y="403"/>
                      </a:lnTo>
                      <a:lnTo>
                        <a:pt x="323" y="425"/>
                      </a:lnTo>
                      <a:lnTo>
                        <a:pt x="304" y="447"/>
                      </a:lnTo>
                      <a:lnTo>
                        <a:pt x="281" y="467"/>
                      </a:lnTo>
                      <a:lnTo>
                        <a:pt x="260" y="488"/>
                      </a:lnTo>
                      <a:lnTo>
                        <a:pt x="235" y="507"/>
                      </a:lnTo>
                      <a:lnTo>
                        <a:pt x="209" y="527"/>
                      </a:lnTo>
                      <a:lnTo>
                        <a:pt x="233" y="502"/>
                      </a:lnTo>
                      <a:lnTo>
                        <a:pt x="259" y="478"/>
                      </a:lnTo>
                      <a:lnTo>
                        <a:pt x="286" y="454"/>
                      </a:lnTo>
                      <a:lnTo>
                        <a:pt x="312" y="431"/>
                      </a:lnTo>
                      <a:lnTo>
                        <a:pt x="333" y="404"/>
                      </a:lnTo>
                      <a:lnTo>
                        <a:pt x="351" y="378"/>
                      </a:lnTo>
                      <a:lnTo>
                        <a:pt x="359" y="347"/>
                      </a:lnTo>
                      <a:lnTo>
                        <a:pt x="361" y="314"/>
                      </a:lnTo>
                      <a:lnTo>
                        <a:pt x="355" y="304"/>
                      </a:lnTo>
                      <a:lnTo>
                        <a:pt x="350" y="296"/>
                      </a:lnTo>
                      <a:lnTo>
                        <a:pt x="343" y="287"/>
                      </a:lnTo>
                      <a:lnTo>
                        <a:pt x="337" y="280"/>
                      </a:lnTo>
                      <a:lnTo>
                        <a:pt x="329" y="272"/>
                      </a:lnTo>
                      <a:lnTo>
                        <a:pt x="322" y="265"/>
                      </a:lnTo>
                      <a:lnTo>
                        <a:pt x="313" y="259"/>
                      </a:lnTo>
                      <a:lnTo>
                        <a:pt x="305" y="257"/>
                      </a:lnTo>
                      <a:lnTo>
                        <a:pt x="295" y="251"/>
                      </a:lnTo>
                      <a:lnTo>
                        <a:pt x="286" y="250"/>
                      </a:lnTo>
                      <a:lnTo>
                        <a:pt x="274" y="248"/>
                      </a:lnTo>
                      <a:lnTo>
                        <a:pt x="265" y="251"/>
                      </a:lnTo>
                      <a:lnTo>
                        <a:pt x="254" y="252"/>
                      </a:lnTo>
                      <a:lnTo>
                        <a:pt x="245" y="258"/>
                      </a:lnTo>
                      <a:lnTo>
                        <a:pt x="237" y="262"/>
                      </a:lnTo>
                      <a:lnTo>
                        <a:pt x="230" y="271"/>
                      </a:lnTo>
                      <a:lnTo>
                        <a:pt x="202" y="266"/>
                      </a:lnTo>
                      <a:lnTo>
                        <a:pt x="175" y="266"/>
                      </a:lnTo>
                      <a:lnTo>
                        <a:pt x="148" y="268"/>
                      </a:lnTo>
                      <a:lnTo>
                        <a:pt x="121" y="272"/>
                      </a:lnTo>
                      <a:lnTo>
                        <a:pt x="93" y="276"/>
                      </a:lnTo>
                      <a:lnTo>
                        <a:pt x="67" y="282"/>
                      </a:lnTo>
                      <a:lnTo>
                        <a:pt x="40" y="286"/>
                      </a:lnTo>
                      <a:lnTo>
                        <a:pt x="17" y="291"/>
                      </a:lnTo>
                      <a:lnTo>
                        <a:pt x="0" y="291"/>
                      </a:lnTo>
                      <a:lnTo>
                        <a:pt x="58" y="258"/>
                      </a:lnTo>
                      <a:lnTo>
                        <a:pt x="125" y="241"/>
                      </a:lnTo>
                      <a:lnTo>
                        <a:pt x="194" y="234"/>
                      </a:lnTo>
                      <a:lnTo>
                        <a:pt x="267" y="231"/>
                      </a:lnTo>
                      <a:lnTo>
                        <a:pt x="337" y="227"/>
                      </a:lnTo>
                      <a:lnTo>
                        <a:pt x="407" y="216"/>
                      </a:lnTo>
                      <a:lnTo>
                        <a:pt x="470" y="191"/>
                      </a:lnTo>
                      <a:lnTo>
                        <a:pt x="527" y="148"/>
                      </a:lnTo>
                      <a:lnTo>
                        <a:pt x="567" y="114"/>
                      </a:lnTo>
                      <a:lnTo>
                        <a:pt x="613" y="88"/>
                      </a:lnTo>
                      <a:lnTo>
                        <a:pt x="659" y="63"/>
                      </a:lnTo>
                      <a:lnTo>
                        <a:pt x="709" y="45"/>
                      </a:lnTo>
                      <a:lnTo>
                        <a:pt x="758" y="27"/>
                      </a:lnTo>
                      <a:lnTo>
                        <a:pt x="811" y="14"/>
                      </a:lnTo>
                      <a:lnTo>
                        <a:pt x="864" y="4"/>
                      </a:lnTo>
                      <a:lnTo>
                        <a:pt x="918" y="0"/>
                      </a:lnTo>
                      <a:lnTo>
                        <a:pt x="971" y="52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74" name="Freeform 47"/>
                <p:cNvSpPr>
                  <a:spLocks/>
                </p:cNvSpPr>
                <p:nvPr/>
              </p:nvSpPr>
              <p:spPr bwMode="auto">
                <a:xfrm>
                  <a:off x="6877170" y="871429"/>
                  <a:ext cx="176213" cy="514350"/>
                </a:xfrm>
                <a:custGeom>
                  <a:avLst/>
                  <a:gdLst/>
                  <a:ahLst/>
                  <a:cxnLst>
                    <a:cxn ang="0">
                      <a:pos x="174" y="179"/>
                    </a:cxn>
                    <a:cxn ang="0">
                      <a:pos x="167" y="196"/>
                    </a:cxn>
                    <a:cxn ang="0">
                      <a:pos x="161" y="218"/>
                    </a:cxn>
                    <a:cxn ang="0">
                      <a:pos x="156" y="240"/>
                    </a:cxn>
                    <a:cxn ang="0">
                      <a:pos x="153" y="265"/>
                    </a:cxn>
                    <a:cxn ang="0">
                      <a:pos x="151" y="288"/>
                    </a:cxn>
                    <a:cxn ang="0">
                      <a:pos x="156" y="311"/>
                    </a:cxn>
                    <a:cxn ang="0">
                      <a:pos x="164" y="331"/>
                    </a:cxn>
                    <a:cxn ang="0">
                      <a:pos x="178" y="349"/>
                    </a:cxn>
                    <a:cxn ang="0">
                      <a:pos x="185" y="349"/>
                    </a:cxn>
                    <a:cxn ang="0">
                      <a:pos x="192" y="350"/>
                    </a:cxn>
                    <a:cxn ang="0">
                      <a:pos x="197" y="347"/>
                    </a:cxn>
                    <a:cxn ang="0">
                      <a:pos x="203" y="345"/>
                    </a:cxn>
                    <a:cxn ang="0">
                      <a:pos x="211" y="335"/>
                    </a:cxn>
                    <a:cxn ang="0">
                      <a:pos x="221" y="327"/>
                    </a:cxn>
                    <a:cxn ang="0">
                      <a:pos x="216" y="342"/>
                    </a:cxn>
                    <a:cxn ang="0">
                      <a:pos x="209" y="360"/>
                    </a:cxn>
                    <a:cxn ang="0">
                      <a:pos x="199" y="378"/>
                    </a:cxn>
                    <a:cxn ang="0">
                      <a:pos x="188" y="398"/>
                    </a:cxn>
                    <a:cxn ang="0">
                      <a:pos x="174" y="414"/>
                    </a:cxn>
                    <a:cxn ang="0">
                      <a:pos x="158" y="432"/>
                    </a:cxn>
                    <a:cxn ang="0">
                      <a:pos x="142" y="448"/>
                    </a:cxn>
                    <a:cxn ang="0">
                      <a:pos x="126" y="462"/>
                    </a:cxn>
                    <a:cxn ang="0">
                      <a:pos x="112" y="484"/>
                    </a:cxn>
                    <a:cxn ang="0">
                      <a:pos x="100" y="506"/>
                    </a:cxn>
                    <a:cxn ang="0">
                      <a:pos x="85" y="529"/>
                    </a:cxn>
                    <a:cxn ang="0">
                      <a:pos x="72" y="552"/>
                    </a:cxn>
                    <a:cxn ang="0">
                      <a:pos x="59" y="575"/>
                    </a:cxn>
                    <a:cxn ang="0">
                      <a:pos x="51" y="600"/>
                    </a:cxn>
                    <a:cxn ang="0">
                      <a:pos x="44" y="623"/>
                    </a:cxn>
                    <a:cxn ang="0">
                      <a:pos x="43" y="648"/>
                    </a:cxn>
                    <a:cxn ang="0">
                      <a:pos x="0" y="544"/>
                    </a:cxn>
                    <a:cxn ang="0">
                      <a:pos x="30" y="513"/>
                    </a:cxn>
                    <a:cxn ang="0">
                      <a:pos x="59" y="481"/>
                    </a:cxn>
                    <a:cxn ang="0">
                      <a:pos x="82" y="448"/>
                    </a:cxn>
                    <a:cxn ang="0">
                      <a:pos x="103" y="412"/>
                    </a:cxn>
                    <a:cxn ang="0">
                      <a:pos x="117" y="373"/>
                    </a:cxn>
                    <a:cxn ang="0">
                      <a:pos x="129" y="332"/>
                    </a:cxn>
                    <a:cxn ang="0">
                      <a:pos x="137" y="290"/>
                    </a:cxn>
                    <a:cxn ang="0">
                      <a:pos x="143" y="249"/>
                    </a:cxn>
                    <a:cxn ang="0">
                      <a:pos x="142" y="216"/>
                    </a:cxn>
                    <a:cxn ang="0">
                      <a:pos x="143" y="186"/>
                    </a:cxn>
                    <a:cxn ang="0">
                      <a:pos x="146" y="154"/>
                    </a:cxn>
                    <a:cxn ang="0">
                      <a:pos x="150" y="123"/>
                    </a:cxn>
                    <a:cxn ang="0">
                      <a:pos x="151" y="91"/>
                    </a:cxn>
                    <a:cxn ang="0">
                      <a:pos x="153" y="62"/>
                    </a:cxn>
                    <a:cxn ang="0">
                      <a:pos x="151" y="30"/>
                    </a:cxn>
                    <a:cxn ang="0">
                      <a:pos x="147" y="0"/>
                    </a:cxn>
                    <a:cxn ang="0">
                      <a:pos x="156" y="21"/>
                    </a:cxn>
                    <a:cxn ang="0">
                      <a:pos x="164" y="42"/>
                    </a:cxn>
                    <a:cxn ang="0">
                      <a:pos x="171" y="63"/>
                    </a:cxn>
                    <a:cxn ang="0">
                      <a:pos x="178" y="84"/>
                    </a:cxn>
                    <a:cxn ang="0">
                      <a:pos x="181" y="105"/>
                    </a:cxn>
                    <a:cxn ang="0">
                      <a:pos x="182" y="127"/>
                    </a:cxn>
                    <a:cxn ang="0">
                      <a:pos x="179" y="151"/>
                    </a:cxn>
                    <a:cxn ang="0">
                      <a:pos x="174" y="179"/>
                    </a:cxn>
                  </a:cxnLst>
                  <a:rect l="0" t="0" r="r" b="b"/>
                  <a:pathLst>
                    <a:path w="221" h="648">
                      <a:moveTo>
                        <a:pt x="174" y="179"/>
                      </a:moveTo>
                      <a:lnTo>
                        <a:pt x="167" y="196"/>
                      </a:lnTo>
                      <a:lnTo>
                        <a:pt x="161" y="218"/>
                      </a:lnTo>
                      <a:lnTo>
                        <a:pt x="156" y="240"/>
                      </a:lnTo>
                      <a:lnTo>
                        <a:pt x="153" y="265"/>
                      </a:lnTo>
                      <a:lnTo>
                        <a:pt x="151" y="288"/>
                      </a:lnTo>
                      <a:lnTo>
                        <a:pt x="156" y="311"/>
                      </a:lnTo>
                      <a:lnTo>
                        <a:pt x="164" y="331"/>
                      </a:lnTo>
                      <a:lnTo>
                        <a:pt x="178" y="349"/>
                      </a:lnTo>
                      <a:lnTo>
                        <a:pt x="185" y="349"/>
                      </a:lnTo>
                      <a:lnTo>
                        <a:pt x="192" y="350"/>
                      </a:lnTo>
                      <a:lnTo>
                        <a:pt x="197" y="347"/>
                      </a:lnTo>
                      <a:lnTo>
                        <a:pt x="203" y="345"/>
                      </a:lnTo>
                      <a:lnTo>
                        <a:pt x="211" y="335"/>
                      </a:lnTo>
                      <a:lnTo>
                        <a:pt x="221" y="327"/>
                      </a:lnTo>
                      <a:lnTo>
                        <a:pt x="216" y="342"/>
                      </a:lnTo>
                      <a:lnTo>
                        <a:pt x="209" y="360"/>
                      </a:lnTo>
                      <a:lnTo>
                        <a:pt x="199" y="378"/>
                      </a:lnTo>
                      <a:lnTo>
                        <a:pt x="188" y="398"/>
                      </a:lnTo>
                      <a:lnTo>
                        <a:pt x="174" y="414"/>
                      </a:lnTo>
                      <a:lnTo>
                        <a:pt x="158" y="432"/>
                      </a:lnTo>
                      <a:lnTo>
                        <a:pt x="142" y="448"/>
                      </a:lnTo>
                      <a:lnTo>
                        <a:pt x="126" y="462"/>
                      </a:lnTo>
                      <a:lnTo>
                        <a:pt x="112" y="484"/>
                      </a:lnTo>
                      <a:lnTo>
                        <a:pt x="100" y="506"/>
                      </a:lnTo>
                      <a:lnTo>
                        <a:pt x="85" y="529"/>
                      </a:lnTo>
                      <a:lnTo>
                        <a:pt x="72" y="552"/>
                      </a:lnTo>
                      <a:lnTo>
                        <a:pt x="59" y="575"/>
                      </a:lnTo>
                      <a:lnTo>
                        <a:pt x="51" y="600"/>
                      </a:lnTo>
                      <a:lnTo>
                        <a:pt x="44" y="623"/>
                      </a:lnTo>
                      <a:lnTo>
                        <a:pt x="43" y="648"/>
                      </a:lnTo>
                      <a:lnTo>
                        <a:pt x="0" y="544"/>
                      </a:lnTo>
                      <a:lnTo>
                        <a:pt x="30" y="513"/>
                      </a:lnTo>
                      <a:lnTo>
                        <a:pt x="59" y="481"/>
                      </a:lnTo>
                      <a:lnTo>
                        <a:pt x="82" y="448"/>
                      </a:lnTo>
                      <a:lnTo>
                        <a:pt x="103" y="412"/>
                      </a:lnTo>
                      <a:lnTo>
                        <a:pt x="117" y="373"/>
                      </a:lnTo>
                      <a:lnTo>
                        <a:pt x="129" y="332"/>
                      </a:lnTo>
                      <a:lnTo>
                        <a:pt x="137" y="290"/>
                      </a:lnTo>
                      <a:lnTo>
                        <a:pt x="143" y="249"/>
                      </a:lnTo>
                      <a:lnTo>
                        <a:pt x="142" y="216"/>
                      </a:lnTo>
                      <a:lnTo>
                        <a:pt x="143" y="186"/>
                      </a:lnTo>
                      <a:lnTo>
                        <a:pt x="146" y="154"/>
                      </a:lnTo>
                      <a:lnTo>
                        <a:pt x="150" y="123"/>
                      </a:lnTo>
                      <a:lnTo>
                        <a:pt x="151" y="91"/>
                      </a:lnTo>
                      <a:lnTo>
                        <a:pt x="153" y="62"/>
                      </a:lnTo>
                      <a:lnTo>
                        <a:pt x="151" y="30"/>
                      </a:lnTo>
                      <a:lnTo>
                        <a:pt x="147" y="0"/>
                      </a:lnTo>
                      <a:lnTo>
                        <a:pt x="156" y="21"/>
                      </a:lnTo>
                      <a:lnTo>
                        <a:pt x="164" y="42"/>
                      </a:lnTo>
                      <a:lnTo>
                        <a:pt x="171" y="63"/>
                      </a:lnTo>
                      <a:lnTo>
                        <a:pt x="178" y="84"/>
                      </a:lnTo>
                      <a:lnTo>
                        <a:pt x="181" y="105"/>
                      </a:lnTo>
                      <a:lnTo>
                        <a:pt x="182" y="127"/>
                      </a:lnTo>
                      <a:lnTo>
                        <a:pt x="179" y="151"/>
                      </a:lnTo>
                      <a:lnTo>
                        <a:pt x="174" y="179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75" name="Freeform 48"/>
                <p:cNvSpPr>
                  <a:spLocks/>
                </p:cNvSpPr>
                <p:nvPr/>
              </p:nvSpPr>
              <p:spPr bwMode="auto">
                <a:xfrm>
                  <a:off x="5438895" y="888891"/>
                  <a:ext cx="26988" cy="11112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5" y="5"/>
                    </a:cxn>
                    <a:cxn ang="0">
                      <a:pos x="15" y="5"/>
                    </a:cxn>
                    <a:cxn ang="0">
                      <a:pos x="25" y="5"/>
                    </a:cxn>
                    <a:cxn ang="0">
                      <a:pos x="34" y="0"/>
                    </a:cxn>
                    <a:cxn ang="0">
                      <a:pos x="28" y="9"/>
                    </a:cxn>
                    <a:cxn ang="0">
                      <a:pos x="21" y="13"/>
                    </a:cxn>
                    <a:cxn ang="0">
                      <a:pos x="11" y="14"/>
                    </a:cxn>
                    <a:cxn ang="0">
                      <a:pos x="0" y="14"/>
                    </a:cxn>
                  </a:cxnLst>
                  <a:rect l="0" t="0" r="r" b="b"/>
                  <a:pathLst>
                    <a:path w="34" h="14">
                      <a:moveTo>
                        <a:pt x="0" y="14"/>
                      </a:moveTo>
                      <a:lnTo>
                        <a:pt x="5" y="5"/>
                      </a:lnTo>
                      <a:lnTo>
                        <a:pt x="15" y="5"/>
                      </a:lnTo>
                      <a:lnTo>
                        <a:pt x="25" y="5"/>
                      </a:lnTo>
                      <a:lnTo>
                        <a:pt x="34" y="0"/>
                      </a:lnTo>
                      <a:lnTo>
                        <a:pt x="28" y="9"/>
                      </a:lnTo>
                      <a:lnTo>
                        <a:pt x="21" y="13"/>
                      </a:lnTo>
                      <a:lnTo>
                        <a:pt x="11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76" name="Freeform 49"/>
                <p:cNvSpPr>
                  <a:spLocks/>
                </p:cNvSpPr>
                <p:nvPr/>
              </p:nvSpPr>
              <p:spPr bwMode="auto">
                <a:xfrm>
                  <a:off x="5808782" y="893654"/>
                  <a:ext cx="804863" cy="534987"/>
                </a:xfrm>
                <a:custGeom>
                  <a:avLst/>
                  <a:gdLst/>
                  <a:ahLst/>
                  <a:cxnLst>
                    <a:cxn ang="0">
                      <a:pos x="855" y="28"/>
                    </a:cxn>
                    <a:cxn ang="0">
                      <a:pos x="881" y="59"/>
                    </a:cxn>
                    <a:cxn ang="0">
                      <a:pos x="913" y="90"/>
                    </a:cxn>
                    <a:cxn ang="0">
                      <a:pos x="944" y="120"/>
                    </a:cxn>
                    <a:cxn ang="0">
                      <a:pos x="973" y="152"/>
                    </a:cxn>
                    <a:cxn ang="0">
                      <a:pos x="995" y="184"/>
                    </a:cxn>
                    <a:cxn ang="0">
                      <a:pos x="1011" y="222"/>
                    </a:cxn>
                    <a:cxn ang="0">
                      <a:pos x="1015" y="261"/>
                    </a:cxn>
                    <a:cxn ang="0">
                      <a:pos x="1006" y="307"/>
                    </a:cxn>
                    <a:cxn ang="0">
                      <a:pos x="967" y="346"/>
                    </a:cxn>
                    <a:cxn ang="0">
                      <a:pos x="901" y="367"/>
                    </a:cxn>
                    <a:cxn ang="0">
                      <a:pos x="835" y="389"/>
                    </a:cxn>
                    <a:cxn ang="0">
                      <a:pos x="769" y="411"/>
                    </a:cxn>
                    <a:cxn ang="0">
                      <a:pos x="707" y="438"/>
                    </a:cxn>
                    <a:cxn ang="0">
                      <a:pos x="643" y="466"/>
                    </a:cxn>
                    <a:cxn ang="0">
                      <a:pos x="583" y="499"/>
                    </a:cxn>
                    <a:cxn ang="0">
                      <a:pos x="523" y="535"/>
                    </a:cxn>
                    <a:cxn ang="0">
                      <a:pos x="467" y="577"/>
                    </a:cxn>
                    <a:cxn ang="0">
                      <a:pos x="431" y="597"/>
                    </a:cxn>
                    <a:cxn ang="0">
                      <a:pos x="395" y="611"/>
                    </a:cxn>
                    <a:cxn ang="0">
                      <a:pos x="356" y="618"/>
                    </a:cxn>
                    <a:cxn ang="0">
                      <a:pos x="317" y="623"/>
                    </a:cxn>
                    <a:cxn ang="0">
                      <a:pos x="275" y="627"/>
                    </a:cxn>
                    <a:cxn ang="0">
                      <a:pos x="237" y="636"/>
                    </a:cxn>
                    <a:cxn ang="0">
                      <a:pos x="199" y="650"/>
                    </a:cxn>
                    <a:cxn ang="0">
                      <a:pos x="166" y="673"/>
                    </a:cxn>
                    <a:cxn ang="0">
                      <a:pos x="142" y="668"/>
                    </a:cxn>
                    <a:cxn ang="0">
                      <a:pos x="121" y="661"/>
                    </a:cxn>
                    <a:cxn ang="0">
                      <a:pos x="100" y="651"/>
                    </a:cxn>
                    <a:cxn ang="0">
                      <a:pos x="81" y="643"/>
                    </a:cxn>
                    <a:cxn ang="0">
                      <a:pos x="60" y="632"/>
                    </a:cxn>
                    <a:cxn ang="0">
                      <a:pos x="41" y="623"/>
                    </a:cxn>
                    <a:cxn ang="0">
                      <a:pos x="20" y="615"/>
                    </a:cxn>
                    <a:cxn ang="0">
                      <a:pos x="0" y="608"/>
                    </a:cxn>
                    <a:cxn ang="0">
                      <a:pos x="4" y="595"/>
                    </a:cxn>
                    <a:cxn ang="0">
                      <a:pos x="10" y="583"/>
                    </a:cxn>
                    <a:cxn ang="0">
                      <a:pos x="14" y="570"/>
                    </a:cxn>
                    <a:cxn ang="0">
                      <a:pos x="20" y="559"/>
                    </a:cxn>
                    <a:cxn ang="0">
                      <a:pos x="22" y="547"/>
                    </a:cxn>
                    <a:cxn ang="0">
                      <a:pos x="24" y="534"/>
                    </a:cxn>
                    <a:cxn ang="0">
                      <a:pos x="22" y="523"/>
                    </a:cxn>
                    <a:cxn ang="0">
                      <a:pos x="18" y="512"/>
                    </a:cxn>
                    <a:cxn ang="0">
                      <a:pos x="66" y="467"/>
                    </a:cxn>
                    <a:cxn ang="0">
                      <a:pos x="114" y="423"/>
                    </a:cxn>
                    <a:cxn ang="0">
                      <a:pos x="162" y="377"/>
                    </a:cxn>
                    <a:cxn ang="0">
                      <a:pos x="211" y="332"/>
                    </a:cxn>
                    <a:cxn ang="0">
                      <a:pos x="255" y="283"/>
                    </a:cxn>
                    <a:cxn ang="0">
                      <a:pos x="300" y="234"/>
                    </a:cxn>
                    <a:cxn ang="0">
                      <a:pos x="339" y="184"/>
                    </a:cxn>
                    <a:cxn ang="0">
                      <a:pos x="375" y="133"/>
                    </a:cxn>
                    <a:cxn ang="0">
                      <a:pos x="425" y="95"/>
                    </a:cxn>
                    <a:cxn ang="0">
                      <a:pos x="481" y="62"/>
                    </a:cxn>
                    <a:cxn ang="0">
                      <a:pos x="538" y="35"/>
                    </a:cxn>
                    <a:cxn ang="0">
                      <a:pos x="601" y="16"/>
                    </a:cxn>
                    <a:cxn ang="0">
                      <a:pos x="664" y="3"/>
                    </a:cxn>
                    <a:cxn ang="0">
                      <a:pos x="728" y="0"/>
                    </a:cxn>
                    <a:cxn ang="0">
                      <a:pos x="790" y="9"/>
                    </a:cxn>
                    <a:cxn ang="0">
                      <a:pos x="855" y="28"/>
                    </a:cxn>
                  </a:cxnLst>
                  <a:rect l="0" t="0" r="r" b="b"/>
                  <a:pathLst>
                    <a:path w="1015" h="673">
                      <a:moveTo>
                        <a:pt x="855" y="28"/>
                      </a:moveTo>
                      <a:lnTo>
                        <a:pt x="881" y="59"/>
                      </a:lnTo>
                      <a:lnTo>
                        <a:pt x="913" y="90"/>
                      </a:lnTo>
                      <a:lnTo>
                        <a:pt x="944" y="120"/>
                      </a:lnTo>
                      <a:lnTo>
                        <a:pt x="973" y="152"/>
                      </a:lnTo>
                      <a:lnTo>
                        <a:pt x="995" y="184"/>
                      </a:lnTo>
                      <a:lnTo>
                        <a:pt x="1011" y="222"/>
                      </a:lnTo>
                      <a:lnTo>
                        <a:pt x="1015" y="261"/>
                      </a:lnTo>
                      <a:lnTo>
                        <a:pt x="1006" y="307"/>
                      </a:lnTo>
                      <a:lnTo>
                        <a:pt x="967" y="346"/>
                      </a:lnTo>
                      <a:lnTo>
                        <a:pt x="901" y="367"/>
                      </a:lnTo>
                      <a:lnTo>
                        <a:pt x="835" y="389"/>
                      </a:lnTo>
                      <a:lnTo>
                        <a:pt x="769" y="411"/>
                      </a:lnTo>
                      <a:lnTo>
                        <a:pt x="707" y="438"/>
                      </a:lnTo>
                      <a:lnTo>
                        <a:pt x="643" y="466"/>
                      </a:lnTo>
                      <a:lnTo>
                        <a:pt x="583" y="499"/>
                      </a:lnTo>
                      <a:lnTo>
                        <a:pt x="523" y="535"/>
                      </a:lnTo>
                      <a:lnTo>
                        <a:pt x="467" y="577"/>
                      </a:lnTo>
                      <a:lnTo>
                        <a:pt x="431" y="597"/>
                      </a:lnTo>
                      <a:lnTo>
                        <a:pt x="395" y="611"/>
                      </a:lnTo>
                      <a:lnTo>
                        <a:pt x="356" y="618"/>
                      </a:lnTo>
                      <a:lnTo>
                        <a:pt x="317" y="623"/>
                      </a:lnTo>
                      <a:lnTo>
                        <a:pt x="275" y="627"/>
                      </a:lnTo>
                      <a:lnTo>
                        <a:pt x="237" y="636"/>
                      </a:lnTo>
                      <a:lnTo>
                        <a:pt x="199" y="650"/>
                      </a:lnTo>
                      <a:lnTo>
                        <a:pt x="166" y="673"/>
                      </a:lnTo>
                      <a:lnTo>
                        <a:pt x="142" y="668"/>
                      </a:lnTo>
                      <a:lnTo>
                        <a:pt x="121" y="661"/>
                      </a:lnTo>
                      <a:lnTo>
                        <a:pt x="100" y="651"/>
                      </a:lnTo>
                      <a:lnTo>
                        <a:pt x="81" y="643"/>
                      </a:lnTo>
                      <a:lnTo>
                        <a:pt x="60" y="632"/>
                      </a:lnTo>
                      <a:lnTo>
                        <a:pt x="41" y="623"/>
                      </a:lnTo>
                      <a:lnTo>
                        <a:pt x="20" y="615"/>
                      </a:lnTo>
                      <a:lnTo>
                        <a:pt x="0" y="608"/>
                      </a:lnTo>
                      <a:lnTo>
                        <a:pt x="4" y="595"/>
                      </a:lnTo>
                      <a:lnTo>
                        <a:pt x="10" y="583"/>
                      </a:lnTo>
                      <a:lnTo>
                        <a:pt x="14" y="570"/>
                      </a:lnTo>
                      <a:lnTo>
                        <a:pt x="20" y="559"/>
                      </a:lnTo>
                      <a:lnTo>
                        <a:pt x="22" y="547"/>
                      </a:lnTo>
                      <a:lnTo>
                        <a:pt x="24" y="534"/>
                      </a:lnTo>
                      <a:lnTo>
                        <a:pt x="22" y="523"/>
                      </a:lnTo>
                      <a:lnTo>
                        <a:pt x="18" y="512"/>
                      </a:lnTo>
                      <a:lnTo>
                        <a:pt x="66" y="467"/>
                      </a:lnTo>
                      <a:lnTo>
                        <a:pt x="114" y="423"/>
                      </a:lnTo>
                      <a:lnTo>
                        <a:pt x="162" y="377"/>
                      </a:lnTo>
                      <a:lnTo>
                        <a:pt x="211" y="332"/>
                      </a:lnTo>
                      <a:lnTo>
                        <a:pt x="255" y="283"/>
                      </a:lnTo>
                      <a:lnTo>
                        <a:pt x="300" y="234"/>
                      </a:lnTo>
                      <a:lnTo>
                        <a:pt x="339" y="184"/>
                      </a:lnTo>
                      <a:lnTo>
                        <a:pt x="375" y="133"/>
                      </a:lnTo>
                      <a:lnTo>
                        <a:pt x="425" y="95"/>
                      </a:lnTo>
                      <a:lnTo>
                        <a:pt x="481" y="62"/>
                      </a:lnTo>
                      <a:lnTo>
                        <a:pt x="538" y="35"/>
                      </a:lnTo>
                      <a:lnTo>
                        <a:pt x="601" y="16"/>
                      </a:lnTo>
                      <a:lnTo>
                        <a:pt x="664" y="3"/>
                      </a:lnTo>
                      <a:lnTo>
                        <a:pt x="728" y="0"/>
                      </a:lnTo>
                      <a:lnTo>
                        <a:pt x="790" y="9"/>
                      </a:lnTo>
                      <a:lnTo>
                        <a:pt x="855" y="28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77" name="Freeform 50"/>
                <p:cNvSpPr>
                  <a:spLocks/>
                </p:cNvSpPr>
                <p:nvPr/>
              </p:nvSpPr>
              <p:spPr bwMode="auto">
                <a:xfrm>
                  <a:off x="5556370" y="1050816"/>
                  <a:ext cx="384175" cy="246062"/>
                </a:xfrm>
                <a:custGeom>
                  <a:avLst/>
                  <a:gdLst/>
                  <a:ahLst/>
                  <a:cxnLst>
                    <a:cxn ang="0">
                      <a:pos x="484" y="39"/>
                    </a:cxn>
                    <a:cxn ang="0">
                      <a:pos x="476" y="88"/>
                    </a:cxn>
                    <a:cxn ang="0">
                      <a:pos x="451" y="117"/>
                    </a:cxn>
                    <a:cxn ang="0">
                      <a:pos x="423" y="145"/>
                    </a:cxn>
                    <a:cxn ang="0">
                      <a:pos x="395" y="169"/>
                    </a:cxn>
                    <a:cxn ang="0">
                      <a:pos x="367" y="194"/>
                    </a:cxn>
                    <a:cxn ang="0">
                      <a:pos x="338" y="219"/>
                    </a:cxn>
                    <a:cxn ang="0">
                      <a:pos x="314" y="245"/>
                    </a:cxn>
                    <a:cxn ang="0">
                      <a:pos x="292" y="275"/>
                    </a:cxn>
                    <a:cxn ang="0">
                      <a:pos x="275" y="310"/>
                    </a:cxn>
                    <a:cxn ang="0">
                      <a:pos x="140" y="271"/>
                    </a:cxn>
                    <a:cxn ang="0">
                      <a:pos x="138" y="261"/>
                    </a:cxn>
                    <a:cxn ang="0">
                      <a:pos x="141" y="252"/>
                    </a:cxn>
                    <a:cxn ang="0">
                      <a:pos x="145" y="243"/>
                    </a:cxn>
                    <a:cxn ang="0">
                      <a:pos x="151" y="234"/>
                    </a:cxn>
                    <a:cxn ang="0">
                      <a:pos x="154" y="225"/>
                    </a:cxn>
                    <a:cxn ang="0">
                      <a:pos x="155" y="215"/>
                    </a:cxn>
                    <a:cxn ang="0">
                      <a:pos x="154" y="205"/>
                    </a:cxn>
                    <a:cxn ang="0">
                      <a:pos x="150" y="197"/>
                    </a:cxn>
                    <a:cxn ang="0">
                      <a:pos x="130" y="188"/>
                    </a:cxn>
                    <a:cxn ang="0">
                      <a:pos x="110" y="180"/>
                    </a:cxn>
                    <a:cxn ang="0">
                      <a:pos x="91" y="172"/>
                    </a:cxn>
                    <a:cxn ang="0">
                      <a:pos x="73" y="165"/>
                    </a:cxn>
                    <a:cxn ang="0">
                      <a:pos x="53" y="154"/>
                    </a:cxn>
                    <a:cxn ang="0">
                      <a:pos x="35" y="142"/>
                    </a:cxn>
                    <a:cxn ang="0">
                      <a:pos x="17" y="128"/>
                    </a:cxn>
                    <a:cxn ang="0">
                      <a:pos x="0" y="113"/>
                    </a:cxn>
                    <a:cxn ang="0">
                      <a:pos x="45" y="80"/>
                    </a:cxn>
                    <a:cxn ang="0">
                      <a:pos x="94" y="57"/>
                    </a:cxn>
                    <a:cxn ang="0">
                      <a:pos x="147" y="42"/>
                    </a:cxn>
                    <a:cxn ang="0">
                      <a:pos x="202" y="32"/>
                    </a:cxn>
                    <a:cxn ang="0">
                      <a:pos x="258" y="24"/>
                    </a:cxn>
                    <a:cxn ang="0">
                      <a:pos x="317" y="18"/>
                    </a:cxn>
                    <a:cxn ang="0">
                      <a:pos x="374" y="10"/>
                    </a:cxn>
                    <a:cxn ang="0">
                      <a:pos x="432" y="0"/>
                    </a:cxn>
                    <a:cxn ang="0">
                      <a:pos x="439" y="0"/>
                    </a:cxn>
                    <a:cxn ang="0">
                      <a:pos x="446" y="3"/>
                    </a:cxn>
                    <a:cxn ang="0">
                      <a:pos x="453" y="6"/>
                    </a:cxn>
                    <a:cxn ang="0">
                      <a:pos x="462" y="11"/>
                    </a:cxn>
                    <a:cxn ang="0">
                      <a:pos x="467" y="16"/>
                    </a:cxn>
                    <a:cxn ang="0">
                      <a:pos x="474" y="23"/>
                    </a:cxn>
                    <a:cxn ang="0">
                      <a:pos x="478" y="31"/>
                    </a:cxn>
                    <a:cxn ang="0">
                      <a:pos x="484" y="39"/>
                    </a:cxn>
                  </a:cxnLst>
                  <a:rect l="0" t="0" r="r" b="b"/>
                  <a:pathLst>
                    <a:path w="484" h="310">
                      <a:moveTo>
                        <a:pt x="484" y="39"/>
                      </a:moveTo>
                      <a:lnTo>
                        <a:pt x="476" y="88"/>
                      </a:lnTo>
                      <a:lnTo>
                        <a:pt x="451" y="117"/>
                      </a:lnTo>
                      <a:lnTo>
                        <a:pt x="423" y="145"/>
                      </a:lnTo>
                      <a:lnTo>
                        <a:pt x="395" y="169"/>
                      </a:lnTo>
                      <a:lnTo>
                        <a:pt x="367" y="194"/>
                      </a:lnTo>
                      <a:lnTo>
                        <a:pt x="338" y="219"/>
                      </a:lnTo>
                      <a:lnTo>
                        <a:pt x="314" y="245"/>
                      </a:lnTo>
                      <a:lnTo>
                        <a:pt x="292" y="275"/>
                      </a:lnTo>
                      <a:lnTo>
                        <a:pt x="275" y="310"/>
                      </a:lnTo>
                      <a:lnTo>
                        <a:pt x="140" y="271"/>
                      </a:lnTo>
                      <a:lnTo>
                        <a:pt x="138" y="261"/>
                      </a:lnTo>
                      <a:lnTo>
                        <a:pt x="141" y="252"/>
                      </a:lnTo>
                      <a:lnTo>
                        <a:pt x="145" y="243"/>
                      </a:lnTo>
                      <a:lnTo>
                        <a:pt x="151" y="234"/>
                      </a:lnTo>
                      <a:lnTo>
                        <a:pt x="154" y="225"/>
                      </a:lnTo>
                      <a:lnTo>
                        <a:pt x="155" y="215"/>
                      </a:lnTo>
                      <a:lnTo>
                        <a:pt x="154" y="205"/>
                      </a:lnTo>
                      <a:lnTo>
                        <a:pt x="150" y="197"/>
                      </a:lnTo>
                      <a:lnTo>
                        <a:pt x="130" y="188"/>
                      </a:lnTo>
                      <a:lnTo>
                        <a:pt x="110" y="180"/>
                      </a:lnTo>
                      <a:lnTo>
                        <a:pt x="91" y="172"/>
                      </a:lnTo>
                      <a:lnTo>
                        <a:pt x="73" y="165"/>
                      </a:lnTo>
                      <a:lnTo>
                        <a:pt x="53" y="154"/>
                      </a:lnTo>
                      <a:lnTo>
                        <a:pt x="35" y="142"/>
                      </a:lnTo>
                      <a:lnTo>
                        <a:pt x="17" y="128"/>
                      </a:lnTo>
                      <a:lnTo>
                        <a:pt x="0" y="113"/>
                      </a:lnTo>
                      <a:lnTo>
                        <a:pt x="45" y="80"/>
                      </a:lnTo>
                      <a:lnTo>
                        <a:pt x="94" y="57"/>
                      </a:lnTo>
                      <a:lnTo>
                        <a:pt x="147" y="42"/>
                      </a:lnTo>
                      <a:lnTo>
                        <a:pt x="202" y="32"/>
                      </a:lnTo>
                      <a:lnTo>
                        <a:pt x="258" y="24"/>
                      </a:lnTo>
                      <a:lnTo>
                        <a:pt x="317" y="18"/>
                      </a:lnTo>
                      <a:lnTo>
                        <a:pt x="374" y="10"/>
                      </a:lnTo>
                      <a:lnTo>
                        <a:pt x="432" y="0"/>
                      </a:lnTo>
                      <a:lnTo>
                        <a:pt x="439" y="0"/>
                      </a:lnTo>
                      <a:lnTo>
                        <a:pt x="446" y="3"/>
                      </a:lnTo>
                      <a:lnTo>
                        <a:pt x="453" y="6"/>
                      </a:lnTo>
                      <a:lnTo>
                        <a:pt x="462" y="11"/>
                      </a:lnTo>
                      <a:lnTo>
                        <a:pt x="467" y="16"/>
                      </a:lnTo>
                      <a:lnTo>
                        <a:pt x="474" y="23"/>
                      </a:lnTo>
                      <a:lnTo>
                        <a:pt x="478" y="31"/>
                      </a:lnTo>
                      <a:lnTo>
                        <a:pt x="484" y="39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78" name="Freeform 51"/>
                <p:cNvSpPr>
                  <a:spLocks/>
                </p:cNvSpPr>
                <p:nvPr/>
              </p:nvSpPr>
              <p:spPr bwMode="auto">
                <a:xfrm>
                  <a:off x="6056432" y="1103204"/>
                  <a:ext cx="663575" cy="496887"/>
                </a:xfrm>
                <a:custGeom>
                  <a:avLst/>
                  <a:gdLst/>
                  <a:ahLst/>
                  <a:cxnLst>
                    <a:cxn ang="0">
                      <a:pos x="791" y="175"/>
                    </a:cxn>
                    <a:cxn ang="0">
                      <a:pos x="694" y="189"/>
                    </a:cxn>
                    <a:cxn ang="0">
                      <a:pos x="595" y="199"/>
                    </a:cxn>
                    <a:cxn ang="0">
                      <a:pos x="506" y="234"/>
                    </a:cxn>
                    <a:cxn ang="0">
                      <a:pos x="444" y="313"/>
                    </a:cxn>
                    <a:cxn ang="0">
                      <a:pos x="405" y="400"/>
                    </a:cxn>
                    <a:cxn ang="0">
                      <a:pos x="376" y="489"/>
                    </a:cxn>
                    <a:cxn ang="0">
                      <a:pos x="341" y="577"/>
                    </a:cxn>
                    <a:cxn ang="0">
                      <a:pos x="309" y="627"/>
                    </a:cxn>
                    <a:cxn ang="0">
                      <a:pos x="306" y="609"/>
                    </a:cxn>
                    <a:cxn ang="0">
                      <a:pos x="318" y="592"/>
                    </a:cxn>
                    <a:cxn ang="0">
                      <a:pos x="333" y="574"/>
                    </a:cxn>
                    <a:cxn ang="0">
                      <a:pos x="344" y="553"/>
                    </a:cxn>
                    <a:cxn ang="0">
                      <a:pos x="358" y="489"/>
                    </a:cxn>
                    <a:cxn ang="0">
                      <a:pos x="372" y="426"/>
                    </a:cxn>
                    <a:cxn ang="0">
                      <a:pos x="391" y="365"/>
                    </a:cxn>
                    <a:cxn ang="0">
                      <a:pos x="428" y="313"/>
                    </a:cxn>
                    <a:cxn ang="0">
                      <a:pos x="430" y="299"/>
                    </a:cxn>
                    <a:cxn ang="0">
                      <a:pos x="433" y="284"/>
                    </a:cxn>
                    <a:cxn ang="0">
                      <a:pos x="435" y="267"/>
                    </a:cxn>
                    <a:cxn ang="0">
                      <a:pos x="432" y="252"/>
                    </a:cxn>
                    <a:cxn ang="0">
                      <a:pos x="397" y="251"/>
                    </a:cxn>
                    <a:cxn ang="0">
                      <a:pos x="366" y="266"/>
                    </a:cxn>
                    <a:cxn ang="0">
                      <a:pos x="338" y="285"/>
                    </a:cxn>
                    <a:cxn ang="0">
                      <a:pos x="313" y="305"/>
                    </a:cxn>
                    <a:cxn ang="0">
                      <a:pos x="241" y="345"/>
                    </a:cxn>
                    <a:cxn ang="0">
                      <a:pos x="164" y="380"/>
                    </a:cxn>
                    <a:cxn ang="0">
                      <a:pos x="83" y="400"/>
                    </a:cxn>
                    <a:cxn ang="0">
                      <a:pos x="0" y="401"/>
                    </a:cxn>
                    <a:cxn ang="0">
                      <a:pos x="101" y="376"/>
                    </a:cxn>
                    <a:cxn ang="0">
                      <a:pos x="195" y="330"/>
                    </a:cxn>
                    <a:cxn ang="0">
                      <a:pos x="280" y="273"/>
                    </a:cxn>
                    <a:cxn ang="0">
                      <a:pos x="366" y="217"/>
                    </a:cxn>
                    <a:cxn ang="0">
                      <a:pos x="451" y="186"/>
                    </a:cxn>
                    <a:cxn ang="0">
                      <a:pos x="538" y="160"/>
                    </a:cxn>
                    <a:cxn ang="0">
                      <a:pos x="623" y="129"/>
                    </a:cxn>
                    <a:cxn ang="0">
                      <a:pos x="702" y="88"/>
                    </a:cxn>
                    <a:cxn ang="0">
                      <a:pos x="715" y="67"/>
                    </a:cxn>
                    <a:cxn ang="0">
                      <a:pos x="727" y="46"/>
                    </a:cxn>
                    <a:cxn ang="0">
                      <a:pos x="734" y="23"/>
                    </a:cxn>
                    <a:cxn ang="0">
                      <a:pos x="737" y="0"/>
                    </a:cxn>
                    <a:cxn ang="0">
                      <a:pos x="761" y="39"/>
                    </a:cxn>
                    <a:cxn ang="0">
                      <a:pos x="786" y="78"/>
                    </a:cxn>
                    <a:cxn ang="0">
                      <a:pos x="810" y="117"/>
                    </a:cxn>
                    <a:cxn ang="0">
                      <a:pos x="836" y="157"/>
                    </a:cxn>
                  </a:cxnLst>
                  <a:rect l="0" t="0" r="r" b="b"/>
                  <a:pathLst>
                    <a:path w="836" h="627">
                      <a:moveTo>
                        <a:pt x="836" y="157"/>
                      </a:moveTo>
                      <a:lnTo>
                        <a:pt x="791" y="175"/>
                      </a:lnTo>
                      <a:lnTo>
                        <a:pt x="744" y="186"/>
                      </a:lnTo>
                      <a:lnTo>
                        <a:pt x="694" y="189"/>
                      </a:lnTo>
                      <a:lnTo>
                        <a:pt x="645" y="193"/>
                      </a:lnTo>
                      <a:lnTo>
                        <a:pt x="595" y="199"/>
                      </a:lnTo>
                      <a:lnTo>
                        <a:pt x="549" y="212"/>
                      </a:lnTo>
                      <a:lnTo>
                        <a:pt x="506" y="234"/>
                      </a:lnTo>
                      <a:lnTo>
                        <a:pt x="471" y="274"/>
                      </a:lnTo>
                      <a:lnTo>
                        <a:pt x="444" y="313"/>
                      </a:lnTo>
                      <a:lnTo>
                        <a:pt x="423" y="356"/>
                      </a:lnTo>
                      <a:lnTo>
                        <a:pt x="405" y="400"/>
                      </a:lnTo>
                      <a:lnTo>
                        <a:pt x="391" y="446"/>
                      </a:lnTo>
                      <a:lnTo>
                        <a:pt x="376" y="489"/>
                      </a:lnTo>
                      <a:lnTo>
                        <a:pt x="361" y="533"/>
                      </a:lnTo>
                      <a:lnTo>
                        <a:pt x="341" y="577"/>
                      </a:lnTo>
                      <a:lnTo>
                        <a:pt x="319" y="618"/>
                      </a:lnTo>
                      <a:lnTo>
                        <a:pt x="309" y="627"/>
                      </a:lnTo>
                      <a:lnTo>
                        <a:pt x="305" y="617"/>
                      </a:lnTo>
                      <a:lnTo>
                        <a:pt x="306" y="609"/>
                      </a:lnTo>
                      <a:lnTo>
                        <a:pt x="309" y="600"/>
                      </a:lnTo>
                      <a:lnTo>
                        <a:pt x="318" y="592"/>
                      </a:lnTo>
                      <a:lnTo>
                        <a:pt x="324" y="582"/>
                      </a:lnTo>
                      <a:lnTo>
                        <a:pt x="333" y="574"/>
                      </a:lnTo>
                      <a:lnTo>
                        <a:pt x="340" y="563"/>
                      </a:lnTo>
                      <a:lnTo>
                        <a:pt x="344" y="553"/>
                      </a:lnTo>
                      <a:lnTo>
                        <a:pt x="351" y="521"/>
                      </a:lnTo>
                      <a:lnTo>
                        <a:pt x="358" y="489"/>
                      </a:lnTo>
                      <a:lnTo>
                        <a:pt x="364" y="457"/>
                      </a:lnTo>
                      <a:lnTo>
                        <a:pt x="372" y="426"/>
                      </a:lnTo>
                      <a:lnTo>
                        <a:pt x="379" y="394"/>
                      </a:lnTo>
                      <a:lnTo>
                        <a:pt x="391" y="365"/>
                      </a:lnTo>
                      <a:lnTo>
                        <a:pt x="407" y="337"/>
                      </a:lnTo>
                      <a:lnTo>
                        <a:pt x="428" y="313"/>
                      </a:lnTo>
                      <a:lnTo>
                        <a:pt x="428" y="306"/>
                      </a:lnTo>
                      <a:lnTo>
                        <a:pt x="430" y="299"/>
                      </a:lnTo>
                      <a:lnTo>
                        <a:pt x="430" y="291"/>
                      </a:lnTo>
                      <a:lnTo>
                        <a:pt x="433" y="284"/>
                      </a:lnTo>
                      <a:lnTo>
                        <a:pt x="433" y="276"/>
                      </a:lnTo>
                      <a:lnTo>
                        <a:pt x="435" y="267"/>
                      </a:lnTo>
                      <a:lnTo>
                        <a:pt x="433" y="259"/>
                      </a:lnTo>
                      <a:lnTo>
                        <a:pt x="432" y="252"/>
                      </a:lnTo>
                      <a:lnTo>
                        <a:pt x="412" y="248"/>
                      </a:lnTo>
                      <a:lnTo>
                        <a:pt x="397" y="251"/>
                      </a:lnTo>
                      <a:lnTo>
                        <a:pt x="380" y="256"/>
                      </a:lnTo>
                      <a:lnTo>
                        <a:pt x="366" y="266"/>
                      </a:lnTo>
                      <a:lnTo>
                        <a:pt x="352" y="274"/>
                      </a:lnTo>
                      <a:lnTo>
                        <a:pt x="338" y="285"/>
                      </a:lnTo>
                      <a:lnTo>
                        <a:pt x="326" y="295"/>
                      </a:lnTo>
                      <a:lnTo>
                        <a:pt x="313" y="305"/>
                      </a:lnTo>
                      <a:lnTo>
                        <a:pt x="277" y="324"/>
                      </a:lnTo>
                      <a:lnTo>
                        <a:pt x="241" y="345"/>
                      </a:lnTo>
                      <a:lnTo>
                        <a:pt x="202" y="363"/>
                      </a:lnTo>
                      <a:lnTo>
                        <a:pt x="164" y="380"/>
                      </a:lnTo>
                      <a:lnTo>
                        <a:pt x="124" y="391"/>
                      </a:lnTo>
                      <a:lnTo>
                        <a:pt x="83" y="400"/>
                      </a:lnTo>
                      <a:lnTo>
                        <a:pt x="42" y="402"/>
                      </a:lnTo>
                      <a:lnTo>
                        <a:pt x="0" y="401"/>
                      </a:lnTo>
                      <a:lnTo>
                        <a:pt x="51" y="391"/>
                      </a:lnTo>
                      <a:lnTo>
                        <a:pt x="101" y="376"/>
                      </a:lnTo>
                      <a:lnTo>
                        <a:pt x="147" y="354"/>
                      </a:lnTo>
                      <a:lnTo>
                        <a:pt x="195" y="330"/>
                      </a:lnTo>
                      <a:lnTo>
                        <a:pt x="237" y="301"/>
                      </a:lnTo>
                      <a:lnTo>
                        <a:pt x="280" y="273"/>
                      </a:lnTo>
                      <a:lnTo>
                        <a:pt x="323" y="244"/>
                      </a:lnTo>
                      <a:lnTo>
                        <a:pt x="366" y="217"/>
                      </a:lnTo>
                      <a:lnTo>
                        <a:pt x="408" y="199"/>
                      </a:lnTo>
                      <a:lnTo>
                        <a:pt x="451" y="186"/>
                      </a:lnTo>
                      <a:lnTo>
                        <a:pt x="493" y="173"/>
                      </a:lnTo>
                      <a:lnTo>
                        <a:pt x="538" y="160"/>
                      </a:lnTo>
                      <a:lnTo>
                        <a:pt x="580" y="145"/>
                      </a:lnTo>
                      <a:lnTo>
                        <a:pt x="623" y="129"/>
                      </a:lnTo>
                      <a:lnTo>
                        <a:pt x="663" y="110"/>
                      </a:lnTo>
                      <a:lnTo>
                        <a:pt x="702" y="88"/>
                      </a:lnTo>
                      <a:lnTo>
                        <a:pt x="708" y="76"/>
                      </a:lnTo>
                      <a:lnTo>
                        <a:pt x="715" y="67"/>
                      </a:lnTo>
                      <a:lnTo>
                        <a:pt x="720" y="55"/>
                      </a:lnTo>
                      <a:lnTo>
                        <a:pt x="727" y="46"/>
                      </a:lnTo>
                      <a:lnTo>
                        <a:pt x="730" y="35"/>
                      </a:lnTo>
                      <a:lnTo>
                        <a:pt x="734" y="23"/>
                      </a:lnTo>
                      <a:lnTo>
                        <a:pt x="736" y="11"/>
                      </a:lnTo>
                      <a:lnTo>
                        <a:pt x="737" y="0"/>
                      </a:lnTo>
                      <a:lnTo>
                        <a:pt x="748" y="18"/>
                      </a:lnTo>
                      <a:lnTo>
                        <a:pt x="761" y="39"/>
                      </a:lnTo>
                      <a:lnTo>
                        <a:pt x="773" y="57"/>
                      </a:lnTo>
                      <a:lnTo>
                        <a:pt x="786" y="78"/>
                      </a:lnTo>
                      <a:lnTo>
                        <a:pt x="797" y="97"/>
                      </a:lnTo>
                      <a:lnTo>
                        <a:pt x="810" y="117"/>
                      </a:lnTo>
                      <a:lnTo>
                        <a:pt x="822" y="136"/>
                      </a:lnTo>
                      <a:lnTo>
                        <a:pt x="836" y="157"/>
                      </a:lnTo>
                      <a:close/>
                    </a:path>
                  </a:pathLst>
                </a:custGeom>
                <a:solidFill>
                  <a:srgbClr val="80AB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79" name="Freeform 52"/>
                <p:cNvSpPr>
                  <a:spLocks/>
                </p:cNvSpPr>
                <p:nvPr/>
              </p:nvSpPr>
              <p:spPr bwMode="auto">
                <a:xfrm>
                  <a:off x="6931145" y="1173054"/>
                  <a:ext cx="153988" cy="514350"/>
                </a:xfrm>
                <a:custGeom>
                  <a:avLst/>
                  <a:gdLst/>
                  <a:ahLst/>
                  <a:cxnLst>
                    <a:cxn ang="0">
                      <a:pos x="194" y="426"/>
                    </a:cxn>
                    <a:cxn ang="0">
                      <a:pos x="188" y="452"/>
                    </a:cxn>
                    <a:cxn ang="0">
                      <a:pos x="182" y="479"/>
                    </a:cxn>
                    <a:cxn ang="0">
                      <a:pos x="175" y="505"/>
                    </a:cxn>
                    <a:cxn ang="0">
                      <a:pos x="168" y="533"/>
                    </a:cxn>
                    <a:cxn ang="0">
                      <a:pos x="159" y="560"/>
                    </a:cxn>
                    <a:cxn ang="0">
                      <a:pos x="150" y="586"/>
                    </a:cxn>
                    <a:cxn ang="0">
                      <a:pos x="141" y="613"/>
                    </a:cxn>
                    <a:cxn ang="0">
                      <a:pos x="132" y="639"/>
                    </a:cxn>
                    <a:cxn ang="0">
                      <a:pos x="110" y="647"/>
                    </a:cxn>
                    <a:cxn ang="0">
                      <a:pos x="10" y="360"/>
                    </a:cxn>
                    <a:cxn ang="0">
                      <a:pos x="28" y="338"/>
                    </a:cxn>
                    <a:cxn ang="0">
                      <a:pos x="12" y="327"/>
                    </a:cxn>
                    <a:cxn ang="0">
                      <a:pos x="4" y="314"/>
                    </a:cxn>
                    <a:cxn ang="0">
                      <a:pos x="0" y="298"/>
                    </a:cxn>
                    <a:cxn ang="0">
                      <a:pos x="1" y="281"/>
                    </a:cxn>
                    <a:cxn ang="0">
                      <a:pos x="4" y="261"/>
                    </a:cxn>
                    <a:cxn ang="0">
                      <a:pos x="8" y="245"/>
                    </a:cxn>
                    <a:cxn ang="0">
                      <a:pos x="11" y="228"/>
                    </a:cxn>
                    <a:cxn ang="0">
                      <a:pos x="14" y="213"/>
                    </a:cxn>
                    <a:cxn ang="0">
                      <a:pos x="26" y="182"/>
                    </a:cxn>
                    <a:cxn ang="0">
                      <a:pos x="44" y="153"/>
                    </a:cxn>
                    <a:cxn ang="0">
                      <a:pos x="63" y="125"/>
                    </a:cxn>
                    <a:cxn ang="0">
                      <a:pos x="83" y="98"/>
                    </a:cxn>
                    <a:cxn ang="0">
                      <a:pos x="104" y="71"/>
                    </a:cxn>
                    <a:cxn ang="0">
                      <a:pos x="127" y="45"/>
                    </a:cxn>
                    <a:cxn ang="0">
                      <a:pos x="148" y="20"/>
                    </a:cxn>
                    <a:cxn ang="0">
                      <a:pos x="171" y="0"/>
                    </a:cxn>
                    <a:cxn ang="0">
                      <a:pos x="185" y="47"/>
                    </a:cxn>
                    <a:cxn ang="0">
                      <a:pos x="192" y="98"/>
                    </a:cxn>
                    <a:cxn ang="0">
                      <a:pos x="194" y="150"/>
                    </a:cxn>
                    <a:cxn ang="0">
                      <a:pos x="192" y="206"/>
                    </a:cxn>
                    <a:cxn ang="0">
                      <a:pos x="189" y="260"/>
                    </a:cxn>
                    <a:cxn ang="0">
                      <a:pos x="187" y="316"/>
                    </a:cxn>
                    <a:cxn ang="0">
                      <a:pos x="188" y="370"/>
                    </a:cxn>
                    <a:cxn ang="0">
                      <a:pos x="194" y="426"/>
                    </a:cxn>
                  </a:cxnLst>
                  <a:rect l="0" t="0" r="r" b="b"/>
                  <a:pathLst>
                    <a:path w="194" h="647">
                      <a:moveTo>
                        <a:pt x="194" y="426"/>
                      </a:moveTo>
                      <a:lnTo>
                        <a:pt x="188" y="452"/>
                      </a:lnTo>
                      <a:lnTo>
                        <a:pt x="182" y="479"/>
                      </a:lnTo>
                      <a:lnTo>
                        <a:pt x="175" y="505"/>
                      </a:lnTo>
                      <a:lnTo>
                        <a:pt x="168" y="533"/>
                      </a:lnTo>
                      <a:lnTo>
                        <a:pt x="159" y="560"/>
                      </a:lnTo>
                      <a:lnTo>
                        <a:pt x="150" y="586"/>
                      </a:lnTo>
                      <a:lnTo>
                        <a:pt x="141" y="613"/>
                      </a:lnTo>
                      <a:lnTo>
                        <a:pt x="132" y="639"/>
                      </a:lnTo>
                      <a:lnTo>
                        <a:pt x="110" y="647"/>
                      </a:lnTo>
                      <a:lnTo>
                        <a:pt x="10" y="360"/>
                      </a:lnTo>
                      <a:lnTo>
                        <a:pt x="28" y="338"/>
                      </a:lnTo>
                      <a:lnTo>
                        <a:pt x="12" y="327"/>
                      </a:lnTo>
                      <a:lnTo>
                        <a:pt x="4" y="314"/>
                      </a:lnTo>
                      <a:lnTo>
                        <a:pt x="0" y="298"/>
                      </a:lnTo>
                      <a:lnTo>
                        <a:pt x="1" y="281"/>
                      </a:lnTo>
                      <a:lnTo>
                        <a:pt x="4" y="261"/>
                      </a:lnTo>
                      <a:lnTo>
                        <a:pt x="8" y="245"/>
                      </a:lnTo>
                      <a:lnTo>
                        <a:pt x="11" y="228"/>
                      </a:lnTo>
                      <a:lnTo>
                        <a:pt x="14" y="213"/>
                      </a:lnTo>
                      <a:lnTo>
                        <a:pt x="26" y="182"/>
                      </a:lnTo>
                      <a:lnTo>
                        <a:pt x="44" y="153"/>
                      </a:lnTo>
                      <a:lnTo>
                        <a:pt x="63" y="125"/>
                      </a:lnTo>
                      <a:lnTo>
                        <a:pt x="83" y="98"/>
                      </a:lnTo>
                      <a:lnTo>
                        <a:pt x="104" y="71"/>
                      </a:lnTo>
                      <a:lnTo>
                        <a:pt x="127" y="45"/>
                      </a:lnTo>
                      <a:lnTo>
                        <a:pt x="148" y="20"/>
                      </a:lnTo>
                      <a:lnTo>
                        <a:pt x="171" y="0"/>
                      </a:lnTo>
                      <a:lnTo>
                        <a:pt x="185" y="47"/>
                      </a:lnTo>
                      <a:lnTo>
                        <a:pt x="192" y="98"/>
                      </a:lnTo>
                      <a:lnTo>
                        <a:pt x="194" y="150"/>
                      </a:lnTo>
                      <a:lnTo>
                        <a:pt x="192" y="206"/>
                      </a:lnTo>
                      <a:lnTo>
                        <a:pt x="189" y="260"/>
                      </a:lnTo>
                      <a:lnTo>
                        <a:pt x="187" y="316"/>
                      </a:lnTo>
                      <a:lnTo>
                        <a:pt x="188" y="370"/>
                      </a:lnTo>
                      <a:lnTo>
                        <a:pt x="194" y="426"/>
                      </a:lnTo>
                      <a:close/>
                    </a:path>
                  </a:pathLst>
                </a:custGeom>
                <a:solidFill>
                  <a:srgbClr val="ABA1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0" name="Freeform 53"/>
                <p:cNvSpPr>
                  <a:spLocks/>
                </p:cNvSpPr>
                <p:nvPr/>
              </p:nvSpPr>
              <p:spPr bwMode="auto">
                <a:xfrm>
                  <a:off x="6289795" y="1255604"/>
                  <a:ext cx="635000" cy="482600"/>
                </a:xfrm>
                <a:custGeom>
                  <a:avLst/>
                  <a:gdLst/>
                  <a:ahLst/>
                  <a:cxnLst>
                    <a:cxn ang="0">
                      <a:pos x="621" y="81"/>
                    </a:cxn>
                    <a:cxn ang="0">
                      <a:pos x="690" y="219"/>
                    </a:cxn>
                    <a:cxn ang="0">
                      <a:pos x="743" y="364"/>
                    </a:cxn>
                    <a:cxn ang="0">
                      <a:pos x="784" y="514"/>
                    </a:cxn>
                    <a:cxn ang="0">
                      <a:pos x="756" y="601"/>
                    </a:cxn>
                    <a:cxn ang="0">
                      <a:pos x="664" y="606"/>
                    </a:cxn>
                    <a:cxn ang="0">
                      <a:pos x="572" y="603"/>
                    </a:cxn>
                    <a:cxn ang="0">
                      <a:pos x="477" y="603"/>
                    </a:cxn>
                    <a:cxn ang="0">
                      <a:pos x="423" y="580"/>
                    </a:cxn>
                    <a:cxn ang="0">
                      <a:pos x="393" y="562"/>
                    </a:cxn>
                    <a:cxn ang="0">
                      <a:pos x="350" y="571"/>
                    </a:cxn>
                    <a:cxn ang="0">
                      <a:pos x="301" y="581"/>
                    </a:cxn>
                    <a:cxn ang="0">
                      <a:pos x="271" y="578"/>
                    </a:cxn>
                    <a:cxn ang="0">
                      <a:pos x="255" y="577"/>
                    </a:cxn>
                    <a:cxn ang="0">
                      <a:pos x="237" y="573"/>
                    </a:cxn>
                    <a:cxn ang="0">
                      <a:pos x="232" y="559"/>
                    </a:cxn>
                    <a:cxn ang="0">
                      <a:pos x="239" y="535"/>
                    </a:cxn>
                    <a:cxn ang="0">
                      <a:pos x="236" y="513"/>
                    </a:cxn>
                    <a:cxn ang="0">
                      <a:pos x="228" y="493"/>
                    </a:cxn>
                    <a:cxn ang="0">
                      <a:pos x="189" y="496"/>
                    </a:cxn>
                    <a:cxn ang="0">
                      <a:pos x="136" y="509"/>
                    </a:cxn>
                    <a:cxn ang="0">
                      <a:pos x="83" y="513"/>
                    </a:cxn>
                    <a:cxn ang="0">
                      <a:pos x="28" y="506"/>
                    </a:cxn>
                    <a:cxn ang="0">
                      <a:pos x="55" y="447"/>
                    </a:cxn>
                    <a:cxn ang="0">
                      <a:pos x="120" y="309"/>
                    </a:cxn>
                    <a:cxn ang="0">
                      <a:pos x="172" y="166"/>
                    </a:cxn>
                    <a:cxn ang="0">
                      <a:pos x="265" y="56"/>
                    </a:cxn>
                    <a:cxn ang="0">
                      <a:pos x="371" y="29"/>
                    </a:cxn>
                    <a:cxn ang="0">
                      <a:pos x="427" y="29"/>
                    </a:cxn>
                    <a:cxn ang="0">
                      <a:pos x="480" y="21"/>
                    </a:cxn>
                    <a:cxn ang="0">
                      <a:pos x="530" y="8"/>
                    </a:cxn>
                    <a:cxn ang="0">
                      <a:pos x="579" y="17"/>
                    </a:cxn>
                  </a:cxnLst>
                  <a:rect l="0" t="0" r="r" b="b"/>
                  <a:pathLst>
                    <a:path w="802" h="609">
                      <a:moveTo>
                        <a:pt x="579" y="17"/>
                      </a:moveTo>
                      <a:lnTo>
                        <a:pt x="621" y="81"/>
                      </a:lnTo>
                      <a:lnTo>
                        <a:pt x="658" y="149"/>
                      </a:lnTo>
                      <a:lnTo>
                        <a:pt x="690" y="219"/>
                      </a:lnTo>
                      <a:lnTo>
                        <a:pt x="720" y="291"/>
                      </a:lnTo>
                      <a:lnTo>
                        <a:pt x="743" y="364"/>
                      </a:lnTo>
                      <a:lnTo>
                        <a:pt x="764" y="439"/>
                      </a:lnTo>
                      <a:lnTo>
                        <a:pt x="784" y="514"/>
                      </a:lnTo>
                      <a:lnTo>
                        <a:pt x="802" y="592"/>
                      </a:lnTo>
                      <a:lnTo>
                        <a:pt x="756" y="601"/>
                      </a:lnTo>
                      <a:lnTo>
                        <a:pt x="710" y="606"/>
                      </a:lnTo>
                      <a:lnTo>
                        <a:pt x="664" y="606"/>
                      </a:lnTo>
                      <a:lnTo>
                        <a:pt x="619" y="606"/>
                      </a:lnTo>
                      <a:lnTo>
                        <a:pt x="572" y="603"/>
                      </a:lnTo>
                      <a:lnTo>
                        <a:pt x="524" y="603"/>
                      </a:lnTo>
                      <a:lnTo>
                        <a:pt x="477" y="603"/>
                      </a:lnTo>
                      <a:lnTo>
                        <a:pt x="431" y="609"/>
                      </a:lnTo>
                      <a:lnTo>
                        <a:pt x="423" y="580"/>
                      </a:lnTo>
                      <a:lnTo>
                        <a:pt x="412" y="566"/>
                      </a:lnTo>
                      <a:lnTo>
                        <a:pt x="393" y="562"/>
                      </a:lnTo>
                      <a:lnTo>
                        <a:pt x="374" y="566"/>
                      </a:lnTo>
                      <a:lnTo>
                        <a:pt x="350" y="571"/>
                      </a:lnTo>
                      <a:lnTo>
                        <a:pt x="327" y="578"/>
                      </a:lnTo>
                      <a:lnTo>
                        <a:pt x="301" y="581"/>
                      </a:lnTo>
                      <a:lnTo>
                        <a:pt x="279" y="578"/>
                      </a:lnTo>
                      <a:lnTo>
                        <a:pt x="271" y="578"/>
                      </a:lnTo>
                      <a:lnTo>
                        <a:pt x="262" y="578"/>
                      </a:lnTo>
                      <a:lnTo>
                        <a:pt x="255" y="577"/>
                      </a:lnTo>
                      <a:lnTo>
                        <a:pt x="250" y="577"/>
                      </a:lnTo>
                      <a:lnTo>
                        <a:pt x="237" y="573"/>
                      </a:lnTo>
                      <a:lnTo>
                        <a:pt x="226" y="570"/>
                      </a:lnTo>
                      <a:lnTo>
                        <a:pt x="232" y="559"/>
                      </a:lnTo>
                      <a:lnTo>
                        <a:pt x="236" y="548"/>
                      </a:lnTo>
                      <a:lnTo>
                        <a:pt x="239" y="535"/>
                      </a:lnTo>
                      <a:lnTo>
                        <a:pt x="240" y="523"/>
                      </a:lnTo>
                      <a:lnTo>
                        <a:pt x="236" y="513"/>
                      </a:lnTo>
                      <a:lnTo>
                        <a:pt x="233" y="503"/>
                      </a:lnTo>
                      <a:lnTo>
                        <a:pt x="228" y="493"/>
                      </a:lnTo>
                      <a:lnTo>
                        <a:pt x="218" y="488"/>
                      </a:lnTo>
                      <a:lnTo>
                        <a:pt x="189" y="496"/>
                      </a:lnTo>
                      <a:lnTo>
                        <a:pt x="162" y="504"/>
                      </a:lnTo>
                      <a:lnTo>
                        <a:pt x="136" y="509"/>
                      </a:lnTo>
                      <a:lnTo>
                        <a:pt x="111" y="513"/>
                      </a:lnTo>
                      <a:lnTo>
                        <a:pt x="83" y="513"/>
                      </a:lnTo>
                      <a:lnTo>
                        <a:pt x="56" y="511"/>
                      </a:lnTo>
                      <a:lnTo>
                        <a:pt x="28" y="506"/>
                      </a:lnTo>
                      <a:lnTo>
                        <a:pt x="0" y="500"/>
                      </a:lnTo>
                      <a:lnTo>
                        <a:pt x="55" y="447"/>
                      </a:lnTo>
                      <a:lnTo>
                        <a:pt x="94" y="383"/>
                      </a:lnTo>
                      <a:lnTo>
                        <a:pt x="120" y="309"/>
                      </a:lnTo>
                      <a:lnTo>
                        <a:pt x="145" y="237"/>
                      </a:lnTo>
                      <a:lnTo>
                        <a:pt x="172" y="166"/>
                      </a:lnTo>
                      <a:lnTo>
                        <a:pt x="211" y="105"/>
                      </a:lnTo>
                      <a:lnTo>
                        <a:pt x="265" y="56"/>
                      </a:lnTo>
                      <a:lnTo>
                        <a:pt x="345" y="29"/>
                      </a:lnTo>
                      <a:lnTo>
                        <a:pt x="371" y="29"/>
                      </a:lnTo>
                      <a:lnTo>
                        <a:pt x="399" y="31"/>
                      </a:lnTo>
                      <a:lnTo>
                        <a:pt x="427" y="29"/>
                      </a:lnTo>
                      <a:lnTo>
                        <a:pt x="455" y="26"/>
                      </a:lnTo>
                      <a:lnTo>
                        <a:pt x="480" y="21"/>
                      </a:lnTo>
                      <a:lnTo>
                        <a:pt x="506" y="17"/>
                      </a:lnTo>
                      <a:lnTo>
                        <a:pt x="530" y="8"/>
                      </a:lnTo>
                      <a:lnTo>
                        <a:pt x="554" y="0"/>
                      </a:lnTo>
                      <a:lnTo>
                        <a:pt x="579" y="17"/>
                      </a:lnTo>
                      <a:close/>
                    </a:path>
                  </a:pathLst>
                </a:custGeom>
                <a:solidFill>
                  <a:srgbClr val="C4E02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1" name="Freeform 54"/>
                <p:cNvSpPr>
                  <a:spLocks/>
                </p:cNvSpPr>
                <p:nvPr/>
              </p:nvSpPr>
              <p:spPr bwMode="auto">
                <a:xfrm>
                  <a:off x="5984995" y="1338154"/>
                  <a:ext cx="384175" cy="254000"/>
                </a:xfrm>
                <a:custGeom>
                  <a:avLst/>
                  <a:gdLst/>
                  <a:ahLst/>
                  <a:cxnLst>
                    <a:cxn ang="0">
                      <a:pos x="236" y="307"/>
                    </a:cxn>
                    <a:cxn ang="0">
                      <a:pos x="227" y="302"/>
                    </a:cxn>
                    <a:cxn ang="0">
                      <a:pos x="225" y="298"/>
                    </a:cxn>
                    <a:cxn ang="0">
                      <a:pos x="226" y="292"/>
                    </a:cxn>
                    <a:cxn ang="0">
                      <a:pos x="232" y="288"/>
                    </a:cxn>
                    <a:cxn ang="0">
                      <a:pos x="241" y="275"/>
                    </a:cxn>
                    <a:cxn ang="0">
                      <a:pos x="248" y="264"/>
                    </a:cxn>
                    <a:cxn ang="0">
                      <a:pos x="254" y="260"/>
                    </a:cxn>
                    <a:cxn ang="0">
                      <a:pos x="259" y="256"/>
                    </a:cxn>
                    <a:cxn ang="0">
                      <a:pos x="261" y="250"/>
                    </a:cxn>
                    <a:cxn ang="0">
                      <a:pos x="262" y="246"/>
                    </a:cxn>
                    <a:cxn ang="0">
                      <a:pos x="259" y="235"/>
                    </a:cxn>
                    <a:cxn ang="0">
                      <a:pos x="257" y="225"/>
                    </a:cxn>
                    <a:cxn ang="0">
                      <a:pos x="222" y="229"/>
                    </a:cxn>
                    <a:cxn ang="0">
                      <a:pos x="188" y="231"/>
                    </a:cxn>
                    <a:cxn ang="0">
                      <a:pos x="156" y="227"/>
                    </a:cxn>
                    <a:cxn ang="0">
                      <a:pos x="124" y="220"/>
                    </a:cxn>
                    <a:cxn ang="0">
                      <a:pos x="92" y="210"/>
                    </a:cxn>
                    <a:cxn ang="0">
                      <a:pos x="61" y="202"/>
                    </a:cxn>
                    <a:cxn ang="0">
                      <a:pos x="29" y="193"/>
                    </a:cxn>
                    <a:cxn ang="0">
                      <a:pos x="0" y="186"/>
                    </a:cxn>
                    <a:cxn ang="0">
                      <a:pos x="0" y="156"/>
                    </a:cxn>
                    <a:cxn ang="0">
                      <a:pos x="42" y="146"/>
                    </a:cxn>
                    <a:cxn ang="0">
                      <a:pos x="88" y="142"/>
                    </a:cxn>
                    <a:cxn ang="0">
                      <a:pos x="133" y="136"/>
                    </a:cxn>
                    <a:cxn ang="0">
                      <a:pos x="180" y="132"/>
                    </a:cxn>
                    <a:cxn ang="0">
                      <a:pos x="225" y="125"/>
                    </a:cxn>
                    <a:cxn ang="0">
                      <a:pos x="271" y="115"/>
                    </a:cxn>
                    <a:cxn ang="0">
                      <a:pos x="312" y="98"/>
                    </a:cxn>
                    <a:cxn ang="0">
                      <a:pos x="353" y="78"/>
                    </a:cxn>
                    <a:cxn ang="0">
                      <a:pos x="484" y="0"/>
                    </a:cxn>
                    <a:cxn ang="0">
                      <a:pos x="453" y="41"/>
                    </a:cxn>
                    <a:cxn ang="0">
                      <a:pos x="436" y="97"/>
                    </a:cxn>
                    <a:cxn ang="0">
                      <a:pos x="424" y="157"/>
                    </a:cxn>
                    <a:cxn ang="0">
                      <a:pos x="411" y="217"/>
                    </a:cxn>
                    <a:cxn ang="0">
                      <a:pos x="390" y="266"/>
                    </a:cxn>
                    <a:cxn ang="0">
                      <a:pos x="358" y="303"/>
                    </a:cxn>
                    <a:cxn ang="0">
                      <a:pos x="308" y="319"/>
                    </a:cxn>
                    <a:cxn ang="0">
                      <a:pos x="236" y="307"/>
                    </a:cxn>
                  </a:cxnLst>
                  <a:rect l="0" t="0" r="r" b="b"/>
                  <a:pathLst>
                    <a:path w="484" h="319">
                      <a:moveTo>
                        <a:pt x="236" y="307"/>
                      </a:moveTo>
                      <a:lnTo>
                        <a:pt x="227" y="302"/>
                      </a:lnTo>
                      <a:lnTo>
                        <a:pt x="225" y="298"/>
                      </a:lnTo>
                      <a:lnTo>
                        <a:pt x="226" y="292"/>
                      </a:lnTo>
                      <a:lnTo>
                        <a:pt x="232" y="288"/>
                      </a:lnTo>
                      <a:lnTo>
                        <a:pt x="241" y="275"/>
                      </a:lnTo>
                      <a:lnTo>
                        <a:pt x="248" y="264"/>
                      </a:lnTo>
                      <a:lnTo>
                        <a:pt x="254" y="260"/>
                      </a:lnTo>
                      <a:lnTo>
                        <a:pt x="259" y="256"/>
                      </a:lnTo>
                      <a:lnTo>
                        <a:pt x="261" y="250"/>
                      </a:lnTo>
                      <a:lnTo>
                        <a:pt x="262" y="246"/>
                      </a:lnTo>
                      <a:lnTo>
                        <a:pt x="259" y="235"/>
                      </a:lnTo>
                      <a:lnTo>
                        <a:pt x="257" y="225"/>
                      </a:lnTo>
                      <a:lnTo>
                        <a:pt x="222" y="229"/>
                      </a:lnTo>
                      <a:lnTo>
                        <a:pt x="188" y="231"/>
                      </a:lnTo>
                      <a:lnTo>
                        <a:pt x="156" y="227"/>
                      </a:lnTo>
                      <a:lnTo>
                        <a:pt x="124" y="220"/>
                      </a:lnTo>
                      <a:lnTo>
                        <a:pt x="92" y="210"/>
                      </a:lnTo>
                      <a:lnTo>
                        <a:pt x="61" y="202"/>
                      </a:lnTo>
                      <a:lnTo>
                        <a:pt x="29" y="193"/>
                      </a:lnTo>
                      <a:lnTo>
                        <a:pt x="0" y="186"/>
                      </a:lnTo>
                      <a:lnTo>
                        <a:pt x="0" y="156"/>
                      </a:lnTo>
                      <a:lnTo>
                        <a:pt x="42" y="146"/>
                      </a:lnTo>
                      <a:lnTo>
                        <a:pt x="88" y="142"/>
                      </a:lnTo>
                      <a:lnTo>
                        <a:pt x="133" y="136"/>
                      </a:lnTo>
                      <a:lnTo>
                        <a:pt x="180" y="132"/>
                      </a:lnTo>
                      <a:lnTo>
                        <a:pt x="225" y="125"/>
                      </a:lnTo>
                      <a:lnTo>
                        <a:pt x="271" y="115"/>
                      </a:lnTo>
                      <a:lnTo>
                        <a:pt x="312" y="98"/>
                      </a:lnTo>
                      <a:lnTo>
                        <a:pt x="353" y="78"/>
                      </a:lnTo>
                      <a:lnTo>
                        <a:pt x="484" y="0"/>
                      </a:lnTo>
                      <a:lnTo>
                        <a:pt x="453" y="41"/>
                      </a:lnTo>
                      <a:lnTo>
                        <a:pt x="436" y="97"/>
                      </a:lnTo>
                      <a:lnTo>
                        <a:pt x="424" y="157"/>
                      </a:lnTo>
                      <a:lnTo>
                        <a:pt x="411" y="217"/>
                      </a:lnTo>
                      <a:lnTo>
                        <a:pt x="390" y="266"/>
                      </a:lnTo>
                      <a:lnTo>
                        <a:pt x="358" y="303"/>
                      </a:lnTo>
                      <a:lnTo>
                        <a:pt x="308" y="319"/>
                      </a:lnTo>
                      <a:lnTo>
                        <a:pt x="236" y="307"/>
                      </a:lnTo>
                      <a:close/>
                    </a:path>
                  </a:pathLst>
                </a:custGeom>
                <a:solidFill>
                  <a:srgbClr val="99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2" name="Freeform 56"/>
                <p:cNvSpPr>
                  <a:spLocks/>
                </p:cNvSpPr>
                <p:nvPr/>
              </p:nvSpPr>
              <p:spPr bwMode="auto">
                <a:xfrm>
                  <a:off x="6978663" y="1741476"/>
                  <a:ext cx="196850" cy="149225"/>
                </a:xfrm>
                <a:custGeom>
                  <a:avLst/>
                  <a:gdLst/>
                  <a:ahLst/>
                  <a:cxnLst>
                    <a:cxn ang="0">
                      <a:pos x="248" y="55"/>
                    </a:cxn>
                    <a:cxn ang="0">
                      <a:pos x="245" y="75"/>
                    </a:cxn>
                    <a:cxn ang="0">
                      <a:pos x="241" y="96"/>
                    </a:cxn>
                    <a:cxn ang="0">
                      <a:pos x="234" y="115"/>
                    </a:cxn>
                    <a:cxn ang="0">
                      <a:pos x="227" y="133"/>
                    </a:cxn>
                    <a:cxn ang="0">
                      <a:pos x="216" y="149"/>
                    </a:cxn>
                    <a:cxn ang="0">
                      <a:pos x="205" y="164"/>
                    </a:cxn>
                    <a:cxn ang="0">
                      <a:pos x="191" y="175"/>
                    </a:cxn>
                    <a:cxn ang="0">
                      <a:pos x="178" y="186"/>
                    </a:cxn>
                    <a:cxn ang="0">
                      <a:pos x="164" y="181"/>
                    </a:cxn>
                    <a:cxn ang="0">
                      <a:pos x="153" y="174"/>
                    </a:cxn>
                    <a:cxn ang="0">
                      <a:pos x="142" y="164"/>
                    </a:cxn>
                    <a:cxn ang="0">
                      <a:pos x="132" y="156"/>
                    </a:cxn>
                    <a:cxn ang="0">
                      <a:pos x="120" y="145"/>
                    </a:cxn>
                    <a:cxn ang="0">
                      <a:pos x="109" y="135"/>
                    </a:cxn>
                    <a:cxn ang="0">
                      <a:pos x="97" y="126"/>
                    </a:cxn>
                    <a:cxn ang="0">
                      <a:pos x="86" y="121"/>
                    </a:cxn>
                    <a:cxn ang="0">
                      <a:pos x="74" y="115"/>
                    </a:cxn>
                    <a:cxn ang="0">
                      <a:pos x="63" y="110"/>
                    </a:cxn>
                    <a:cxn ang="0">
                      <a:pos x="51" y="103"/>
                    </a:cxn>
                    <a:cxn ang="0">
                      <a:pos x="42" y="96"/>
                    </a:cxn>
                    <a:cxn ang="0">
                      <a:pos x="30" y="86"/>
                    </a:cxn>
                    <a:cxn ang="0">
                      <a:pos x="21" y="78"/>
                    </a:cxn>
                    <a:cxn ang="0">
                      <a:pos x="12" y="67"/>
                    </a:cxn>
                    <a:cxn ang="0">
                      <a:pos x="4" y="55"/>
                    </a:cxn>
                    <a:cxn ang="0">
                      <a:pos x="0" y="34"/>
                    </a:cxn>
                    <a:cxn ang="0">
                      <a:pos x="22" y="36"/>
                    </a:cxn>
                    <a:cxn ang="0">
                      <a:pos x="46" y="32"/>
                    </a:cxn>
                    <a:cxn ang="0">
                      <a:pos x="68" y="23"/>
                    </a:cxn>
                    <a:cxn ang="0">
                      <a:pos x="90" y="15"/>
                    </a:cxn>
                    <a:cxn ang="0">
                      <a:pos x="111" y="5"/>
                    </a:cxn>
                    <a:cxn ang="0">
                      <a:pos x="132" y="1"/>
                    </a:cxn>
                    <a:cxn ang="0">
                      <a:pos x="155" y="0"/>
                    </a:cxn>
                    <a:cxn ang="0">
                      <a:pos x="178" y="8"/>
                    </a:cxn>
                    <a:cxn ang="0">
                      <a:pos x="189" y="4"/>
                    </a:cxn>
                    <a:cxn ang="0">
                      <a:pos x="201" y="5"/>
                    </a:cxn>
                    <a:cxn ang="0">
                      <a:pos x="210" y="8"/>
                    </a:cxn>
                    <a:cxn ang="0">
                      <a:pos x="221" y="16"/>
                    </a:cxn>
                    <a:cxn ang="0">
                      <a:pos x="228" y="25"/>
                    </a:cxn>
                    <a:cxn ang="0">
                      <a:pos x="235" y="34"/>
                    </a:cxn>
                    <a:cxn ang="0">
                      <a:pos x="241" y="44"/>
                    </a:cxn>
                    <a:cxn ang="0">
                      <a:pos x="248" y="55"/>
                    </a:cxn>
                  </a:cxnLst>
                  <a:rect l="0" t="0" r="r" b="b"/>
                  <a:pathLst>
                    <a:path w="248" h="186">
                      <a:moveTo>
                        <a:pt x="248" y="55"/>
                      </a:moveTo>
                      <a:lnTo>
                        <a:pt x="245" y="75"/>
                      </a:lnTo>
                      <a:lnTo>
                        <a:pt x="241" y="96"/>
                      </a:lnTo>
                      <a:lnTo>
                        <a:pt x="234" y="115"/>
                      </a:lnTo>
                      <a:lnTo>
                        <a:pt x="227" y="133"/>
                      </a:lnTo>
                      <a:lnTo>
                        <a:pt x="216" y="149"/>
                      </a:lnTo>
                      <a:lnTo>
                        <a:pt x="205" y="164"/>
                      </a:lnTo>
                      <a:lnTo>
                        <a:pt x="191" y="175"/>
                      </a:lnTo>
                      <a:lnTo>
                        <a:pt x="178" y="186"/>
                      </a:lnTo>
                      <a:lnTo>
                        <a:pt x="164" y="181"/>
                      </a:lnTo>
                      <a:lnTo>
                        <a:pt x="153" y="174"/>
                      </a:lnTo>
                      <a:lnTo>
                        <a:pt x="142" y="164"/>
                      </a:lnTo>
                      <a:lnTo>
                        <a:pt x="132" y="156"/>
                      </a:lnTo>
                      <a:lnTo>
                        <a:pt x="120" y="145"/>
                      </a:lnTo>
                      <a:lnTo>
                        <a:pt x="109" y="135"/>
                      </a:lnTo>
                      <a:lnTo>
                        <a:pt x="97" y="126"/>
                      </a:lnTo>
                      <a:lnTo>
                        <a:pt x="86" y="121"/>
                      </a:lnTo>
                      <a:lnTo>
                        <a:pt x="74" y="115"/>
                      </a:lnTo>
                      <a:lnTo>
                        <a:pt x="63" y="110"/>
                      </a:lnTo>
                      <a:lnTo>
                        <a:pt x="51" y="103"/>
                      </a:lnTo>
                      <a:lnTo>
                        <a:pt x="42" y="96"/>
                      </a:lnTo>
                      <a:lnTo>
                        <a:pt x="30" y="86"/>
                      </a:lnTo>
                      <a:lnTo>
                        <a:pt x="21" y="78"/>
                      </a:lnTo>
                      <a:lnTo>
                        <a:pt x="12" y="67"/>
                      </a:lnTo>
                      <a:lnTo>
                        <a:pt x="4" y="55"/>
                      </a:lnTo>
                      <a:lnTo>
                        <a:pt x="0" y="34"/>
                      </a:lnTo>
                      <a:lnTo>
                        <a:pt x="22" y="36"/>
                      </a:lnTo>
                      <a:lnTo>
                        <a:pt x="46" y="32"/>
                      </a:lnTo>
                      <a:lnTo>
                        <a:pt x="68" y="23"/>
                      </a:lnTo>
                      <a:lnTo>
                        <a:pt x="90" y="15"/>
                      </a:lnTo>
                      <a:lnTo>
                        <a:pt x="111" y="5"/>
                      </a:lnTo>
                      <a:lnTo>
                        <a:pt x="132" y="1"/>
                      </a:lnTo>
                      <a:lnTo>
                        <a:pt x="155" y="0"/>
                      </a:lnTo>
                      <a:lnTo>
                        <a:pt x="178" y="8"/>
                      </a:lnTo>
                      <a:lnTo>
                        <a:pt x="189" y="4"/>
                      </a:lnTo>
                      <a:lnTo>
                        <a:pt x="201" y="5"/>
                      </a:lnTo>
                      <a:lnTo>
                        <a:pt x="210" y="8"/>
                      </a:lnTo>
                      <a:lnTo>
                        <a:pt x="221" y="16"/>
                      </a:lnTo>
                      <a:lnTo>
                        <a:pt x="228" y="25"/>
                      </a:lnTo>
                      <a:lnTo>
                        <a:pt x="235" y="34"/>
                      </a:lnTo>
                      <a:lnTo>
                        <a:pt x="241" y="44"/>
                      </a:lnTo>
                      <a:lnTo>
                        <a:pt x="248" y="55"/>
                      </a:lnTo>
                      <a:close/>
                    </a:path>
                  </a:pathLst>
                </a:custGeom>
                <a:solidFill>
                  <a:srgbClr val="94332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  <p:sp>
              <p:nvSpPr>
                <p:cNvPr id="283" name="Freeform 57"/>
                <p:cNvSpPr>
                  <a:spLocks/>
                </p:cNvSpPr>
                <p:nvPr/>
              </p:nvSpPr>
              <p:spPr bwMode="auto">
                <a:xfrm>
                  <a:off x="6357950" y="1785926"/>
                  <a:ext cx="696913" cy="539750"/>
                </a:xfrm>
                <a:custGeom>
                  <a:avLst/>
                  <a:gdLst/>
                  <a:ahLst/>
                  <a:cxnLst>
                    <a:cxn ang="0">
                      <a:pos x="878" y="127"/>
                    </a:cxn>
                    <a:cxn ang="0">
                      <a:pos x="817" y="129"/>
                    </a:cxn>
                    <a:cxn ang="0">
                      <a:pos x="758" y="136"/>
                    </a:cxn>
                    <a:cxn ang="0">
                      <a:pos x="698" y="148"/>
                    </a:cxn>
                    <a:cxn ang="0">
                      <a:pos x="642" y="166"/>
                    </a:cxn>
                    <a:cxn ang="0">
                      <a:pos x="638" y="158"/>
                    </a:cxn>
                    <a:cxn ang="0">
                      <a:pos x="608" y="172"/>
                    </a:cxn>
                    <a:cxn ang="0">
                      <a:pos x="577" y="182"/>
                    </a:cxn>
                    <a:cxn ang="0">
                      <a:pos x="546" y="190"/>
                    </a:cxn>
                    <a:cxn ang="0">
                      <a:pos x="520" y="197"/>
                    </a:cxn>
                    <a:cxn ang="0">
                      <a:pos x="365" y="258"/>
                    </a:cxn>
                    <a:cxn ang="0">
                      <a:pos x="240" y="370"/>
                    </a:cxn>
                    <a:cxn ang="0">
                      <a:pos x="142" y="508"/>
                    </a:cxn>
                    <a:cxn ang="0">
                      <a:pos x="71" y="654"/>
                    </a:cxn>
                    <a:cxn ang="0">
                      <a:pos x="58" y="666"/>
                    </a:cxn>
                    <a:cxn ang="0">
                      <a:pos x="46" y="675"/>
                    </a:cxn>
                    <a:cxn ang="0">
                      <a:pos x="31" y="679"/>
                    </a:cxn>
                    <a:cxn ang="0">
                      <a:pos x="15" y="680"/>
                    </a:cxn>
                    <a:cxn ang="0">
                      <a:pos x="1" y="661"/>
                    </a:cxn>
                    <a:cxn ang="0">
                      <a:pos x="1" y="640"/>
                    </a:cxn>
                    <a:cxn ang="0">
                      <a:pos x="7" y="619"/>
                    </a:cxn>
                    <a:cxn ang="0">
                      <a:pos x="15" y="602"/>
                    </a:cxn>
                    <a:cxn ang="0">
                      <a:pos x="35" y="552"/>
                    </a:cxn>
                    <a:cxn ang="0">
                      <a:pos x="57" y="503"/>
                    </a:cxn>
                    <a:cxn ang="0">
                      <a:pos x="79" y="456"/>
                    </a:cxn>
                    <a:cxn ang="0">
                      <a:pos x="106" y="410"/>
                    </a:cxn>
                    <a:cxn ang="0">
                      <a:pos x="229" y="251"/>
                    </a:cxn>
                    <a:cxn ang="0">
                      <a:pos x="383" y="138"/>
                    </a:cxn>
                    <a:cxn ang="0">
                      <a:pos x="557" y="56"/>
                    </a:cxn>
                    <a:cxn ang="0">
                      <a:pos x="743" y="0"/>
                    </a:cxn>
                    <a:cxn ang="0">
                      <a:pos x="764" y="39"/>
                    </a:cxn>
                    <a:cxn ang="0">
                      <a:pos x="797" y="74"/>
                    </a:cxn>
                    <a:cxn ang="0">
                      <a:pos x="836" y="102"/>
                    </a:cxn>
                    <a:cxn ang="0">
                      <a:pos x="878" y="123"/>
                    </a:cxn>
                  </a:cxnLst>
                  <a:rect l="0" t="0" r="r" b="b"/>
                  <a:pathLst>
                    <a:path w="878" h="680">
                      <a:moveTo>
                        <a:pt x="878" y="123"/>
                      </a:moveTo>
                      <a:lnTo>
                        <a:pt x="878" y="127"/>
                      </a:lnTo>
                      <a:lnTo>
                        <a:pt x="847" y="127"/>
                      </a:lnTo>
                      <a:lnTo>
                        <a:pt x="817" y="129"/>
                      </a:lnTo>
                      <a:lnTo>
                        <a:pt x="787" y="131"/>
                      </a:lnTo>
                      <a:lnTo>
                        <a:pt x="758" y="136"/>
                      </a:lnTo>
                      <a:lnTo>
                        <a:pt x="727" y="140"/>
                      </a:lnTo>
                      <a:lnTo>
                        <a:pt x="698" y="148"/>
                      </a:lnTo>
                      <a:lnTo>
                        <a:pt x="669" y="155"/>
                      </a:lnTo>
                      <a:lnTo>
                        <a:pt x="642" y="166"/>
                      </a:lnTo>
                      <a:lnTo>
                        <a:pt x="640" y="159"/>
                      </a:lnTo>
                      <a:lnTo>
                        <a:pt x="638" y="158"/>
                      </a:lnTo>
                      <a:lnTo>
                        <a:pt x="623" y="165"/>
                      </a:lnTo>
                      <a:lnTo>
                        <a:pt x="608" y="172"/>
                      </a:lnTo>
                      <a:lnTo>
                        <a:pt x="592" y="176"/>
                      </a:lnTo>
                      <a:lnTo>
                        <a:pt x="577" y="182"/>
                      </a:lnTo>
                      <a:lnTo>
                        <a:pt x="560" y="186"/>
                      </a:lnTo>
                      <a:lnTo>
                        <a:pt x="546" y="190"/>
                      </a:lnTo>
                      <a:lnTo>
                        <a:pt x="532" y="193"/>
                      </a:lnTo>
                      <a:lnTo>
                        <a:pt x="520" y="197"/>
                      </a:lnTo>
                      <a:lnTo>
                        <a:pt x="438" y="219"/>
                      </a:lnTo>
                      <a:lnTo>
                        <a:pt x="365" y="258"/>
                      </a:lnTo>
                      <a:lnTo>
                        <a:pt x="298" y="308"/>
                      </a:lnTo>
                      <a:lnTo>
                        <a:pt x="240" y="370"/>
                      </a:lnTo>
                      <a:lnTo>
                        <a:pt x="187" y="435"/>
                      </a:lnTo>
                      <a:lnTo>
                        <a:pt x="142" y="508"/>
                      </a:lnTo>
                      <a:lnTo>
                        <a:pt x="103" y="580"/>
                      </a:lnTo>
                      <a:lnTo>
                        <a:pt x="71" y="654"/>
                      </a:lnTo>
                      <a:lnTo>
                        <a:pt x="64" y="661"/>
                      </a:lnTo>
                      <a:lnTo>
                        <a:pt x="58" y="666"/>
                      </a:lnTo>
                      <a:lnTo>
                        <a:pt x="52" y="671"/>
                      </a:lnTo>
                      <a:lnTo>
                        <a:pt x="46" y="675"/>
                      </a:lnTo>
                      <a:lnTo>
                        <a:pt x="38" y="676"/>
                      </a:lnTo>
                      <a:lnTo>
                        <a:pt x="31" y="679"/>
                      </a:lnTo>
                      <a:lnTo>
                        <a:pt x="22" y="679"/>
                      </a:lnTo>
                      <a:lnTo>
                        <a:pt x="15" y="680"/>
                      </a:lnTo>
                      <a:lnTo>
                        <a:pt x="6" y="671"/>
                      </a:lnTo>
                      <a:lnTo>
                        <a:pt x="1" y="661"/>
                      </a:lnTo>
                      <a:lnTo>
                        <a:pt x="0" y="650"/>
                      </a:lnTo>
                      <a:lnTo>
                        <a:pt x="1" y="640"/>
                      </a:lnTo>
                      <a:lnTo>
                        <a:pt x="3" y="629"/>
                      </a:lnTo>
                      <a:lnTo>
                        <a:pt x="7" y="619"/>
                      </a:lnTo>
                      <a:lnTo>
                        <a:pt x="11" y="609"/>
                      </a:lnTo>
                      <a:lnTo>
                        <a:pt x="15" y="602"/>
                      </a:lnTo>
                      <a:lnTo>
                        <a:pt x="24" y="577"/>
                      </a:lnTo>
                      <a:lnTo>
                        <a:pt x="35" y="552"/>
                      </a:lnTo>
                      <a:lnTo>
                        <a:pt x="45" y="527"/>
                      </a:lnTo>
                      <a:lnTo>
                        <a:pt x="57" y="503"/>
                      </a:lnTo>
                      <a:lnTo>
                        <a:pt x="68" y="478"/>
                      </a:lnTo>
                      <a:lnTo>
                        <a:pt x="79" y="456"/>
                      </a:lnTo>
                      <a:lnTo>
                        <a:pt x="92" y="432"/>
                      </a:lnTo>
                      <a:lnTo>
                        <a:pt x="106" y="410"/>
                      </a:lnTo>
                      <a:lnTo>
                        <a:pt x="162" y="324"/>
                      </a:lnTo>
                      <a:lnTo>
                        <a:pt x="229" y="251"/>
                      </a:lnTo>
                      <a:lnTo>
                        <a:pt x="301" y="188"/>
                      </a:lnTo>
                      <a:lnTo>
                        <a:pt x="383" y="138"/>
                      </a:lnTo>
                      <a:lnTo>
                        <a:pt x="467" y="94"/>
                      </a:lnTo>
                      <a:lnTo>
                        <a:pt x="557" y="56"/>
                      </a:lnTo>
                      <a:lnTo>
                        <a:pt x="648" y="25"/>
                      </a:lnTo>
                      <a:lnTo>
                        <a:pt x="743" y="0"/>
                      </a:lnTo>
                      <a:lnTo>
                        <a:pt x="751" y="20"/>
                      </a:lnTo>
                      <a:lnTo>
                        <a:pt x="764" y="39"/>
                      </a:lnTo>
                      <a:lnTo>
                        <a:pt x="779" y="56"/>
                      </a:lnTo>
                      <a:lnTo>
                        <a:pt x="797" y="74"/>
                      </a:lnTo>
                      <a:lnTo>
                        <a:pt x="815" y="88"/>
                      </a:lnTo>
                      <a:lnTo>
                        <a:pt x="836" y="102"/>
                      </a:lnTo>
                      <a:lnTo>
                        <a:pt x="857" y="113"/>
                      </a:lnTo>
                      <a:lnTo>
                        <a:pt x="878" y="123"/>
                      </a:lnTo>
                      <a:close/>
                    </a:path>
                  </a:pathLst>
                </a:custGeom>
                <a:solidFill>
                  <a:srgbClr val="5129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l-PL"/>
                </a:p>
              </p:txBody>
            </p:sp>
          </p:grpSp>
        </p:grpSp>
        <p:sp>
          <p:nvSpPr>
            <p:cNvPr id="256" name="Freeform 60"/>
            <p:cNvSpPr>
              <a:spLocks/>
            </p:cNvSpPr>
            <p:nvPr/>
          </p:nvSpPr>
          <p:spPr bwMode="auto">
            <a:xfrm>
              <a:off x="7048513" y="2101838"/>
              <a:ext cx="14288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" y="0"/>
                </a:cxn>
                <a:cxn ang="0">
                  <a:pos x="0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sp>
        <p:nvSpPr>
          <p:cNvPr id="284" name="Prostokąt 283"/>
          <p:cNvSpPr/>
          <p:nvPr/>
        </p:nvSpPr>
        <p:spPr>
          <a:xfrm>
            <a:off x="4357686" y="5810594"/>
            <a:ext cx="2857520" cy="428628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1035625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2400" b="1" spc="50" dirty="0" smtClean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Bibliografia</a:t>
            </a:r>
          </a:p>
        </p:txBody>
      </p:sp>
      <p:sp>
        <p:nvSpPr>
          <p:cNvPr id="285" name="Prostokąt 284"/>
          <p:cNvSpPr/>
          <p:nvPr/>
        </p:nvSpPr>
        <p:spPr>
          <a:xfrm>
            <a:off x="1571604" y="6000768"/>
            <a:ext cx="2857520" cy="428628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1035625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2400" b="1" spc="50" dirty="0" smtClean="0">
                <a:ln w="11430"/>
                <a:solidFill>
                  <a:srgbClr val="99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O autorze</a:t>
            </a:r>
          </a:p>
        </p:txBody>
      </p:sp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3" grpId="1" animBg="1"/>
      <p:bldP spid="42" grpId="0" animBg="1"/>
      <p:bldP spid="42" grpId="1" animBg="1"/>
      <p:bldP spid="41" grpId="0" animBg="1"/>
      <p:bldP spid="41" grpId="1" animBg="1"/>
      <p:bldP spid="39" grpId="0" animBg="1"/>
      <p:bldP spid="39" grpId="1" animBg="1"/>
      <p:bldP spid="17" grpId="0" animBg="1"/>
      <p:bldP spid="17" grpId="1" animBg="1"/>
      <p:bldP spid="18" grpId="0" animBg="1"/>
      <p:bldP spid="37" grpId="0"/>
      <p:bldP spid="191" grpId="0"/>
      <p:bldP spid="20" grpId="0"/>
      <p:bldP spid="220" grpId="0"/>
      <p:bldP spid="221" grpId="0"/>
      <p:bldP spid="284" grpId="0"/>
      <p:bldP spid="2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Documents and Settings\Krzysztof\Desktop\PS2\Nowy folder\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3570930" y="3905222"/>
            <a:ext cx="2693631" cy="178707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029" name="Picture 5" descr="C:\Documents and Settings\Krzysztof\Desktop\PS2\Nowy folder\4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-3570930" y="3767587"/>
            <a:ext cx="2732688" cy="205101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030" name="Picture 6" descr="C:\Documents and Settings\Krzysztof\Desktop\PS2\Nowy folder\2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-3570929" y="3815026"/>
            <a:ext cx="2886346" cy="196565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031" name="Picture 7" descr="C:\Documents and Settings\Krzysztof\Desktop\PS2\Nowy folder\5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-3570930" y="3773266"/>
            <a:ext cx="2711210" cy="2034891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1032" name="Picture 8" descr="C:\Documents and Settings\Krzysztof\Desktop\PS2\Nowy folder\3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-3570930" y="3760424"/>
            <a:ext cx="2802099" cy="206692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</p:pic>
      <p:pic>
        <p:nvPicPr>
          <p:cNvPr id="3" name="Picture 2" descr="C:\Users\Ela\Desktop\Obraz1.png"/>
          <p:cNvPicPr>
            <a:picLocks noChangeAspect="1" noChangeArrowheads="1"/>
          </p:cNvPicPr>
          <p:nvPr/>
        </p:nvPicPr>
        <p:blipFill>
          <a:blip r:embed="rId8" cstate="print"/>
          <a:srcRect l="10491" r="11917"/>
          <a:stretch>
            <a:fillRect/>
          </a:stretch>
        </p:blipFill>
        <p:spPr bwMode="auto">
          <a:xfrm>
            <a:off x="0" y="5661248"/>
            <a:ext cx="9144000" cy="1447800"/>
          </a:xfrm>
          <a:prstGeom prst="rect">
            <a:avLst/>
          </a:prstGeom>
          <a:noFill/>
        </p:spPr>
      </p:pic>
      <p:grpSp>
        <p:nvGrpSpPr>
          <p:cNvPr id="2" name="Grupa 40"/>
          <p:cNvGrpSpPr/>
          <p:nvPr/>
        </p:nvGrpSpPr>
        <p:grpSpPr>
          <a:xfrm>
            <a:off x="285720" y="-9496"/>
            <a:ext cx="8643998" cy="923330"/>
            <a:chOff x="285720" y="-9496"/>
            <a:chExt cx="8643998" cy="923330"/>
          </a:xfrm>
        </p:grpSpPr>
        <p:sp>
          <p:nvSpPr>
            <p:cNvPr id="143" name="Prostokąt 142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44" name="Prostokąt 143"/>
            <p:cNvSpPr/>
            <p:nvPr/>
          </p:nvSpPr>
          <p:spPr>
            <a:xfrm>
              <a:off x="3458292" y="-9496"/>
              <a:ext cx="218527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54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Wstęp</a:t>
              </a:r>
              <a:endParaRPr lang="pl-PL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sp>
        <p:nvSpPr>
          <p:cNvPr id="32" name="Prostokąt 31"/>
          <p:cNvSpPr/>
          <p:nvPr/>
        </p:nvSpPr>
        <p:spPr>
          <a:xfrm>
            <a:off x="179512" y="1090479"/>
            <a:ext cx="87849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i="1" dirty="0" smtClean="0">
                <a:solidFill>
                  <a:srgbClr val="000066"/>
                </a:solidFill>
                <a:latin typeface="Cambria" pitchFamily="18" charset="0"/>
              </a:rPr>
              <a:t>„</a:t>
            </a:r>
            <a:r>
              <a:rPr lang="pl-PL" sz="2400" b="1" i="1" dirty="0" smtClean="0">
                <a:solidFill>
                  <a:srgbClr val="000066"/>
                </a:solidFill>
                <a:latin typeface="Georgia" pitchFamily="18" charset="0"/>
              </a:rPr>
              <a:t>Według lekarzy jedynym sposobem utrzymania zdrowia jest jedzenie tego, na co się nie ma chęci, picie tego, czego się nie lubi i robienie tego, czego by się wolało nie robić.”</a:t>
            </a:r>
          </a:p>
          <a:p>
            <a:pPr algn="r"/>
            <a:r>
              <a:rPr lang="pl-PL" sz="2400" i="1" dirty="0" smtClean="0">
                <a:solidFill>
                  <a:srgbClr val="000066"/>
                </a:solidFill>
                <a:latin typeface="Georgia" pitchFamily="18" charset="0"/>
              </a:rPr>
              <a:t>Mark Twain</a:t>
            </a:r>
            <a:endParaRPr lang="pl-PL" sz="2400" i="1" dirty="0" smtClean="0">
              <a:latin typeface="Georgia" pitchFamily="18" charset="0"/>
            </a:endParaRPr>
          </a:p>
          <a:p>
            <a:pPr algn="ctr"/>
            <a:r>
              <a:rPr lang="pl-PL" sz="2000" dirty="0" smtClean="0"/>
              <a:t/>
            </a:r>
            <a:br>
              <a:rPr lang="pl-PL" sz="2000" dirty="0" smtClean="0"/>
            </a:br>
            <a:endParaRPr lang="pl-PL" sz="2000" dirty="0"/>
          </a:p>
        </p:txBody>
      </p:sp>
      <p:pic>
        <p:nvPicPr>
          <p:cNvPr id="17" name="Picture 2" descr="F:\Zdrowie-prez\obrazy\ww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532311"/>
            <a:ext cx="9144000" cy="1328737"/>
          </a:xfrm>
          <a:prstGeom prst="rect">
            <a:avLst/>
          </a:prstGeom>
          <a:noFill/>
        </p:spPr>
      </p:pic>
      <p:cxnSp>
        <p:nvCxnSpPr>
          <p:cNvPr id="20" name="Łącznik prosty 19"/>
          <p:cNvCxnSpPr/>
          <p:nvPr/>
        </p:nvCxnSpPr>
        <p:spPr>
          <a:xfrm>
            <a:off x="0" y="3861048"/>
            <a:ext cx="9144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Łącznik prosty 20"/>
          <p:cNvCxnSpPr/>
          <p:nvPr/>
        </p:nvCxnSpPr>
        <p:spPr>
          <a:xfrm>
            <a:off x="0" y="5661248"/>
            <a:ext cx="91440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8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7" presetClass="entr" presetSubtype="2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2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2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2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2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F:\Zdrowie-prez\obrazy\w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grpSp>
        <p:nvGrpSpPr>
          <p:cNvPr id="2" name="Grupa 40"/>
          <p:cNvGrpSpPr/>
          <p:nvPr/>
        </p:nvGrpSpPr>
        <p:grpSpPr>
          <a:xfrm>
            <a:off x="285720" y="-9496"/>
            <a:ext cx="8643998" cy="923330"/>
            <a:chOff x="285720" y="-9496"/>
            <a:chExt cx="8643998" cy="923330"/>
          </a:xfrm>
        </p:grpSpPr>
        <p:sp>
          <p:nvSpPr>
            <p:cNvPr id="143" name="Prostokąt 142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144" name="Prostokąt 143"/>
            <p:cNvSpPr/>
            <p:nvPr/>
          </p:nvSpPr>
          <p:spPr>
            <a:xfrm>
              <a:off x="3458292" y="-9496"/>
              <a:ext cx="218527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54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Wstęp</a:t>
              </a:r>
              <a:endParaRPr lang="pl-PL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sp>
        <p:nvSpPr>
          <p:cNvPr id="17" name="Prostokąt 16"/>
          <p:cNvSpPr/>
          <p:nvPr/>
        </p:nvSpPr>
        <p:spPr>
          <a:xfrm>
            <a:off x="179512" y="1064925"/>
            <a:ext cx="87484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	Od 2000 lat ludzie są świadomi konieczności dbania o prawidłową i zrównoważoną dietę, która będzie zawierać odpowiednie ilości skład- </a:t>
            </a:r>
            <a:r>
              <a:rPr lang="pl-PL" dirty="0" err="1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ników</a:t>
            </a: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pokarmowych. Powiedzenie </a:t>
            </a:r>
            <a:r>
              <a:rPr lang="pl-PL" b="1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"Jesteś </a:t>
            </a:r>
            <a:r>
              <a:rPr lang="pl-PL" b="1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Tym, </a:t>
            </a:r>
            <a:r>
              <a:rPr lang="pl-PL" b="1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 jesz" </a:t>
            </a: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jest bardzo trafne. Składniki odżywcze, które spożywamy, budują i umożliwiają funkcjonowanie komórek, z których zbudowane jest ciało ludzkie. 	Codzienna dieta jest bezpośrednią przyczyną tego jak wyglądamy, jakie jest nasze zdrowie i samopoczucie. Każda dieta to ogólny zarys tego jak powinniśmy się odżywiać, ale jej szczegóły powinny być dopasowane do potrzeb indywidualnych każdego człowieka. Prawie wszystko: płeć, wiek, tryb życia, klimat wpływają na to co, ile i kiedy powinniśmy dostarczyć swojemu organizmowi. </a:t>
            </a:r>
          </a:p>
          <a:p>
            <a:pPr lvl="4" algn="just"/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Najogólniej mówiąc, jeśli chcemy być zdrowi powinniśmy spożywać pełnowartościowe potrawy zawierające wszystkie potrzebne składniki. Szczególnie </a:t>
            </a:r>
            <a:b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 prawidłowa dietę należy zadbać w okresie intensywnego wzrostu i rozwoju organizmu w okresie dzieciństwa i do- </a:t>
            </a:r>
            <a:r>
              <a:rPr lang="pl-PL" dirty="0" err="1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rastania</a:t>
            </a: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  <a:endParaRPr lang="pl-PL" dirty="0">
              <a:solidFill>
                <a:srgbClr val="000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" name="Picture 2" descr="C:\Temp\Temporary Internet Files\Content.IE5\W563S5EJ\MC900441708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77072"/>
            <a:ext cx="2033380" cy="2033380"/>
          </a:xfrm>
          <a:prstGeom prst="rect">
            <a:avLst/>
          </a:prstGeom>
          <a:noFill/>
        </p:spPr>
      </p:pic>
      <p:pic>
        <p:nvPicPr>
          <p:cNvPr id="12" name="Picture 3" descr="C:\Documents and Settings\Krzysztof\Desktop\Konkursy 2012\Obraz2.png">
            <a:hlinkClick r:id="rId6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0" y="5840413"/>
            <a:ext cx="712787" cy="1017587"/>
          </a:xfrm>
          <a:prstGeom prst="rect">
            <a:avLst/>
          </a:prstGeom>
          <a:noFill/>
        </p:spPr>
      </p:pic>
      <p:pic>
        <p:nvPicPr>
          <p:cNvPr id="13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F:\Zdrowie-prez\obrazy\w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143" name="Prostokąt 142"/>
          <p:cNvSpPr/>
          <p:nvPr/>
        </p:nvSpPr>
        <p:spPr>
          <a:xfrm>
            <a:off x="285720" y="143834"/>
            <a:ext cx="8643998" cy="695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/>
          <p:cNvSpPr/>
          <p:nvPr/>
        </p:nvSpPr>
        <p:spPr>
          <a:xfrm>
            <a:off x="1448468" y="44624"/>
            <a:ext cx="64079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4800" b="1" spc="50" dirty="0" smtClean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Piramida żywieniowa</a:t>
            </a:r>
            <a:endParaRPr lang="pl-PL" sz="4800" b="1" spc="50" dirty="0">
              <a:ln w="11430"/>
              <a:solidFill>
                <a:srgbClr val="CC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72008" y="1597437"/>
            <a:ext cx="8892480" cy="4057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600"/>
              </a:lnSpc>
              <a:defRPr/>
            </a:pP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Odżywianie</a:t>
            </a: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definiujemy jako dostarczanie organizmowi wszystkich niezbędnych elementów, aby możliwy był prawidłowy, niczym nie zakłócony rozwój. Te niezbędne elementy to zarówno </a:t>
            </a: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składniki budulcowe jak i energetyczne</a:t>
            </a: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ale także te pełniące różnego rodzaju role kierujące, sterujące lub katalizujące reakcje chemiczne i biochemiczne w tym organizmie - </a:t>
            </a: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witaminy i składniki mineralne</a:t>
            </a: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</a:p>
          <a:p>
            <a:pPr algn="just">
              <a:lnSpc>
                <a:spcPts val="2600"/>
              </a:lnSpc>
              <a:defRPr/>
            </a:pP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pl-PL" b="1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Właściwe odżywianie to nic innego, jak zaopatrzenie organizmu w te wszystkie elementy, w najkorzystniejszych proporcjach na każdy dzień, przez cały czas, do końca życia</a:t>
            </a: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 algn="just">
              <a:lnSpc>
                <a:spcPts val="2600"/>
              </a:lnSpc>
              <a:defRPr/>
            </a:pP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Każdy z nas aby sprawdzić czy spełnia powyższe założenia prawidłowej diety powinien zapoznać się z </a:t>
            </a:r>
            <a:r>
              <a:rPr lang="pl-PL" b="1" dirty="0" smtClean="0">
                <a:solidFill>
                  <a:srgbClr val="0033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piramidą żywieniową </a:t>
            </a:r>
            <a:r>
              <a:rPr lang="pl-PL" dirty="0" smtClean="0">
                <a:solidFill>
                  <a:srgbClr val="000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(piramida zdrowia), która jest uważana za podstawę.</a:t>
            </a:r>
            <a:endParaRPr lang="pl-PL" dirty="0">
              <a:solidFill>
                <a:srgbClr val="000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1403648" y="912710"/>
            <a:ext cx="6303644" cy="500066"/>
          </a:xfrm>
          <a:prstGeom prst="rect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2000" b="1" dirty="0" smtClean="0">
                <a:solidFill>
                  <a:srgbClr val="68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Definicja odżywiania</a:t>
            </a:r>
          </a:p>
        </p:txBody>
      </p:sp>
      <p:pic>
        <p:nvPicPr>
          <p:cNvPr id="10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animBg="1"/>
      <p:bldP spid="11" grpId="0"/>
      <p:bldP spid="12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a 21"/>
          <p:cNvGrpSpPr/>
          <p:nvPr/>
        </p:nvGrpSpPr>
        <p:grpSpPr>
          <a:xfrm>
            <a:off x="500034" y="5522383"/>
            <a:ext cx="8643998" cy="928694"/>
            <a:chOff x="500034" y="5522383"/>
            <a:chExt cx="8643998" cy="928694"/>
          </a:xfrm>
        </p:grpSpPr>
        <p:sp>
          <p:nvSpPr>
            <p:cNvPr id="7" name="Prostokąt z rogami zaokrąglonymi z jednej strony 6"/>
            <p:cNvSpPr/>
            <p:nvPr/>
          </p:nvSpPr>
          <p:spPr>
            <a:xfrm rot="16200000">
              <a:off x="4357670" y="1664747"/>
              <a:ext cx="928694" cy="8643966"/>
            </a:xfrm>
            <a:prstGeom prst="round2SameRect">
              <a:avLst>
                <a:gd name="adj1" fmla="val 30248"/>
                <a:gd name="adj2" fmla="val 0"/>
              </a:avLst>
            </a:prstGeom>
            <a:gradFill flip="none" rotWithShape="1">
              <a:gsLst>
                <a:gs pos="0">
                  <a:srgbClr val="FFCC99">
                    <a:shade val="30000"/>
                    <a:satMod val="115000"/>
                  </a:srgbClr>
                </a:gs>
                <a:gs pos="50000">
                  <a:srgbClr val="FFCC99">
                    <a:shade val="67500"/>
                    <a:satMod val="115000"/>
                  </a:srgbClr>
                </a:gs>
                <a:gs pos="100000">
                  <a:srgbClr val="FFCC99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57150"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pic>
          <p:nvPicPr>
            <p:cNvPr id="8" name="Picture 2" descr="F:\Zdrowie-prez\obrazy\11348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6993" t="73118" r="6468" b="4301"/>
            <a:stretch>
              <a:fillRect/>
            </a:stretch>
          </p:blipFill>
          <p:spPr bwMode="auto">
            <a:xfrm>
              <a:off x="3714744" y="5546523"/>
              <a:ext cx="5429288" cy="868080"/>
            </a:xfrm>
            <a:prstGeom prst="rect">
              <a:avLst/>
            </a:prstGeom>
            <a:noFill/>
            <a:effectLst>
              <a:glow rad="139700">
                <a:srgbClr val="FFFFFF"/>
              </a:glow>
              <a:outerShdw blurRad="50800" dist="50800" dir="5400000" algn="ctr" rotWithShape="0">
                <a:schemeClr val="bg1"/>
              </a:outerShdw>
            </a:effectLst>
          </p:spPr>
        </p:pic>
        <p:sp>
          <p:nvSpPr>
            <p:cNvPr id="16" name="pole tekstowe 15"/>
            <p:cNvSpPr txBox="1"/>
            <p:nvPr/>
          </p:nvSpPr>
          <p:spPr>
            <a:xfrm>
              <a:off x="642910" y="5665259"/>
              <a:ext cx="33575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smtClean="0">
                  <a:solidFill>
                    <a:srgbClr val="482400"/>
                  </a:solidFill>
                  <a:latin typeface="Cambria" pitchFamily="18" charset="0"/>
                </a:rPr>
                <a:t>Produkty zbożowe, ziemniaki i rośliny strączkowe</a:t>
              </a:r>
              <a:endParaRPr lang="pl-PL" b="1" dirty="0">
                <a:solidFill>
                  <a:srgbClr val="482400"/>
                </a:solidFill>
                <a:latin typeface="Cambria" pitchFamily="18" charset="0"/>
              </a:endParaRPr>
            </a:p>
          </p:txBody>
        </p:sp>
      </p:grpSp>
      <p:grpSp>
        <p:nvGrpSpPr>
          <p:cNvPr id="23" name="Grupa 22"/>
          <p:cNvGrpSpPr/>
          <p:nvPr/>
        </p:nvGrpSpPr>
        <p:grpSpPr>
          <a:xfrm>
            <a:off x="500034" y="4509120"/>
            <a:ext cx="8643966" cy="928694"/>
            <a:chOff x="500034" y="4577923"/>
            <a:chExt cx="8643966" cy="928694"/>
          </a:xfrm>
        </p:grpSpPr>
        <p:sp>
          <p:nvSpPr>
            <p:cNvPr id="6" name="Prostokąt z rogami zaokrąglonymi z jednej strony 5"/>
            <p:cNvSpPr/>
            <p:nvPr/>
          </p:nvSpPr>
          <p:spPr>
            <a:xfrm rot="16200000">
              <a:off x="4357670" y="720287"/>
              <a:ext cx="928694" cy="8643966"/>
            </a:xfrm>
            <a:prstGeom prst="round2SameRect">
              <a:avLst>
                <a:gd name="adj1" fmla="val 30248"/>
                <a:gd name="adj2" fmla="val 0"/>
              </a:avLst>
            </a:prstGeom>
            <a:gradFill flip="none" rotWithShape="1">
              <a:gsLst>
                <a:gs pos="0">
                  <a:srgbClr val="FFFF66">
                    <a:shade val="30000"/>
                    <a:satMod val="115000"/>
                  </a:srgbClr>
                </a:gs>
                <a:gs pos="50000">
                  <a:srgbClr val="FFFF66">
                    <a:shade val="67500"/>
                    <a:satMod val="115000"/>
                  </a:srgbClr>
                </a:gs>
                <a:gs pos="100000">
                  <a:srgbClr val="FFFF66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57150"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pic>
          <p:nvPicPr>
            <p:cNvPr id="9" name="Picture 2" descr="F:\Zdrowie-prez\obrazy\11348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20979" t="51613" r="17832" b="26882"/>
            <a:stretch>
              <a:fillRect/>
            </a:stretch>
          </p:blipFill>
          <p:spPr bwMode="auto">
            <a:xfrm>
              <a:off x="4572000" y="4593689"/>
              <a:ext cx="3714776" cy="857256"/>
            </a:xfrm>
            <a:prstGeom prst="rect">
              <a:avLst/>
            </a:prstGeom>
            <a:noFill/>
            <a:effectLst>
              <a:glow rad="139700">
                <a:srgbClr val="FFFFFF"/>
              </a:glow>
              <a:outerShdw blurRad="50800" dist="50800" dir="5400000" algn="ctr" rotWithShape="0">
                <a:schemeClr val="bg1"/>
              </a:outerShdw>
            </a:effectLst>
          </p:spPr>
        </p:pic>
        <p:sp>
          <p:nvSpPr>
            <p:cNvPr id="17" name="pole tekstowe 16"/>
            <p:cNvSpPr txBox="1"/>
            <p:nvPr/>
          </p:nvSpPr>
          <p:spPr>
            <a:xfrm>
              <a:off x="629108" y="4870085"/>
              <a:ext cx="3357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smtClean="0">
                  <a:solidFill>
                    <a:srgbClr val="482400"/>
                  </a:solidFill>
                  <a:latin typeface="Cambria" pitchFamily="18" charset="0"/>
                </a:rPr>
                <a:t>Owoce i warzywa</a:t>
              </a:r>
              <a:endParaRPr lang="pl-PL" b="1" dirty="0">
                <a:solidFill>
                  <a:srgbClr val="482400"/>
                </a:solidFill>
                <a:latin typeface="Cambria" pitchFamily="18" charset="0"/>
              </a:endParaRPr>
            </a:p>
          </p:txBody>
        </p:sp>
      </p:grpSp>
      <p:grpSp>
        <p:nvGrpSpPr>
          <p:cNvPr id="24" name="Grupa 23"/>
          <p:cNvGrpSpPr/>
          <p:nvPr/>
        </p:nvGrpSpPr>
        <p:grpSpPr>
          <a:xfrm>
            <a:off x="500034" y="3501008"/>
            <a:ext cx="8643966" cy="928694"/>
            <a:chOff x="500034" y="3646271"/>
            <a:chExt cx="8643966" cy="928694"/>
          </a:xfrm>
        </p:grpSpPr>
        <p:sp>
          <p:nvSpPr>
            <p:cNvPr id="5" name="Prostokąt z rogami zaokrąglonymi z jednej strony 4"/>
            <p:cNvSpPr/>
            <p:nvPr/>
          </p:nvSpPr>
          <p:spPr>
            <a:xfrm rot="16200000">
              <a:off x="4357670" y="-211365"/>
              <a:ext cx="928694" cy="8643966"/>
            </a:xfrm>
            <a:prstGeom prst="round2SameRect">
              <a:avLst>
                <a:gd name="adj1" fmla="val 30248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1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1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57150"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pic>
          <p:nvPicPr>
            <p:cNvPr id="1026" name="Picture 2" descr="C:\Documents and Settings\Krzysztof\Desktop\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29190" y="3664995"/>
              <a:ext cx="2714644" cy="828676"/>
            </a:xfrm>
            <a:prstGeom prst="rect">
              <a:avLst/>
            </a:prstGeom>
            <a:noFill/>
            <a:effectLst>
              <a:glow rad="139700">
                <a:srgbClr val="FFFFFF"/>
              </a:glow>
            </a:effectLst>
          </p:spPr>
        </p:pic>
        <p:sp>
          <p:nvSpPr>
            <p:cNvPr id="18" name="pole tekstowe 17"/>
            <p:cNvSpPr txBox="1"/>
            <p:nvPr/>
          </p:nvSpPr>
          <p:spPr>
            <a:xfrm>
              <a:off x="714348" y="3807871"/>
              <a:ext cx="33575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smtClean="0">
                  <a:solidFill>
                    <a:srgbClr val="482400"/>
                  </a:solidFill>
                  <a:latin typeface="Cambria" pitchFamily="18" charset="0"/>
                </a:rPr>
                <a:t>Mleko i jego przetwory, ryby, jaja oraz mięso</a:t>
              </a:r>
              <a:endParaRPr lang="pl-PL" b="1" dirty="0">
                <a:solidFill>
                  <a:srgbClr val="482400"/>
                </a:solidFill>
                <a:latin typeface="Cambria" pitchFamily="18" charset="0"/>
              </a:endParaRPr>
            </a:p>
          </p:txBody>
        </p:sp>
      </p:grpSp>
      <p:grpSp>
        <p:nvGrpSpPr>
          <p:cNvPr id="25" name="Grupa 24"/>
          <p:cNvGrpSpPr/>
          <p:nvPr/>
        </p:nvGrpSpPr>
        <p:grpSpPr>
          <a:xfrm>
            <a:off x="500034" y="2481589"/>
            <a:ext cx="8643966" cy="963177"/>
            <a:chOff x="500035" y="2716099"/>
            <a:chExt cx="8643966" cy="963177"/>
          </a:xfrm>
        </p:grpSpPr>
        <p:sp>
          <p:nvSpPr>
            <p:cNvPr id="4" name="Prostokąt z rogami zaokrąglonymi z jednej strony 3"/>
            <p:cNvSpPr/>
            <p:nvPr/>
          </p:nvSpPr>
          <p:spPr>
            <a:xfrm rot="16200000">
              <a:off x="4357671" y="-1141537"/>
              <a:ext cx="928694" cy="8643966"/>
            </a:xfrm>
            <a:prstGeom prst="round2SameRect">
              <a:avLst>
                <a:gd name="adj1" fmla="val 30248"/>
                <a:gd name="adj2" fmla="val 0"/>
              </a:avLst>
            </a:prstGeom>
            <a:gradFill flip="none" rotWithShape="1">
              <a:gsLst>
                <a:gs pos="0">
                  <a:srgbClr val="FF6600">
                    <a:tint val="66000"/>
                    <a:satMod val="160000"/>
                  </a:srgbClr>
                </a:gs>
                <a:gs pos="50000">
                  <a:srgbClr val="FF6600">
                    <a:tint val="44500"/>
                    <a:satMod val="160000"/>
                  </a:srgbClr>
                </a:gs>
                <a:gs pos="100000">
                  <a:srgbClr val="FF660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57150"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pic>
          <p:nvPicPr>
            <p:cNvPr id="1027" name="Picture 3" descr="C:\Documents and Settings\Krzysztof\Desktop\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500694" y="2807739"/>
              <a:ext cx="1643075" cy="871537"/>
            </a:xfrm>
            <a:prstGeom prst="rect">
              <a:avLst/>
            </a:prstGeom>
            <a:noFill/>
            <a:effectLst>
              <a:glow rad="139700">
                <a:srgbClr val="FFFFFF"/>
              </a:glow>
              <a:outerShdw blurRad="50800" dist="50800" dir="5400000" algn="ctr" rotWithShape="0">
                <a:schemeClr val="bg1"/>
              </a:outerShdw>
            </a:effectLst>
          </p:spPr>
        </p:pic>
        <p:sp>
          <p:nvSpPr>
            <p:cNvPr id="20" name="pole tekstowe 19"/>
            <p:cNvSpPr txBox="1"/>
            <p:nvPr/>
          </p:nvSpPr>
          <p:spPr>
            <a:xfrm>
              <a:off x="714348" y="3009911"/>
              <a:ext cx="33575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smtClean="0">
                  <a:solidFill>
                    <a:srgbClr val="482400"/>
                  </a:solidFill>
                  <a:latin typeface="Cambria" pitchFamily="18" charset="0"/>
                </a:rPr>
                <a:t>Oleje tłuszcze i orzechy</a:t>
              </a:r>
              <a:endParaRPr lang="pl-PL" b="1" dirty="0">
                <a:solidFill>
                  <a:srgbClr val="482400"/>
                </a:solidFill>
                <a:latin typeface="Cambria" pitchFamily="18" charset="0"/>
              </a:endParaRPr>
            </a:p>
          </p:txBody>
        </p:sp>
      </p:grpSp>
      <p:grpSp>
        <p:nvGrpSpPr>
          <p:cNvPr id="26" name="Grupa 25"/>
          <p:cNvGrpSpPr/>
          <p:nvPr/>
        </p:nvGrpSpPr>
        <p:grpSpPr>
          <a:xfrm>
            <a:off x="500034" y="1444308"/>
            <a:ext cx="8643966" cy="978940"/>
            <a:chOff x="500034" y="1785927"/>
            <a:chExt cx="8643966" cy="978940"/>
          </a:xfrm>
        </p:grpSpPr>
        <p:sp>
          <p:nvSpPr>
            <p:cNvPr id="3" name="Prostokąt z rogami zaokrąglonymi z jednej strony 2"/>
            <p:cNvSpPr/>
            <p:nvPr/>
          </p:nvSpPr>
          <p:spPr>
            <a:xfrm rot="16200000">
              <a:off x="4357670" y="-2071709"/>
              <a:ext cx="928694" cy="8643966"/>
            </a:xfrm>
            <a:prstGeom prst="round2SameRect">
              <a:avLst>
                <a:gd name="adj1" fmla="val 30248"/>
                <a:gd name="adj2" fmla="val 0"/>
              </a:avLst>
            </a:prstGeom>
            <a:gradFill flip="none" rotWithShape="1">
              <a:gsLst>
                <a:gs pos="0">
                  <a:srgbClr val="00CC99">
                    <a:tint val="66000"/>
                    <a:satMod val="160000"/>
                  </a:srgbClr>
                </a:gs>
                <a:gs pos="50000">
                  <a:srgbClr val="00CC99">
                    <a:tint val="44500"/>
                    <a:satMod val="160000"/>
                  </a:srgbClr>
                </a:gs>
                <a:gs pos="100000">
                  <a:srgbClr val="00CC99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57150"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pic>
          <p:nvPicPr>
            <p:cNvPr id="1030" name="Picture 6" descr="C:\Documents and Settings\Krzysztof\Desktop\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15008" y="1950483"/>
              <a:ext cx="1105415" cy="814384"/>
            </a:xfrm>
            <a:prstGeom prst="rect">
              <a:avLst/>
            </a:prstGeom>
            <a:noFill/>
            <a:effectLst>
              <a:glow rad="139700">
                <a:srgbClr val="FFFFFF"/>
              </a:glow>
              <a:outerShdw blurRad="50800" dist="50800" dir="5400000" algn="ctr" rotWithShape="0">
                <a:schemeClr val="bg1"/>
              </a:outerShdw>
            </a:effectLst>
          </p:spPr>
        </p:pic>
        <p:sp>
          <p:nvSpPr>
            <p:cNvPr id="21" name="pole tekstowe 20"/>
            <p:cNvSpPr txBox="1"/>
            <p:nvPr/>
          </p:nvSpPr>
          <p:spPr>
            <a:xfrm>
              <a:off x="714348" y="1879045"/>
              <a:ext cx="48577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smtClean="0">
                  <a:solidFill>
                    <a:srgbClr val="482400"/>
                  </a:solidFill>
                  <a:latin typeface="Cambria" pitchFamily="18" charset="0"/>
                </a:rPr>
                <a:t>Słodycze i napoje słodzone oraz słone przekąski</a:t>
              </a:r>
              <a:endParaRPr lang="pl-PL" b="1" dirty="0">
                <a:solidFill>
                  <a:srgbClr val="482400"/>
                </a:solidFill>
                <a:latin typeface="Cambria" pitchFamily="18" charset="0"/>
              </a:endParaRPr>
            </a:p>
          </p:txBody>
        </p:sp>
      </p:grpSp>
      <p:grpSp>
        <p:nvGrpSpPr>
          <p:cNvPr id="27" name="Grupa 26"/>
          <p:cNvGrpSpPr/>
          <p:nvPr/>
        </p:nvGrpSpPr>
        <p:grpSpPr>
          <a:xfrm>
            <a:off x="500034" y="214290"/>
            <a:ext cx="8643966" cy="838446"/>
            <a:chOff x="500034" y="214290"/>
            <a:chExt cx="8643966" cy="928694"/>
          </a:xfrm>
        </p:grpSpPr>
        <p:sp>
          <p:nvSpPr>
            <p:cNvPr id="2" name="Prostokąt z rogami zaokrąglonymi z jednej strony 1"/>
            <p:cNvSpPr/>
            <p:nvPr/>
          </p:nvSpPr>
          <p:spPr>
            <a:xfrm rot="16200000">
              <a:off x="4357670" y="-3643346"/>
              <a:ext cx="928694" cy="8643966"/>
            </a:xfrm>
            <a:prstGeom prst="round2SameRect">
              <a:avLst>
                <a:gd name="adj1" fmla="val 30248"/>
                <a:gd name="adj2" fmla="val 0"/>
              </a:avLst>
            </a:prstGeom>
            <a:gradFill flip="none" rotWithShape="1">
              <a:gsLst>
                <a:gs pos="0">
                  <a:srgbClr val="CC0099">
                    <a:tint val="66000"/>
                    <a:satMod val="160000"/>
                  </a:srgbClr>
                </a:gs>
                <a:gs pos="50000">
                  <a:srgbClr val="CC0099">
                    <a:tint val="44500"/>
                    <a:satMod val="160000"/>
                  </a:srgbClr>
                </a:gs>
                <a:gs pos="100000">
                  <a:srgbClr val="CC0099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57150"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dirty="0"/>
            </a:p>
          </p:txBody>
        </p:sp>
        <p:sp>
          <p:nvSpPr>
            <p:cNvPr id="19" name="Prostokąt 18"/>
            <p:cNvSpPr/>
            <p:nvPr/>
          </p:nvSpPr>
          <p:spPr>
            <a:xfrm>
              <a:off x="1448468" y="214290"/>
              <a:ext cx="6407908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4800" b="1" spc="50" dirty="0" smtClean="0">
                  <a:ln w="11430"/>
                  <a:solidFill>
                    <a:srgbClr val="CC0099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Piramida żywieniowa</a:t>
              </a:r>
              <a:endParaRPr lang="pl-PL" sz="4800" b="1" spc="5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28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  <p:pic>
        <p:nvPicPr>
          <p:cNvPr id="30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0"/>
                            </p:stCondLst>
                            <p:childTnLst>
                              <p:par>
                                <p:cTn id="3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Zdrowie-prez\obrazy\ww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143" name="Prostokąt 142"/>
          <p:cNvSpPr/>
          <p:nvPr/>
        </p:nvSpPr>
        <p:spPr>
          <a:xfrm>
            <a:off x="285720" y="143834"/>
            <a:ext cx="8643998" cy="6950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rostokąt 10"/>
          <p:cNvSpPr/>
          <p:nvPr/>
        </p:nvSpPr>
        <p:spPr>
          <a:xfrm>
            <a:off x="1448468" y="44624"/>
            <a:ext cx="640790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4800" b="1" spc="50" dirty="0" smtClean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rPr>
              <a:t>Piramida żywieniowa</a:t>
            </a:r>
            <a:endParaRPr lang="pl-PL" sz="4800" b="1" spc="50" dirty="0">
              <a:ln w="11430"/>
              <a:solidFill>
                <a:srgbClr val="CC0099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1187624" y="912710"/>
            <a:ext cx="6735692" cy="500066"/>
          </a:xfrm>
          <a:prstGeom prst="rect">
            <a:avLst/>
          </a:prstGeom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sz="2000" b="1" dirty="0" smtClean="0">
                <a:solidFill>
                  <a:srgbClr val="68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Poziomy piramidy</a:t>
            </a:r>
          </a:p>
        </p:txBody>
      </p:sp>
      <p:sp>
        <p:nvSpPr>
          <p:cNvPr id="10" name="Prostokąt 9"/>
          <p:cNvSpPr/>
          <p:nvPr/>
        </p:nvSpPr>
        <p:spPr>
          <a:xfrm>
            <a:off x="214282" y="1333577"/>
            <a:ext cx="86439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>
                <a:solidFill>
                  <a:srgbClr val="00B05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 poziom</a:t>
            </a:r>
            <a:endParaRPr lang="pl-PL" dirty="0" smtClean="0">
              <a:solidFill>
                <a:srgbClr val="00B05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Tam znajdują się produkty zbożowe, pełnoziarniste, z mąki żytniej i razowej, makarony z pszenicy </a:t>
            </a:r>
            <a:r>
              <a:rPr lang="pl-PL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durum</a:t>
            </a: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i razowe, brązowy ryż, naturalne </a:t>
            </a:r>
            <a:r>
              <a:rPr lang="pl-PL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musli</a:t>
            </a: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(3–4 razy dziennie). Ten poziom to również zdrowe tłuszcze nasycone (olej słonecznikowy, rzepakowy, oliwa z oliwek).</a:t>
            </a:r>
          </a:p>
          <a:p>
            <a:r>
              <a:rPr lang="pl-PL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 poziom</a:t>
            </a:r>
            <a:endParaRPr lang="pl-PL" dirty="0" smtClean="0">
              <a:solidFill>
                <a:srgbClr val="7030A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Owoce i warzywa. Owoce rzadziej (2 porcje dziennie), warzywa –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 nieograniczonych ilościach.</a:t>
            </a:r>
          </a:p>
          <a:p>
            <a:r>
              <a:rPr lang="pl-PL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 poziom</a:t>
            </a:r>
            <a:endParaRPr lang="pl-PL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Drób, jajka, nabiał i ryby – nie muszą być spożywane codziennie, każdego dnia można wybrać 1–2 produkty z tej grupy.</a:t>
            </a:r>
          </a:p>
          <a:p>
            <a:r>
              <a:rPr lang="pl-PL" b="1" dirty="0" smtClean="0">
                <a:solidFill>
                  <a:srgbClr val="0033CC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 poziom</a:t>
            </a:r>
            <a:endParaRPr lang="pl-PL" dirty="0" smtClean="0">
              <a:solidFill>
                <a:srgbClr val="0033CC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Na szczycie zakazane przyjemności – </a:t>
            </a:r>
            <a:r>
              <a:rPr lang="pl-PL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fast</a:t>
            </a: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pl-PL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foody</a:t>
            </a: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produkty pszenne, czerwone mięso, słodycze, tłuszcze nasycone i trans, sól.</a:t>
            </a:r>
          </a:p>
          <a:p>
            <a:r>
              <a:rPr lang="pl-PL" b="1" dirty="0" smtClean="0">
                <a:solidFill>
                  <a:srgbClr val="CC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 poziom</a:t>
            </a:r>
          </a:p>
          <a:p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Słodycze i napoje słodzone oraz słone przekąski.</a:t>
            </a:r>
          </a:p>
        </p:txBody>
      </p:sp>
      <p:sp>
        <p:nvSpPr>
          <p:cNvPr id="12" name="Prostokąt 11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pl-PL" b="1" dirty="0">
              <a:solidFill>
                <a:srgbClr val="482400"/>
              </a:solidFill>
              <a:latin typeface="Cambria" pitchFamily="18" charset="0"/>
            </a:endParaRPr>
          </a:p>
        </p:txBody>
      </p:sp>
      <p:pic>
        <p:nvPicPr>
          <p:cNvPr id="14" name="Picture 3" descr="C:\Documents and Settings\Krzysztof\Desktop\Konkursy 2012\Obraz2.png">
            <a:hlinkClick r:id="rId5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5840413"/>
            <a:ext cx="712787" cy="1017587"/>
          </a:xfrm>
          <a:prstGeom prst="rect">
            <a:avLst/>
          </a:prstGeom>
          <a:noFill/>
        </p:spPr>
      </p:pic>
      <p:pic>
        <p:nvPicPr>
          <p:cNvPr id="15" name="Picture 4" descr="C:\Documents and Settings\Krzysztof\Desktop\Konkursy 2012\Obraz3.png">
            <a:hlinkClick r:id="" action="ppaction://hlinkshowjump?jump=previousslide" highlightClick="1"/>
            <a:hlinkHover r:id="" action="ppaction://noaction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06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000"/>
                            </p:stCondLst>
                            <p:childTnLst>
                              <p:par>
                                <p:cTn id="6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6000"/>
                            </p:stCondLst>
                            <p:childTnLst>
                              <p:par>
                                <p:cTn id="6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8000"/>
                            </p:stCondLst>
                            <p:childTnLst>
                              <p:par>
                                <p:cTn id="7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0"/>
                            </p:stCondLst>
                            <p:childTnLst>
                              <p:par>
                                <p:cTn id="7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animBg="1"/>
      <p:bldP spid="11" grpId="0"/>
      <p:bldP spid="9" grpId="0" animBg="1"/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a 14"/>
          <p:cNvGrpSpPr/>
          <p:nvPr/>
        </p:nvGrpSpPr>
        <p:grpSpPr>
          <a:xfrm>
            <a:off x="4381500" y="1330796"/>
            <a:ext cx="4762500" cy="4762500"/>
            <a:chOff x="4381500" y="1258788"/>
            <a:chExt cx="4762500" cy="4762500"/>
          </a:xfrm>
        </p:grpSpPr>
        <p:sp>
          <p:nvSpPr>
            <p:cNvPr id="14" name="Elipsa 13"/>
            <p:cNvSpPr/>
            <p:nvPr/>
          </p:nvSpPr>
          <p:spPr>
            <a:xfrm>
              <a:off x="4506814" y="1381244"/>
              <a:ext cx="4529682" cy="4529682"/>
            </a:xfrm>
            <a:prstGeom prst="ellipse">
              <a:avLst/>
            </a:prstGeom>
            <a:solidFill>
              <a:schemeClr val="bg1"/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pic>
          <p:nvPicPr>
            <p:cNvPr id="8" name="Picture 2" descr="F:\Zdrowie-prez\zdrowe\zdjęć-żywności-zdrowej-żywności-zdjęć-nb1711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81500" y="1258788"/>
              <a:ext cx="4762500" cy="4762500"/>
            </a:xfrm>
            <a:prstGeom prst="rect">
              <a:avLst/>
            </a:prstGeom>
            <a:noFill/>
          </p:spPr>
        </p:pic>
      </p:grpSp>
      <p:sp>
        <p:nvSpPr>
          <p:cNvPr id="7" name="Prostokąt 6"/>
          <p:cNvSpPr/>
          <p:nvPr/>
        </p:nvSpPr>
        <p:spPr>
          <a:xfrm>
            <a:off x="107504" y="1052736"/>
            <a:ext cx="8640960" cy="459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Każdy człowiek powinien stosować ogólnie przyjęte </a:t>
            </a:r>
            <a:r>
              <a:rPr lang="pl-PL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zasady zdrowego odżywiania</a:t>
            </a: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wpajane i stosowane od wielu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pokoleń, mający decydujący wpływ na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nasze zdrowie. W świetle nieustannego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przepływu wiedzy, informacji, odkryć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 badań naukowych oraz  ogromnego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wpływu przemysłu na jakość </a:t>
            </a:r>
            <a:r>
              <a:rPr lang="pl-PL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ofero</a:t>
            </a: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wanych</a:t>
            </a: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produktów spożywczych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zasady zdrowego odżywiania mogą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uchodzić za przestarzałe. Warto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jednak się z nimi zapoznać aby móc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sobie samemu wyrobić własną opinię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na temat </a:t>
            </a:r>
            <a:r>
              <a:rPr lang="pl-PL" b="1" dirty="0" smtClean="0">
                <a:solidFill>
                  <a:srgbClr val="0000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zdrowego odżywiania</a:t>
            </a: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pl-P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117" name="Grupa 116"/>
          <p:cNvGrpSpPr/>
          <p:nvPr/>
        </p:nvGrpSpPr>
        <p:grpSpPr>
          <a:xfrm>
            <a:off x="285720" y="134139"/>
            <a:ext cx="8643998" cy="704695"/>
            <a:chOff x="285720" y="134139"/>
            <a:chExt cx="8643998" cy="704695"/>
          </a:xfrm>
        </p:grpSpPr>
        <p:sp>
          <p:nvSpPr>
            <p:cNvPr id="5" name="Prostokąt 4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Prostokąt 5"/>
            <p:cNvSpPr/>
            <p:nvPr/>
          </p:nvSpPr>
          <p:spPr>
            <a:xfrm>
              <a:off x="530406" y="134139"/>
              <a:ext cx="8244052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Zasady prawidłowego odżywiania się</a:t>
              </a:r>
              <a:endParaRPr lang="pl-PL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pic>
        <p:nvPicPr>
          <p:cNvPr id="10" name="Picture 2" descr="F:\Zdrowie-prez\obrazy\ww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pic>
        <p:nvPicPr>
          <p:cNvPr id="1026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/>
          <p:cNvGrpSpPr/>
          <p:nvPr/>
        </p:nvGrpSpPr>
        <p:grpSpPr>
          <a:xfrm>
            <a:off x="285720" y="134139"/>
            <a:ext cx="8643998" cy="704695"/>
            <a:chOff x="285720" y="134139"/>
            <a:chExt cx="8643998" cy="704695"/>
          </a:xfrm>
        </p:grpSpPr>
        <p:sp>
          <p:nvSpPr>
            <p:cNvPr id="5" name="Prostokąt 4"/>
            <p:cNvSpPr/>
            <p:nvPr/>
          </p:nvSpPr>
          <p:spPr>
            <a:xfrm>
              <a:off x="285720" y="143834"/>
              <a:ext cx="8643998" cy="695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6" name="Prostokąt 5"/>
            <p:cNvSpPr/>
            <p:nvPr/>
          </p:nvSpPr>
          <p:spPr>
            <a:xfrm>
              <a:off x="530406" y="134139"/>
              <a:ext cx="8244052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pl-PL" sz="3600" b="1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ambria" pitchFamily="18" charset="0"/>
                </a:rPr>
                <a:t>Zasady prawidłowego odżywiania się</a:t>
              </a:r>
              <a:endParaRPr lang="pl-PL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mbria" pitchFamily="18" charset="0"/>
              </a:endParaRPr>
            </a:p>
          </p:txBody>
        </p:sp>
      </p:grpSp>
      <p:sp>
        <p:nvSpPr>
          <p:cNvPr id="7" name="Prostokąt 6"/>
          <p:cNvSpPr/>
          <p:nvPr/>
        </p:nvSpPr>
        <p:spPr>
          <a:xfrm>
            <a:off x="251520" y="980728"/>
            <a:ext cx="75351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1. Dużo napojów</a:t>
            </a:r>
          </a:p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Codziennie powinno się wypijać co najmniej 2 litry płynów. Najlepiej nadają się: woda mineralna, herbaty ziołowe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 niesłodzone soki owocowe.</a:t>
            </a:r>
          </a:p>
        </p:txBody>
      </p:sp>
      <p:pic>
        <p:nvPicPr>
          <p:cNvPr id="8" name="Picture 12" descr="tymbark-0-2l-pomarancza-100sok--194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500926" y="928670"/>
            <a:ext cx="1643074" cy="1918531"/>
          </a:xfrm>
          <a:prstGeom prst="rect">
            <a:avLst/>
          </a:prstGeom>
          <a:noFill/>
        </p:spPr>
      </p:pic>
      <p:pic>
        <p:nvPicPr>
          <p:cNvPr id="9" name="Picture 2" descr="F:\Zdrowie-prez\obrazy\ww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529263"/>
            <a:ext cx="9144000" cy="1328737"/>
          </a:xfrm>
          <a:prstGeom prst="rect">
            <a:avLst/>
          </a:prstGeom>
          <a:noFill/>
        </p:spPr>
      </p:pic>
      <p:sp>
        <p:nvSpPr>
          <p:cNvPr id="11" name="Prostokąt 10"/>
          <p:cNvSpPr/>
          <p:nvPr/>
        </p:nvSpPr>
        <p:spPr>
          <a:xfrm>
            <a:off x="214282" y="2357430"/>
            <a:ext cx="664373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 Zredukowanie ilości spożywanych tłuszczy</a:t>
            </a:r>
          </a:p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Zaleca się zmniejszenie ilości spożywanych tłuszczy. Dziennie nie powinno się przekraczać granicy 60 gram tłuszczy. Wskazane jest spożywanie nisko tłuszczowych produktów, takich jak n. p. chude mięsa i ryby, ziemniaki, ryż, makaron, warzywa i owoce.</a:t>
            </a:r>
            <a:endParaRPr lang="pl-P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214282" y="4429132"/>
            <a:ext cx="7143800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pl-PL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3. Zredukowanie ilości spożywanych mięs</a:t>
            </a:r>
          </a:p>
          <a:p>
            <a:pPr>
              <a:lnSpc>
                <a:spcPts val="2700"/>
              </a:lnSpc>
            </a:pP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Spożywanie mięsa dwa razy w tygodniu w zupełności wystarczy aby pokryć zapotrzebowanie na żelazo. Zaleca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się przyrządzanie chudych mięs, takich jak mięso </a:t>
            </a:r>
            <a:b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pl-PL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z kurczaka czy indyka.</a:t>
            </a:r>
            <a:endParaRPr lang="pl-PL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63217" y="2786058"/>
            <a:ext cx="2280783" cy="1838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53251" y="4429132"/>
            <a:ext cx="2190749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3" name="Picture 2" descr="C:\Documents and Settings\Krzysztof\Desktop\Konkursy 2012\Obraz1.png">
            <a:hlinkClick r:id="" action="ppaction://hlinkshowjump?jump=nextslide" highlightClick="1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85187" y="5956300"/>
            <a:ext cx="658813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000"/>
                            </p:stCondLst>
                            <p:childTnLst>
                              <p:par>
                                <p:cTn id="3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11" grpId="1"/>
      <p:bldP spid="12" grpId="1"/>
    </p:bld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589</Words>
  <Application>Microsoft Office PowerPoint</Application>
  <PresentationFormat>Pokaz na ekranie (4:3)</PresentationFormat>
  <Paragraphs>118</Paragraphs>
  <Slides>19</Slides>
  <Notes>2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0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</vt:vector>
  </TitlesOfParts>
  <Company>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k</dc:creator>
  <cp:lastModifiedBy>Ela</cp:lastModifiedBy>
  <cp:revision>112</cp:revision>
  <dcterms:created xsi:type="dcterms:W3CDTF">2012-03-17T17:53:06Z</dcterms:created>
  <dcterms:modified xsi:type="dcterms:W3CDTF">2014-04-28T20:17:06Z</dcterms:modified>
</cp:coreProperties>
</file>