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Łącznik prosty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ytuł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16" name="Symbol zastępczy daty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52B78-DAA0-4FBC-A98E-F3ECA506A363}" type="datetimeFigureOut">
              <a:rPr lang="pl-PL" smtClean="0"/>
              <a:t>2014-03-25</a:t>
            </a:fld>
            <a:endParaRPr lang="pl-PL"/>
          </a:p>
        </p:txBody>
      </p:sp>
      <p:sp>
        <p:nvSpPr>
          <p:cNvPr id="2" name="Symbol zastępczy stopki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15" name="Symbol zastępczy numeru slajdu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FAF4BEC-839A-4E0F-89A2-49F319E75250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52B78-DAA0-4FBC-A98E-F3ECA506A363}" type="datetimeFigureOut">
              <a:rPr lang="pl-PL" smtClean="0"/>
              <a:t>2014-03-25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4BEC-839A-4E0F-89A2-49F319E75250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52B78-DAA0-4FBC-A98E-F3ECA506A363}" type="datetimeFigureOut">
              <a:rPr lang="pl-PL" smtClean="0"/>
              <a:t>2014-03-25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4BEC-839A-4E0F-89A2-49F319E75250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ytuł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27" name="Symbol zastępczy zawartości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25" name="Symbol zastępczy daty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52B78-DAA0-4FBC-A98E-F3ECA506A363}" type="datetimeFigureOut">
              <a:rPr lang="pl-PL" smtClean="0"/>
              <a:t>2014-03-25</a:t>
            </a:fld>
            <a:endParaRPr lang="pl-PL"/>
          </a:p>
        </p:txBody>
      </p:sp>
      <p:sp>
        <p:nvSpPr>
          <p:cNvPr id="19" name="Symbol zastępczy stopki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pl-PL"/>
          </a:p>
        </p:txBody>
      </p:sp>
      <p:sp>
        <p:nvSpPr>
          <p:cNvPr id="16" name="Symbol zastępczy numeru slajdu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FAF4BEC-839A-4E0F-89A2-49F319E75250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Łącznik prosty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ymbol zastępczy tekstu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9" name="Symbol zastępczy daty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52B78-DAA0-4FBC-A98E-F3ECA506A363}" type="datetimeFigureOut">
              <a:rPr lang="pl-PL" smtClean="0"/>
              <a:t>2014-03-25</a:t>
            </a:fld>
            <a:endParaRPr lang="pl-PL"/>
          </a:p>
        </p:txBody>
      </p:sp>
      <p:sp>
        <p:nvSpPr>
          <p:cNvPr id="11" name="Symbol zastępczy stopki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16" name="Symbol zastępczy numeru slajdu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4BEC-839A-4E0F-89A2-49F319E75250}" type="slidenum">
              <a:rPr lang="pl-PL" smtClean="0"/>
              <a:t>‹#›</a:t>
            </a:fld>
            <a:endParaRPr lang="pl-PL"/>
          </a:p>
        </p:txBody>
      </p:sp>
      <p:sp>
        <p:nvSpPr>
          <p:cNvPr id="8" name="Tytuł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ytuł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4" name="Symbol zastępczy zawartości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3" name="Symbol zastępczy zawartości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21" name="Symbol zastępczy daty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52B78-DAA0-4FBC-A98E-F3ECA506A363}" type="datetimeFigureOut">
              <a:rPr lang="pl-PL" smtClean="0"/>
              <a:t>2014-03-25</a:t>
            </a:fld>
            <a:endParaRPr lang="pl-PL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1" name="Symbol zastępczy numeru slajd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4BEC-839A-4E0F-89A2-49F319E75250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ytuł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25" name="Symbol zastępczy tekstu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28" name="Symbol zastępczy zawartości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0" name="Symbol zastępczy daty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52B78-DAA0-4FBC-A98E-F3ECA506A363}" type="datetimeFigureOut">
              <a:rPr lang="pl-PL" smtClean="0"/>
              <a:t>2014-03-25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FAF4BEC-839A-4E0F-89A2-49F319E75250}" type="slidenum">
              <a:rPr lang="pl-PL" smtClean="0"/>
              <a:t>‹#›</a:t>
            </a:fld>
            <a:endParaRPr lang="pl-PL"/>
          </a:p>
        </p:txBody>
      </p:sp>
      <p:sp>
        <p:nvSpPr>
          <p:cNvPr id="11" name="Łącznik prosty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ytuł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2" name="Symbol zastępczy daty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52B78-DAA0-4FBC-A98E-F3ECA506A363}" type="datetimeFigureOut">
              <a:rPr lang="pl-PL" smtClean="0"/>
              <a:t>2014-03-25</a:t>
            </a:fld>
            <a:endParaRPr lang="pl-PL"/>
          </a:p>
        </p:txBody>
      </p:sp>
      <p:sp>
        <p:nvSpPr>
          <p:cNvPr id="21" name="Symbol zastępczy stopki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4BEC-839A-4E0F-89A2-49F319E75250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52B78-DAA0-4FBC-A98E-F3ECA506A363}" type="datetimeFigureOut">
              <a:rPr lang="pl-PL" smtClean="0"/>
              <a:t>2014-03-25</a:t>
            </a:fld>
            <a:endParaRPr lang="pl-PL"/>
          </a:p>
        </p:txBody>
      </p:sp>
      <p:sp>
        <p:nvSpPr>
          <p:cNvPr id="24" name="Symbol zastępczy stopki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4BEC-839A-4E0F-89A2-49F319E75250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Łącznik prosty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ytuł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26" name="Symbol zastępczy tekstu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4" name="Symbol zastępczy zawartości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25" name="Symbol zastępczy daty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52B78-DAA0-4FBC-A98E-F3ECA506A363}" type="datetimeFigureOut">
              <a:rPr lang="pl-PL" smtClean="0"/>
              <a:t>2014-03-25</a:t>
            </a:fld>
            <a:endParaRPr lang="pl-PL"/>
          </a:p>
        </p:txBody>
      </p:sp>
      <p:sp>
        <p:nvSpPr>
          <p:cNvPr id="29" name="Symbol zastępczy stopki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4BEC-839A-4E0F-89A2-49F319E75250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ymbol zastępczy obrazu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52B78-DAA0-4FBC-A98E-F3ECA506A363}" type="datetimeFigureOut">
              <a:rPr lang="pl-PL" smtClean="0"/>
              <a:t>2014-03-25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1" name="Symbol zastępczy numeru slajd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4BEC-839A-4E0F-89A2-49F319E75250}" type="slidenum">
              <a:rPr lang="pl-PL" smtClean="0"/>
              <a:t>‹#›</a:t>
            </a:fld>
            <a:endParaRPr lang="pl-PL"/>
          </a:p>
        </p:txBody>
      </p:sp>
      <p:sp>
        <p:nvSpPr>
          <p:cNvPr id="17" name="Tytuł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26" name="Symbol zastępczy tekstu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Łącznik prosty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Symbol zastępczy tekstu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1" name="Symbol zastępczy daty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A852B78-DAA0-4FBC-A98E-F3ECA506A363}" type="datetimeFigureOut">
              <a:rPr lang="pl-PL" smtClean="0"/>
              <a:t>2014-03-25</a:t>
            </a:fld>
            <a:endParaRPr lang="pl-PL"/>
          </a:p>
        </p:txBody>
      </p:sp>
      <p:sp>
        <p:nvSpPr>
          <p:cNvPr id="28" name="Symbol zastępczy stopki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FAF4BEC-839A-4E0F-89A2-49F319E75250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tytułu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9" name="Łącznik prosty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Łącznik prosty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smtClean="0"/>
              <a:t>Względność ruchu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928670"/>
            <a:ext cx="5715039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071546"/>
            <a:ext cx="5500726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285860"/>
            <a:ext cx="5929354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pl-PL" sz="5400" dirty="0" smtClean="0"/>
              <a:t> </a:t>
            </a:r>
          </a:p>
          <a:p>
            <a:pPr algn="ctr">
              <a:buNone/>
            </a:pPr>
            <a:r>
              <a:rPr lang="pl-PL" sz="5400" dirty="0" smtClean="0"/>
              <a:t>  Układ odniesienia</a:t>
            </a:r>
            <a:endParaRPr lang="pl-PL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J</a:t>
            </a:r>
            <a:r>
              <a:rPr lang="pl-PL" dirty="0" smtClean="0"/>
              <a:t>ednowymiarowy</a:t>
            </a:r>
            <a:endParaRPr lang="pl-PL" dirty="0"/>
          </a:p>
        </p:txBody>
      </p:sp>
      <p:pic>
        <p:nvPicPr>
          <p:cNvPr id="4" name="Symbol zastępczy zawartości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500306"/>
            <a:ext cx="6000792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Dwuwymiarowy</a:t>
            </a:r>
            <a:endParaRPr lang="pl-PL" dirty="0"/>
          </a:p>
        </p:txBody>
      </p:sp>
      <p:pic>
        <p:nvPicPr>
          <p:cNvPr id="4" name="Symbol zastępczy zawartości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714480" y="1928802"/>
            <a:ext cx="5286412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Trójwymiarowy</a:t>
            </a:r>
            <a:endParaRPr lang="pl-PL" dirty="0"/>
          </a:p>
        </p:txBody>
      </p:sp>
      <p:pic>
        <p:nvPicPr>
          <p:cNvPr id="4" name="Symbol zastępczy zawartości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143116"/>
            <a:ext cx="3043253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142984"/>
            <a:ext cx="4857784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ędrówka">
  <a:themeElements>
    <a:clrScheme name="Wędrówk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Wędrówka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Wędrówka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</TotalTime>
  <Words>9</Words>
  <Application>Microsoft Office PowerPoint</Application>
  <PresentationFormat>Pokaz na ekranie (4:3)</PresentationFormat>
  <Paragraphs>6</Paragraphs>
  <Slides>9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9</vt:i4>
      </vt:variant>
    </vt:vector>
  </HeadingPairs>
  <TitlesOfParts>
    <vt:vector size="10" baseType="lpstr">
      <vt:lpstr>Wędrówka</vt:lpstr>
      <vt:lpstr>Względność ruchu</vt:lpstr>
      <vt:lpstr>Slajd 2</vt:lpstr>
      <vt:lpstr>Slajd 3</vt:lpstr>
      <vt:lpstr>Slajd 4</vt:lpstr>
      <vt:lpstr>Slajd 5</vt:lpstr>
      <vt:lpstr>Jednowymiarowy</vt:lpstr>
      <vt:lpstr>Dwuwymiarowy</vt:lpstr>
      <vt:lpstr>Trójwymiarowy</vt:lpstr>
      <vt:lpstr>Slajd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Względność ruchu</dc:title>
  <dc:creator>JCK</dc:creator>
  <cp:lastModifiedBy>JCK</cp:lastModifiedBy>
  <cp:revision>3</cp:revision>
  <dcterms:created xsi:type="dcterms:W3CDTF">2014-03-25T17:03:21Z</dcterms:created>
  <dcterms:modified xsi:type="dcterms:W3CDTF">2014-03-25T17:13:31Z</dcterms:modified>
</cp:coreProperties>
</file>