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1" r:id="rId3"/>
    <p:sldId id="262" r:id="rId4"/>
    <p:sldId id="263" r:id="rId5"/>
    <p:sldId id="264" r:id="rId6"/>
    <p:sldId id="256" r:id="rId7"/>
    <p:sldId id="265" r:id="rId8"/>
    <p:sldId id="257" r:id="rId9"/>
    <p:sldId id="266" r:id="rId10"/>
    <p:sldId id="267" r:id="rId11"/>
    <p:sldId id="259" r:id="rId12"/>
    <p:sldId id="260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9" name="Symbol zastępczy daty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 rogami zaokrąglonymi po przekątnej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F78B1B7-7348-4EA1-BA1A-7462E5B31CFE}" type="datetimeFigureOut">
              <a:rPr lang="pl-PL" smtClean="0"/>
              <a:pPr/>
              <a:t>2014-08-11</a:t>
            </a:fld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CB792B-1768-44F2-A040-7D184434438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7772400" cy="1470025"/>
          </a:xfrm>
        </p:spPr>
        <p:txBody>
          <a:bodyPr>
            <a:normAutofit/>
          </a:bodyPr>
          <a:lstStyle/>
          <a:p>
            <a:r>
              <a:rPr lang="pl-PL" dirty="0" smtClean="0"/>
              <a:t>Doświadczenie Pascala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irc_mi" descr="http://www.fiz.boost.pl/wp-content/uploads/2012/02/p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71744"/>
            <a:ext cx="6715172" cy="374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https://encrypted-tbn0.gstatic.com/images?q=tbn:ANd9GcSbr2qBBlYl460MH-9fzNh1g739CT6J3JGzwGAhoXJjG542C466Q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429420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barometr</a:t>
            </a:r>
            <a:endParaRPr lang="pl-PL" dirty="0"/>
          </a:p>
        </p:txBody>
      </p:sp>
      <p:pic>
        <p:nvPicPr>
          <p:cNvPr id="4" name="irc_mi" descr="http://hals.sklep.pl/imguser/pd_359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485778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manometr</a:t>
            </a:r>
            <a:endParaRPr lang="pl-PL" dirty="0"/>
          </a:p>
        </p:txBody>
      </p:sp>
      <p:pic>
        <p:nvPicPr>
          <p:cNvPr id="4" name="irc_mi" descr="http://www.atmos.cz/img/prislusenstvi/manometr/tlakomer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32000" y="2004219"/>
            <a:ext cx="508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Prawo Pascala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Ciśnienie wywierane z zewnątrz na ciecz lub gaz jest w nich przekazywana jednakowo we wszystkich kierunkach. 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Praktyczne wykorzystanie prawa </a:t>
            </a:r>
            <a:r>
              <a:rPr lang="pl-PL" dirty="0" smtClean="0"/>
              <a:t>P</a:t>
            </a:r>
            <a:r>
              <a:rPr lang="pl-PL" dirty="0" smtClean="0"/>
              <a:t>ascala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Hamulce hydrauliczne</a:t>
            </a:r>
          </a:p>
          <a:p>
            <a:endParaRPr lang="pl-PL" dirty="0" smtClean="0"/>
          </a:p>
          <a:p>
            <a:pPr>
              <a:buNone/>
            </a:pP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>
              <a:buNone/>
            </a:pPr>
            <a:endParaRPr lang="pl-PL" dirty="0" smtClean="0"/>
          </a:p>
          <a:p>
            <a:endParaRPr lang="pl-PL" dirty="0"/>
          </a:p>
        </p:txBody>
      </p:sp>
      <p:pic>
        <p:nvPicPr>
          <p:cNvPr id="4" name="Obraz 3" descr="https://encrypted-tbn3.gstatic.com/images?q=tbn:ANd9GcRLUbmvmKwsHUGfTIdeT-mGPQJ2V06bbExkdPo5FHPSFVmZaT5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81274"/>
            <a:ext cx="5786478" cy="34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https://encrypted-tbn0.gstatic.com/images?q=tbn:ANd9GcTNOlL-RxdcpJ3pEEMYJOAelRFDWtS0khQ1LAmvHXtl29tb-9x80Q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21510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Prasa hydrauliczna </a:t>
            </a:r>
            <a:endParaRPr lang="pl-PL" dirty="0"/>
          </a:p>
        </p:txBody>
      </p:sp>
      <p:pic>
        <p:nvPicPr>
          <p:cNvPr id="6" name="Symbol zastępczy zawartości 5" descr="https://encrypted-tbn3.gstatic.com/images?q=tbn:ANd9GcRpc3VAJxyde2nGD8Vf7Dp9ULI0q8ruRa7kKqO3II4QrHwHBITxQw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11334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https://encrypted-tbn2.gstatic.com/images?q=tbn:ANd9GcRbX2JceAryCeQV__370zkE4f7DQuQpbdOrNBB7NQDEvqirJzS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000372"/>
            <a:ext cx="61436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pl-PL" sz="4000" dirty="0" smtClean="0"/>
              <a:t>Naczynia </a:t>
            </a:r>
            <a:r>
              <a:rPr lang="pl-PL" sz="4000" dirty="0" smtClean="0"/>
              <a:t>połączone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- </a:t>
            </a:r>
            <a:r>
              <a:rPr lang="pl-PL" sz="2200" dirty="0" smtClean="0"/>
              <a:t>co najmniej dwa naczynia połączone ze sobą tak, że ciecz może swobodnie przepływać z jednego naczynia do drugiego </a:t>
            </a:r>
            <a:endParaRPr lang="pl-PL" sz="2200" dirty="0"/>
          </a:p>
        </p:txBody>
      </p:sp>
      <p:pic>
        <p:nvPicPr>
          <p:cNvPr id="4" name="irc_mi" descr="http://fizyka.zamkor.pl/images/stories/z58_foto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714620"/>
            <a:ext cx="4714908" cy="380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Praktyczne wykorzystanie naczyń połączonych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Wieża ciśnień</a:t>
            </a:r>
            <a:endParaRPr lang="pl-PL" dirty="0" smtClean="0"/>
          </a:p>
          <a:p>
            <a:r>
              <a:rPr lang="pl-PL" dirty="0" smtClean="0"/>
              <a:t>Kotły</a:t>
            </a:r>
          </a:p>
          <a:p>
            <a:r>
              <a:rPr lang="pl-PL" dirty="0" smtClean="0"/>
              <a:t>Czujniki elektryczne</a:t>
            </a:r>
          </a:p>
          <a:p>
            <a:r>
              <a:rPr lang="pl-PL" dirty="0" smtClean="0"/>
              <a:t>Śluzy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Wieża ciśnień</a:t>
            </a:r>
            <a:endParaRPr lang="pl-PL" dirty="0"/>
          </a:p>
        </p:txBody>
      </p:sp>
      <p:pic>
        <p:nvPicPr>
          <p:cNvPr id="4" name="irc_mi" descr="http://jrat.fm.interia.pl/strona/scenariusze/graf/kp3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507209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Śluzy</a:t>
            </a:r>
            <a:endParaRPr lang="pl-PL" dirty="0"/>
          </a:p>
        </p:txBody>
      </p:sp>
      <p:pic>
        <p:nvPicPr>
          <p:cNvPr id="4" name="Symbol zastępczy zawartości 3" descr="https://encrypted-tbn1.gstatic.com/images?q=tbn:ANd9GcSWfZXRBDderivygPI8w2hlUJMCftY2roX70CQCCGriyDfFY6ZL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64373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lewnia metali">
  <a:themeElements>
    <a:clrScheme name="Odlewnia metali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dlewnia metali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dlewnia metali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51</TotalTime>
  <Words>46</Words>
  <Application>Microsoft Office PowerPoint</Application>
  <PresentationFormat>Pokaz na ekranie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Odlewnia metali</vt:lpstr>
      <vt:lpstr>Doświadczenie Pascala</vt:lpstr>
      <vt:lpstr>Prawo Pascala </vt:lpstr>
      <vt:lpstr>Praktyczne wykorzystanie prawa Pascala</vt:lpstr>
      <vt:lpstr>Slajd 4</vt:lpstr>
      <vt:lpstr>Prasa hydrauliczna </vt:lpstr>
      <vt:lpstr>Naczynia połączone - co najmniej dwa naczynia połączone ze sobą tak, że ciecz może swobodnie przepływać z jednego naczynia do drugiego </vt:lpstr>
      <vt:lpstr>Praktyczne wykorzystanie naczyń połączonych </vt:lpstr>
      <vt:lpstr>Wieża ciśnień</vt:lpstr>
      <vt:lpstr>Śluzy</vt:lpstr>
      <vt:lpstr>Slajd 10</vt:lpstr>
      <vt:lpstr>barometr</vt:lpstr>
      <vt:lpstr>manometr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Naczynia połączone</dc:title>
  <dc:creator>User</dc:creator>
  <cp:lastModifiedBy>JCK</cp:lastModifiedBy>
  <cp:revision>18</cp:revision>
  <dcterms:created xsi:type="dcterms:W3CDTF">2013-02-08T06:05:41Z</dcterms:created>
  <dcterms:modified xsi:type="dcterms:W3CDTF">2014-08-11T08:56:00Z</dcterms:modified>
</cp:coreProperties>
</file>