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8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554C2F-5CFD-429E-BEFE-958B2A96EFFB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9B121506-C832-4AC6-823E-0B61DE0F9301}">
      <dgm:prSet phldrT="[Tekst]" custT="1"/>
      <dgm:spPr/>
      <dgm:t>
        <a:bodyPr/>
        <a:lstStyle/>
        <a:p>
          <a:r>
            <a:rPr lang="pl-PL" sz="6000" b="1"/>
            <a:t>X</a:t>
          </a:r>
        </a:p>
      </dgm:t>
    </dgm:pt>
    <dgm:pt modelId="{57F5F750-948C-4721-A56E-31E8594C34F3}" type="parTrans" cxnId="{83AE9D92-264D-4D05-8B23-19238D556E2D}">
      <dgm:prSet/>
      <dgm:spPr/>
      <dgm:t>
        <a:bodyPr/>
        <a:lstStyle/>
        <a:p>
          <a:endParaRPr lang="pl-PL"/>
        </a:p>
      </dgm:t>
    </dgm:pt>
    <dgm:pt modelId="{F010D5A6-8569-45EA-9E63-E5CF8358CBE4}" type="sibTrans" cxnId="{83AE9D92-264D-4D05-8B23-19238D556E2D}">
      <dgm:prSet custT="1"/>
      <dgm:spPr/>
      <dgm:t>
        <a:bodyPr/>
        <a:lstStyle/>
        <a:p>
          <a:r>
            <a:rPr lang="pl-PL" sz="7200" b="1"/>
            <a:t>A</a:t>
          </a:r>
        </a:p>
      </dgm:t>
    </dgm:pt>
    <dgm:pt modelId="{5A9FFA7E-EA7E-4D84-B45E-4E817B1746CF}">
      <dgm:prSet phldrT="[Tekst]" phldr="1" custT="1"/>
      <dgm:spPr/>
      <dgm:t>
        <a:bodyPr/>
        <a:lstStyle/>
        <a:p>
          <a:endParaRPr lang="pl-PL" sz="5400" dirty="0">
            <a:solidFill>
              <a:schemeClr val="bg1"/>
            </a:solidFill>
          </a:endParaRPr>
        </a:p>
      </dgm:t>
    </dgm:pt>
    <dgm:pt modelId="{549A8B55-2A6B-4A9A-9242-DA29A6280284}" type="parTrans" cxnId="{78F00924-08F6-47B3-96DC-BD4418D70769}">
      <dgm:prSet/>
      <dgm:spPr/>
      <dgm:t>
        <a:bodyPr/>
        <a:lstStyle/>
        <a:p>
          <a:endParaRPr lang="pl-PL"/>
        </a:p>
      </dgm:t>
    </dgm:pt>
    <dgm:pt modelId="{02E04023-3969-412A-A241-BD91593F9830}" type="sibTrans" cxnId="{78F00924-08F6-47B3-96DC-BD4418D70769}">
      <dgm:prSet/>
      <dgm:spPr/>
      <dgm:t>
        <a:bodyPr/>
        <a:lstStyle/>
        <a:p>
          <a:endParaRPr lang="pl-PL"/>
        </a:p>
      </dgm:t>
    </dgm:pt>
    <dgm:pt modelId="{83B9E7F4-3EBD-474C-B5F4-410495690789}">
      <dgm:prSet phldrT="[Tekst]" custT="1"/>
      <dgm:spPr/>
      <dgm:t>
        <a:bodyPr/>
        <a:lstStyle/>
        <a:p>
          <a:r>
            <a:rPr lang="pl-PL" sz="6000" b="1"/>
            <a:t>Z</a:t>
          </a:r>
        </a:p>
      </dgm:t>
    </dgm:pt>
    <dgm:pt modelId="{6E9A1CE7-45BA-4618-998E-C4A54918FE0F}" type="parTrans" cxnId="{EED6B833-B5A4-4E3E-B9DB-DD33EE8B15D0}">
      <dgm:prSet/>
      <dgm:spPr/>
      <dgm:t>
        <a:bodyPr/>
        <a:lstStyle/>
        <a:p>
          <a:endParaRPr lang="pl-PL"/>
        </a:p>
      </dgm:t>
    </dgm:pt>
    <dgm:pt modelId="{A8CA38BA-BE16-4365-903A-8A710430AB0B}" type="sibTrans" cxnId="{EED6B833-B5A4-4E3E-B9DB-DD33EE8B15D0}">
      <dgm:prSet custT="1"/>
      <dgm:spPr/>
      <dgm:t>
        <a:bodyPr/>
        <a:lstStyle/>
        <a:p>
          <a:r>
            <a:rPr lang="pl-PL" sz="7200" b="1"/>
            <a:t>V</a:t>
          </a:r>
        </a:p>
      </dgm:t>
    </dgm:pt>
    <dgm:pt modelId="{5FD67064-2C74-46E9-9D19-440366E20A9D}">
      <dgm:prSet phldrT="[Tekst]" phldr="1" custT="1"/>
      <dgm:spPr/>
      <dgm:t>
        <a:bodyPr/>
        <a:lstStyle/>
        <a:p>
          <a:endParaRPr lang="pl-PL" sz="4400" dirty="0">
            <a:solidFill>
              <a:schemeClr val="bg1"/>
            </a:solidFill>
          </a:endParaRPr>
        </a:p>
      </dgm:t>
    </dgm:pt>
    <dgm:pt modelId="{BDB23644-116E-46AC-AD91-A807F5AE5E07}" type="parTrans" cxnId="{EDAC25D3-9AEB-4A79-8B36-B6445E2B43F2}">
      <dgm:prSet/>
      <dgm:spPr/>
      <dgm:t>
        <a:bodyPr/>
        <a:lstStyle/>
        <a:p>
          <a:endParaRPr lang="pl-PL"/>
        </a:p>
      </dgm:t>
    </dgm:pt>
    <dgm:pt modelId="{73A5E613-4CAF-4567-9615-1EFDA59E3CF0}" type="sibTrans" cxnId="{EDAC25D3-9AEB-4A79-8B36-B6445E2B43F2}">
      <dgm:prSet/>
      <dgm:spPr/>
      <dgm:t>
        <a:bodyPr/>
        <a:lstStyle/>
        <a:p>
          <a:endParaRPr lang="pl-PL"/>
        </a:p>
      </dgm:t>
    </dgm:pt>
    <dgm:pt modelId="{5D75435D-E065-46AD-9E9E-795F5EB4E835}">
      <dgm:prSet phldrT="[Tekst]" custT="1"/>
      <dgm:spPr/>
      <dgm:t>
        <a:bodyPr/>
        <a:lstStyle/>
        <a:p>
          <a:r>
            <a:rPr lang="pl-PL" sz="6000" b="1"/>
            <a:t>H</a:t>
          </a:r>
        </a:p>
      </dgm:t>
    </dgm:pt>
    <dgm:pt modelId="{DFC2F170-0779-45C5-94A8-BED47004338A}" type="parTrans" cxnId="{E187525D-AA20-4AA8-BAAC-845A10997D69}">
      <dgm:prSet/>
      <dgm:spPr/>
      <dgm:t>
        <a:bodyPr/>
        <a:lstStyle/>
        <a:p>
          <a:endParaRPr lang="pl-PL"/>
        </a:p>
      </dgm:t>
    </dgm:pt>
    <dgm:pt modelId="{45CD470D-A97E-4989-847C-1980BAC552D1}" type="sibTrans" cxnId="{E187525D-AA20-4AA8-BAAC-845A10997D69}">
      <dgm:prSet custT="1"/>
      <dgm:spPr/>
      <dgm:t>
        <a:bodyPr/>
        <a:lstStyle/>
        <a:p>
          <a:r>
            <a:rPr lang="pl-PL" sz="7200" b="1"/>
            <a:t>I</a:t>
          </a:r>
        </a:p>
      </dgm:t>
    </dgm:pt>
    <dgm:pt modelId="{B3F31568-4EC9-4825-B946-5B1528658CB0}">
      <dgm:prSet phldrT="[Tekst]" phldr="1" custT="1"/>
      <dgm:spPr/>
      <dgm:t>
        <a:bodyPr/>
        <a:lstStyle/>
        <a:p>
          <a:endParaRPr lang="pl-PL" sz="4400" dirty="0">
            <a:solidFill>
              <a:schemeClr val="bg1"/>
            </a:solidFill>
          </a:endParaRPr>
        </a:p>
      </dgm:t>
    </dgm:pt>
    <dgm:pt modelId="{B8C168AA-E8A2-4295-9444-1DC06AC9D816}" type="parTrans" cxnId="{F200E4FA-D51E-47E8-A2ED-9B363AB3517C}">
      <dgm:prSet/>
      <dgm:spPr/>
      <dgm:t>
        <a:bodyPr/>
        <a:lstStyle/>
        <a:p>
          <a:endParaRPr lang="pl-PL"/>
        </a:p>
      </dgm:t>
    </dgm:pt>
    <dgm:pt modelId="{9627DF09-2719-4172-8A2A-6B99A069E4F8}" type="sibTrans" cxnId="{F200E4FA-D51E-47E8-A2ED-9B363AB3517C}">
      <dgm:prSet/>
      <dgm:spPr/>
      <dgm:t>
        <a:bodyPr/>
        <a:lstStyle/>
        <a:p>
          <a:endParaRPr lang="pl-PL"/>
        </a:p>
      </dgm:t>
    </dgm:pt>
    <dgm:pt modelId="{5A8C56EA-B11E-43CD-A810-E03451493ADD}" type="pres">
      <dgm:prSet presAssocID="{F2554C2F-5CFD-429E-BEFE-958B2A96EFFB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pl-PL"/>
        </a:p>
      </dgm:t>
    </dgm:pt>
    <dgm:pt modelId="{72D60176-9B8F-43CC-B590-B9E3CA3830FA}" type="pres">
      <dgm:prSet presAssocID="{9B121506-C832-4AC6-823E-0B61DE0F9301}" presName="composite" presStyleCnt="0"/>
      <dgm:spPr/>
    </dgm:pt>
    <dgm:pt modelId="{352FF641-C1BB-4CC4-A163-2D2954AD8556}" type="pres">
      <dgm:prSet presAssocID="{9B121506-C832-4AC6-823E-0B61DE0F9301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21BA7B-858E-4864-B48F-83CC8EF2A134}" type="pres">
      <dgm:prSet presAssocID="{9B121506-C832-4AC6-823E-0B61DE0F9301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2943404-E11B-49E6-853A-21615F3B4C5A}" type="pres">
      <dgm:prSet presAssocID="{9B121506-C832-4AC6-823E-0B61DE0F9301}" presName="BalanceSpacing" presStyleCnt="0"/>
      <dgm:spPr/>
    </dgm:pt>
    <dgm:pt modelId="{6BFC1C94-9FF9-4FC7-B74A-9BF4B88003E8}" type="pres">
      <dgm:prSet presAssocID="{9B121506-C832-4AC6-823E-0B61DE0F9301}" presName="BalanceSpacing1" presStyleCnt="0"/>
      <dgm:spPr/>
    </dgm:pt>
    <dgm:pt modelId="{DBEB4982-1791-448C-BA2C-753232529603}" type="pres">
      <dgm:prSet presAssocID="{F010D5A6-8569-45EA-9E63-E5CF8358CBE4}" presName="Accent1Text" presStyleLbl="node1" presStyleIdx="1" presStyleCnt="6"/>
      <dgm:spPr/>
      <dgm:t>
        <a:bodyPr/>
        <a:lstStyle/>
        <a:p>
          <a:endParaRPr lang="pl-PL"/>
        </a:p>
      </dgm:t>
    </dgm:pt>
    <dgm:pt modelId="{4A7A5810-2CD8-4F68-9EB3-48A55C3754C2}" type="pres">
      <dgm:prSet presAssocID="{F010D5A6-8569-45EA-9E63-E5CF8358CBE4}" presName="spaceBetweenRectangles" presStyleCnt="0"/>
      <dgm:spPr/>
    </dgm:pt>
    <dgm:pt modelId="{D4551725-56A9-46A7-A5C2-1BC66A7DDD2D}" type="pres">
      <dgm:prSet presAssocID="{83B9E7F4-3EBD-474C-B5F4-410495690789}" presName="composite" presStyleCnt="0"/>
      <dgm:spPr/>
    </dgm:pt>
    <dgm:pt modelId="{4594795B-29E1-4D53-94A8-4025DF2026AA}" type="pres">
      <dgm:prSet presAssocID="{83B9E7F4-3EBD-474C-B5F4-410495690789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E296C01-9D81-4348-8613-95C5B20380FE}" type="pres">
      <dgm:prSet presAssocID="{83B9E7F4-3EBD-474C-B5F4-410495690789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2BFD606-0147-479B-A71A-258B8E096AE2}" type="pres">
      <dgm:prSet presAssocID="{83B9E7F4-3EBD-474C-B5F4-410495690789}" presName="BalanceSpacing" presStyleCnt="0"/>
      <dgm:spPr/>
    </dgm:pt>
    <dgm:pt modelId="{5EB3B651-4E30-49D4-BC6C-DB9F91E51DBD}" type="pres">
      <dgm:prSet presAssocID="{83B9E7F4-3EBD-474C-B5F4-410495690789}" presName="BalanceSpacing1" presStyleCnt="0"/>
      <dgm:spPr/>
    </dgm:pt>
    <dgm:pt modelId="{09077706-C6D3-4548-93DF-594C8D78EF94}" type="pres">
      <dgm:prSet presAssocID="{A8CA38BA-BE16-4365-903A-8A710430AB0B}" presName="Accent1Text" presStyleLbl="node1" presStyleIdx="3" presStyleCnt="6"/>
      <dgm:spPr/>
      <dgm:t>
        <a:bodyPr/>
        <a:lstStyle/>
        <a:p>
          <a:endParaRPr lang="pl-PL"/>
        </a:p>
      </dgm:t>
    </dgm:pt>
    <dgm:pt modelId="{80BE8015-64EB-4ADC-8D54-5631E0AD318C}" type="pres">
      <dgm:prSet presAssocID="{A8CA38BA-BE16-4365-903A-8A710430AB0B}" presName="spaceBetweenRectangles" presStyleCnt="0"/>
      <dgm:spPr/>
    </dgm:pt>
    <dgm:pt modelId="{13A2C70D-A821-4B8F-9DDA-1E614080BF73}" type="pres">
      <dgm:prSet presAssocID="{5D75435D-E065-46AD-9E9E-795F5EB4E835}" presName="composite" presStyleCnt="0"/>
      <dgm:spPr/>
    </dgm:pt>
    <dgm:pt modelId="{93622732-10AF-4A00-9ABA-85D65772C662}" type="pres">
      <dgm:prSet presAssocID="{5D75435D-E065-46AD-9E9E-795F5EB4E835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F17188C-2742-49C0-9D08-BD6020CF4E34}" type="pres">
      <dgm:prSet presAssocID="{5D75435D-E065-46AD-9E9E-795F5EB4E835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8FBB021-F1C8-467A-8652-719719916A48}" type="pres">
      <dgm:prSet presAssocID="{5D75435D-E065-46AD-9E9E-795F5EB4E835}" presName="BalanceSpacing" presStyleCnt="0"/>
      <dgm:spPr/>
    </dgm:pt>
    <dgm:pt modelId="{0CB004C2-D4CA-4090-9B58-E2A59275DAA0}" type="pres">
      <dgm:prSet presAssocID="{5D75435D-E065-46AD-9E9E-795F5EB4E835}" presName="BalanceSpacing1" presStyleCnt="0"/>
      <dgm:spPr/>
    </dgm:pt>
    <dgm:pt modelId="{194A3238-E348-4A97-A219-BAEA228A170B}" type="pres">
      <dgm:prSet presAssocID="{45CD470D-A97E-4989-847C-1980BAC552D1}" presName="Accent1Text" presStyleLbl="node1" presStyleIdx="5" presStyleCnt="6"/>
      <dgm:spPr/>
      <dgm:t>
        <a:bodyPr/>
        <a:lstStyle/>
        <a:p>
          <a:endParaRPr lang="pl-PL"/>
        </a:p>
      </dgm:t>
    </dgm:pt>
  </dgm:ptLst>
  <dgm:cxnLst>
    <dgm:cxn modelId="{B8C329D7-5C19-40B2-B079-B54036F39A71}" type="presOf" srcId="{9B121506-C832-4AC6-823E-0B61DE0F9301}" destId="{352FF641-C1BB-4CC4-A163-2D2954AD8556}" srcOrd="0" destOrd="0" presId="urn:microsoft.com/office/officeart/2008/layout/AlternatingHexagons"/>
    <dgm:cxn modelId="{E187525D-AA20-4AA8-BAAC-845A10997D69}" srcId="{F2554C2F-5CFD-429E-BEFE-958B2A96EFFB}" destId="{5D75435D-E065-46AD-9E9E-795F5EB4E835}" srcOrd="2" destOrd="0" parTransId="{DFC2F170-0779-45C5-94A8-BED47004338A}" sibTransId="{45CD470D-A97E-4989-847C-1980BAC552D1}"/>
    <dgm:cxn modelId="{6732A230-9A83-4618-8803-42B612622D3C}" type="presOf" srcId="{F010D5A6-8569-45EA-9E63-E5CF8358CBE4}" destId="{DBEB4982-1791-448C-BA2C-753232529603}" srcOrd="0" destOrd="0" presId="urn:microsoft.com/office/officeart/2008/layout/AlternatingHexagons"/>
    <dgm:cxn modelId="{EDAC25D3-9AEB-4A79-8B36-B6445E2B43F2}" srcId="{83B9E7F4-3EBD-474C-B5F4-410495690789}" destId="{5FD67064-2C74-46E9-9D19-440366E20A9D}" srcOrd="0" destOrd="0" parTransId="{BDB23644-116E-46AC-AD91-A807F5AE5E07}" sibTransId="{73A5E613-4CAF-4567-9615-1EFDA59E3CF0}"/>
    <dgm:cxn modelId="{9CBAF60C-9473-4C9E-B228-FE73818A4AFD}" type="presOf" srcId="{A8CA38BA-BE16-4365-903A-8A710430AB0B}" destId="{09077706-C6D3-4548-93DF-594C8D78EF94}" srcOrd="0" destOrd="0" presId="urn:microsoft.com/office/officeart/2008/layout/AlternatingHexagons"/>
    <dgm:cxn modelId="{D2C40C99-6E23-4467-8009-E8F2F3B32A6B}" type="presOf" srcId="{F2554C2F-5CFD-429E-BEFE-958B2A96EFFB}" destId="{5A8C56EA-B11E-43CD-A810-E03451493ADD}" srcOrd="0" destOrd="0" presId="urn:microsoft.com/office/officeart/2008/layout/AlternatingHexagons"/>
    <dgm:cxn modelId="{F200E4FA-D51E-47E8-A2ED-9B363AB3517C}" srcId="{5D75435D-E065-46AD-9E9E-795F5EB4E835}" destId="{B3F31568-4EC9-4825-B946-5B1528658CB0}" srcOrd="0" destOrd="0" parTransId="{B8C168AA-E8A2-4295-9444-1DC06AC9D816}" sibTransId="{9627DF09-2719-4172-8A2A-6B99A069E4F8}"/>
    <dgm:cxn modelId="{939A4A75-9BBF-451E-869D-02597029DCC6}" type="presOf" srcId="{45CD470D-A97E-4989-847C-1980BAC552D1}" destId="{194A3238-E348-4A97-A219-BAEA228A170B}" srcOrd="0" destOrd="0" presId="urn:microsoft.com/office/officeart/2008/layout/AlternatingHexagons"/>
    <dgm:cxn modelId="{EED6B833-B5A4-4E3E-B9DB-DD33EE8B15D0}" srcId="{F2554C2F-5CFD-429E-BEFE-958B2A96EFFB}" destId="{83B9E7F4-3EBD-474C-B5F4-410495690789}" srcOrd="1" destOrd="0" parTransId="{6E9A1CE7-45BA-4618-998E-C4A54918FE0F}" sibTransId="{A8CA38BA-BE16-4365-903A-8A710430AB0B}"/>
    <dgm:cxn modelId="{291393D8-F440-47D1-BAE3-964882485A26}" type="presOf" srcId="{B3F31568-4EC9-4825-B946-5B1528658CB0}" destId="{3F17188C-2742-49C0-9D08-BD6020CF4E34}" srcOrd="0" destOrd="0" presId="urn:microsoft.com/office/officeart/2008/layout/AlternatingHexagons"/>
    <dgm:cxn modelId="{D91691BF-EF8C-4904-B912-381590C8B90B}" type="presOf" srcId="{5FD67064-2C74-46E9-9D19-440366E20A9D}" destId="{6E296C01-9D81-4348-8613-95C5B20380FE}" srcOrd="0" destOrd="0" presId="urn:microsoft.com/office/officeart/2008/layout/AlternatingHexagons"/>
    <dgm:cxn modelId="{78F00924-08F6-47B3-96DC-BD4418D70769}" srcId="{9B121506-C832-4AC6-823E-0B61DE0F9301}" destId="{5A9FFA7E-EA7E-4D84-B45E-4E817B1746CF}" srcOrd="0" destOrd="0" parTransId="{549A8B55-2A6B-4A9A-9242-DA29A6280284}" sibTransId="{02E04023-3969-412A-A241-BD91593F9830}"/>
    <dgm:cxn modelId="{AAA632D5-B02B-4692-BF20-1E06B41FCAF3}" type="presOf" srcId="{83B9E7F4-3EBD-474C-B5F4-410495690789}" destId="{4594795B-29E1-4D53-94A8-4025DF2026AA}" srcOrd="0" destOrd="0" presId="urn:microsoft.com/office/officeart/2008/layout/AlternatingHexagons"/>
    <dgm:cxn modelId="{B22199D3-83E2-4526-8D22-1148B2AC7F95}" type="presOf" srcId="{5D75435D-E065-46AD-9E9E-795F5EB4E835}" destId="{93622732-10AF-4A00-9ABA-85D65772C662}" srcOrd="0" destOrd="0" presId="urn:microsoft.com/office/officeart/2008/layout/AlternatingHexagons"/>
    <dgm:cxn modelId="{53019226-6001-4B82-8AE6-EAD97D422F98}" type="presOf" srcId="{5A9FFA7E-EA7E-4D84-B45E-4E817B1746CF}" destId="{A921BA7B-858E-4864-B48F-83CC8EF2A134}" srcOrd="0" destOrd="0" presId="urn:microsoft.com/office/officeart/2008/layout/AlternatingHexagons"/>
    <dgm:cxn modelId="{83AE9D92-264D-4D05-8B23-19238D556E2D}" srcId="{F2554C2F-5CFD-429E-BEFE-958B2A96EFFB}" destId="{9B121506-C832-4AC6-823E-0B61DE0F9301}" srcOrd="0" destOrd="0" parTransId="{57F5F750-948C-4721-A56E-31E8594C34F3}" sibTransId="{F010D5A6-8569-45EA-9E63-E5CF8358CBE4}"/>
    <dgm:cxn modelId="{DFCE4726-1CD2-4271-88B3-23ED85FE40FA}" type="presParOf" srcId="{5A8C56EA-B11E-43CD-A810-E03451493ADD}" destId="{72D60176-9B8F-43CC-B590-B9E3CA3830FA}" srcOrd="0" destOrd="0" presId="urn:microsoft.com/office/officeart/2008/layout/AlternatingHexagons"/>
    <dgm:cxn modelId="{74276F1A-6ABE-43C0-AD16-2C9BD66365EE}" type="presParOf" srcId="{72D60176-9B8F-43CC-B590-B9E3CA3830FA}" destId="{352FF641-C1BB-4CC4-A163-2D2954AD8556}" srcOrd="0" destOrd="0" presId="urn:microsoft.com/office/officeart/2008/layout/AlternatingHexagons"/>
    <dgm:cxn modelId="{2D197389-AA97-45AE-A1AD-92FD2E1BB360}" type="presParOf" srcId="{72D60176-9B8F-43CC-B590-B9E3CA3830FA}" destId="{A921BA7B-858E-4864-B48F-83CC8EF2A134}" srcOrd="1" destOrd="0" presId="urn:microsoft.com/office/officeart/2008/layout/AlternatingHexagons"/>
    <dgm:cxn modelId="{85EBBB20-F3BF-412A-901E-5F4037213010}" type="presParOf" srcId="{72D60176-9B8F-43CC-B590-B9E3CA3830FA}" destId="{C2943404-E11B-49E6-853A-21615F3B4C5A}" srcOrd="2" destOrd="0" presId="urn:microsoft.com/office/officeart/2008/layout/AlternatingHexagons"/>
    <dgm:cxn modelId="{58D5975B-E527-4685-B800-3F4C51188150}" type="presParOf" srcId="{72D60176-9B8F-43CC-B590-B9E3CA3830FA}" destId="{6BFC1C94-9FF9-4FC7-B74A-9BF4B88003E8}" srcOrd="3" destOrd="0" presId="urn:microsoft.com/office/officeart/2008/layout/AlternatingHexagons"/>
    <dgm:cxn modelId="{54A790C5-8992-4BF3-A56F-C7269BCF535B}" type="presParOf" srcId="{72D60176-9B8F-43CC-B590-B9E3CA3830FA}" destId="{DBEB4982-1791-448C-BA2C-753232529603}" srcOrd="4" destOrd="0" presId="urn:microsoft.com/office/officeart/2008/layout/AlternatingHexagons"/>
    <dgm:cxn modelId="{F79D6A17-C237-430F-87C3-BC0E4FE05394}" type="presParOf" srcId="{5A8C56EA-B11E-43CD-A810-E03451493ADD}" destId="{4A7A5810-2CD8-4F68-9EB3-48A55C3754C2}" srcOrd="1" destOrd="0" presId="urn:microsoft.com/office/officeart/2008/layout/AlternatingHexagons"/>
    <dgm:cxn modelId="{148F48C5-AC74-4AB3-9770-45FFA1BD476F}" type="presParOf" srcId="{5A8C56EA-B11E-43CD-A810-E03451493ADD}" destId="{D4551725-56A9-46A7-A5C2-1BC66A7DDD2D}" srcOrd="2" destOrd="0" presId="urn:microsoft.com/office/officeart/2008/layout/AlternatingHexagons"/>
    <dgm:cxn modelId="{109A85EE-FDF6-4F00-A034-89F95AC5DD94}" type="presParOf" srcId="{D4551725-56A9-46A7-A5C2-1BC66A7DDD2D}" destId="{4594795B-29E1-4D53-94A8-4025DF2026AA}" srcOrd="0" destOrd="0" presId="urn:microsoft.com/office/officeart/2008/layout/AlternatingHexagons"/>
    <dgm:cxn modelId="{81CE8982-54B9-4D33-862A-88317E70E2C1}" type="presParOf" srcId="{D4551725-56A9-46A7-A5C2-1BC66A7DDD2D}" destId="{6E296C01-9D81-4348-8613-95C5B20380FE}" srcOrd="1" destOrd="0" presId="urn:microsoft.com/office/officeart/2008/layout/AlternatingHexagons"/>
    <dgm:cxn modelId="{3B9DAC61-BDE5-4B39-8658-0251E606E893}" type="presParOf" srcId="{D4551725-56A9-46A7-A5C2-1BC66A7DDD2D}" destId="{52BFD606-0147-479B-A71A-258B8E096AE2}" srcOrd="2" destOrd="0" presId="urn:microsoft.com/office/officeart/2008/layout/AlternatingHexagons"/>
    <dgm:cxn modelId="{8684B55B-B8D4-49A3-A2DD-4D8B23A30304}" type="presParOf" srcId="{D4551725-56A9-46A7-A5C2-1BC66A7DDD2D}" destId="{5EB3B651-4E30-49D4-BC6C-DB9F91E51DBD}" srcOrd="3" destOrd="0" presId="urn:microsoft.com/office/officeart/2008/layout/AlternatingHexagons"/>
    <dgm:cxn modelId="{0CFAA70F-A88C-4FC7-B600-2B704DE12EE3}" type="presParOf" srcId="{D4551725-56A9-46A7-A5C2-1BC66A7DDD2D}" destId="{09077706-C6D3-4548-93DF-594C8D78EF94}" srcOrd="4" destOrd="0" presId="urn:microsoft.com/office/officeart/2008/layout/AlternatingHexagons"/>
    <dgm:cxn modelId="{114AE398-4F15-4E8F-AC25-D45E5C6AD914}" type="presParOf" srcId="{5A8C56EA-B11E-43CD-A810-E03451493ADD}" destId="{80BE8015-64EB-4ADC-8D54-5631E0AD318C}" srcOrd="3" destOrd="0" presId="urn:microsoft.com/office/officeart/2008/layout/AlternatingHexagons"/>
    <dgm:cxn modelId="{47D654C9-1AC8-4B50-B66A-7FB7C5C83E56}" type="presParOf" srcId="{5A8C56EA-B11E-43CD-A810-E03451493ADD}" destId="{13A2C70D-A821-4B8F-9DDA-1E614080BF73}" srcOrd="4" destOrd="0" presId="urn:microsoft.com/office/officeart/2008/layout/AlternatingHexagons"/>
    <dgm:cxn modelId="{17B0222A-B2AC-450E-84FB-1C576736DAAA}" type="presParOf" srcId="{13A2C70D-A821-4B8F-9DDA-1E614080BF73}" destId="{93622732-10AF-4A00-9ABA-85D65772C662}" srcOrd="0" destOrd="0" presId="urn:microsoft.com/office/officeart/2008/layout/AlternatingHexagons"/>
    <dgm:cxn modelId="{608E9D55-E44F-4A1D-920F-D70417272282}" type="presParOf" srcId="{13A2C70D-A821-4B8F-9DDA-1E614080BF73}" destId="{3F17188C-2742-49C0-9D08-BD6020CF4E34}" srcOrd="1" destOrd="0" presId="urn:microsoft.com/office/officeart/2008/layout/AlternatingHexagons"/>
    <dgm:cxn modelId="{B53342F2-F827-4D2A-9E58-49A09E9B426E}" type="presParOf" srcId="{13A2C70D-A821-4B8F-9DDA-1E614080BF73}" destId="{88FBB021-F1C8-467A-8652-719719916A48}" srcOrd="2" destOrd="0" presId="urn:microsoft.com/office/officeart/2008/layout/AlternatingHexagons"/>
    <dgm:cxn modelId="{F11D2F0F-AB8D-46A6-B6B2-F01D6636B9F4}" type="presParOf" srcId="{13A2C70D-A821-4B8F-9DDA-1E614080BF73}" destId="{0CB004C2-D4CA-4090-9B58-E2A59275DAA0}" srcOrd="3" destOrd="0" presId="urn:microsoft.com/office/officeart/2008/layout/AlternatingHexagons"/>
    <dgm:cxn modelId="{2732C0C0-DD74-48FB-8212-F72DED111B7D}" type="presParOf" srcId="{13A2C70D-A821-4B8F-9DDA-1E614080BF73}" destId="{194A3238-E348-4A97-A219-BAEA228A170B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2FF641-C1BB-4CC4-A163-2D2954AD8556}">
      <dsp:nvSpPr>
        <dsp:cNvPr id="0" name=""/>
        <dsp:cNvSpPr/>
      </dsp:nvSpPr>
      <dsp:spPr>
        <a:xfrm rot="5400000">
          <a:off x="2299575" y="281876"/>
          <a:ext cx="1508552" cy="131244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000" b="1" kern="1200"/>
            <a:t>X</a:t>
          </a:r>
        </a:p>
      </dsp:txBody>
      <dsp:txXfrm rot="-5400000">
        <a:off x="2602153" y="418903"/>
        <a:ext cx="903396" cy="1038386"/>
      </dsp:txXfrm>
    </dsp:sp>
    <dsp:sp modelId="{A921BA7B-858E-4864-B48F-83CC8EF2A134}">
      <dsp:nvSpPr>
        <dsp:cNvPr id="0" name=""/>
        <dsp:cNvSpPr/>
      </dsp:nvSpPr>
      <dsp:spPr>
        <a:xfrm>
          <a:off x="3749897" y="485531"/>
          <a:ext cx="1683544" cy="905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400" kern="1200" dirty="0">
            <a:solidFill>
              <a:schemeClr val="bg1"/>
            </a:solidFill>
          </a:endParaRPr>
        </a:p>
      </dsp:txBody>
      <dsp:txXfrm>
        <a:off x="3749897" y="485531"/>
        <a:ext cx="1683544" cy="905131"/>
      </dsp:txXfrm>
    </dsp:sp>
    <dsp:sp modelId="{DBEB4982-1791-448C-BA2C-753232529603}">
      <dsp:nvSpPr>
        <dsp:cNvPr id="0" name=""/>
        <dsp:cNvSpPr/>
      </dsp:nvSpPr>
      <dsp:spPr>
        <a:xfrm rot="5400000">
          <a:off x="882140" y="281876"/>
          <a:ext cx="1508552" cy="131244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7200" b="1" kern="1200"/>
            <a:t>A</a:t>
          </a:r>
        </a:p>
      </dsp:txBody>
      <dsp:txXfrm rot="-5400000">
        <a:off x="1184718" y="418903"/>
        <a:ext cx="903396" cy="1038386"/>
      </dsp:txXfrm>
    </dsp:sp>
    <dsp:sp modelId="{4594795B-29E1-4D53-94A8-4025DF2026AA}">
      <dsp:nvSpPr>
        <dsp:cNvPr id="0" name=""/>
        <dsp:cNvSpPr/>
      </dsp:nvSpPr>
      <dsp:spPr>
        <a:xfrm rot="5400000">
          <a:off x="1588142" y="1562335"/>
          <a:ext cx="1508552" cy="131244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000" b="1" kern="1200"/>
            <a:t>Z</a:t>
          </a:r>
        </a:p>
      </dsp:txBody>
      <dsp:txXfrm rot="-5400000">
        <a:off x="1890720" y="1699362"/>
        <a:ext cx="903396" cy="1038386"/>
      </dsp:txXfrm>
    </dsp:sp>
    <dsp:sp modelId="{6E296C01-9D81-4348-8613-95C5B20380FE}">
      <dsp:nvSpPr>
        <dsp:cNvPr id="0" name=""/>
        <dsp:cNvSpPr/>
      </dsp:nvSpPr>
      <dsp:spPr>
        <a:xfrm>
          <a:off x="2654" y="1765990"/>
          <a:ext cx="1629236" cy="905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400" kern="1200" dirty="0">
            <a:solidFill>
              <a:schemeClr val="bg1"/>
            </a:solidFill>
          </a:endParaRPr>
        </a:p>
      </dsp:txBody>
      <dsp:txXfrm>
        <a:off x="2654" y="1765990"/>
        <a:ext cx="1629236" cy="905131"/>
      </dsp:txXfrm>
    </dsp:sp>
    <dsp:sp modelId="{09077706-C6D3-4548-93DF-594C8D78EF94}">
      <dsp:nvSpPr>
        <dsp:cNvPr id="0" name=""/>
        <dsp:cNvSpPr/>
      </dsp:nvSpPr>
      <dsp:spPr>
        <a:xfrm rot="5400000">
          <a:off x="3005578" y="1562335"/>
          <a:ext cx="1508552" cy="131244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7200" b="1" kern="1200"/>
            <a:t>V</a:t>
          </a:r>
        </a:p>
      </dsp:txBody>
      <dsp:txXfrm rot="-5400000">
        <a:off x="3308156" y="1699362"/>
        <a:ext cx="903396" cy="1038386"/>
      </dsp:txXfrm>
    </dsp:sp>
    <dsp:sp modelId="{93622732-10AF-4A00-9ABA-85D65772C662}">
      <dsp:nvSpPr>
        <dsp:cNvPr id="0" name=""/>
        <dsp:cNvSpPr/>
      </dsp:nvSpPr>
      <dsp:spPr>
        <a:xfrm rot="5400000">
          <a:off x="2299575" y="2842794"/>
          <a:ext cx="1508552" cy="131244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000" b="1" kern="1200"/>
            <a:t>H</a:t>
          </a:r>
        </a:p>
      </dsp:txBody>
      <dsp:txXfrm rot="-5400000">
        <a:off x="2602153" y="2979821"/>
        <a:ext cx="903396" cy="1038386"/>
      </dsp:txXfrm>
    </dsp:sp>
    <dsp:sp modelId="{3F17188C-2742-49C0-9D08-BD6020CF4E34}">
      <dsp:nvSpPr>
        <dsp:cNvPr id="0" name=""/>
        <dsp:cNvSpPr/>
      </dsp:nvSpPr>
      <dsp:spPr>
        <a:xfrm>
          <a:off x="3749897" y="3046449"/>
          <a:ext cx="1683544" cy="905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400" kern="1200" dirty="0">
            <a:solidFill>
              <a:schemeClr val="bg1"/>
            </a:solidFill>
          </a:endParaRPr>
        </a:p>
      </dsp:txBody>
      <dsp:txXfrm>
        <a:off x="3749897" y="3046449"/>
        <a:ext cx="1683544" cy="905131"/>
      </dsp:txXfrm>
    </dsp:sp>
    <dsp:sp modelId="{194A3238-E348-4A97-A219-BAEA228A170B}">
      <dsp:nvSpPr>
        <dsp:cNvPr id="0" name=""/>
        <dsp:cNvSpPr/>
      </dsp:nvSpPr>
      <dsp:spPr>
        <a:xfrm rot="5400000">
          <a:off x="882140" y="2842794"/>
          <a:ext cx="1508552" cy="131244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7200" b="1" kern="1200"/>
            <a:t>I</a:t>
          </a:r>
        </a:p>
      </dsp:txBody>
      <dsp:txXfrm rot="-5400000">
        <a:off x="1184718" y="2979821"/>
        <a:ext cx="903396" cy="10383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729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4173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306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97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604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5671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4012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7019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178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076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547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111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654618"/>
              </p:ext>
            </p:extLst>
          </p:nvPr>
        </p:nvGraphicFramePr>
        <p:xfrm>
          <a:off x="179512" y="188640"/>
          <a:ext cx="8784976" cy="6385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2488"/>
                <a:gridCol w="4392488"/>
              </a:tblGrid>
              <a:tr h="6264696"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pl-PL" sz="413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0070C0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  <a:endParaRPr lang="pl-PL" sz="413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09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s://encrypted-tbn1.gstatic.com/images?q=tbn:ANd9GcRer9ervRL3gtUnnTLMzl5FwveVGgucOUdqAgQ1S5_o-f1mlNSl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66144" y="2133104"/>
            <a:ext cx="5614168" cy="2232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1166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755576" y="1412776"/>
            <a:ext cx="3600000" cy="3600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Elipsa 2"/>
          <p:cNvSpPr/>
          <p:nvPr/>
        </p:nvSpPr>
        <p:spPr>
          <a:xfrm>
            <a:off x="4745970" y="1412776"/>
            <a:ext cx="3600000" cy="3600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43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Obraz 23" descr="http://d.webgenerator24.pl/k/r/80/5m/lkbikq8s0w4wkko4k0okcco8kww/800px-old-school-knowledge.60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96" y="91174"/>
            <a:ext cx="3257550" cy="207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Obraz 24" descr="http://us.123rf.com/400wm/400/400/nejron/nejron0906/nejron090600248/5091819-alte-uhr-im-antik-look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650" y="195149"/>
            <a:ext cx="1835150" cy="1816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Obraz 25" descr="https://scontent-b-lhr.xx.fbcdn.net/hphotos-frc3/300727_237923966267180_578975908_n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86" y="2268273"/>
            <a:ext cx="1966595" cy="195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Obraz 26" descr="http://www.wilanow-palac.pl/image_cache/19350_gallery/liceum_jana_sobieskiego_w_krakowie_tabliczka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56517" y="4149080"/>
            <a:ext cx="2047875" cy="24574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8" name="Obraz 27" descr="http://static.polskieradio.pl/files/2a5c5306-dd82-4584-8e79-cd0689353c23.file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737" y="2313009"/>
            <a:ext cx="2827655" cy="155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Obraz 28" descr="https://encrypted-tbn0.gstatic.com/images?q=tbn:ANd9GcR-Lyjoxa2kCUU_e8yChA_Qc_fHxVUjwJu86skP0gsxR_UJ_Syc0Q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369" y="5231676"/>
            <a:ext cx="1552575" cy="155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Obraz 29" descr="http://www.3d.bialystok.pl/galeria/image/zbiorcza%20tablica.jp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47528" y="76568"/>
            <a:ext cx="2886075" cy="2105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Obraz 30" descr="http://www.poznan.pl/mim/galerie/pictures/kamienica-nr-50-tablica-upamietniajaca-powodz-w-1736-roku,pic2,1121,30,19222,show2.jpg?allId=19219%2C19220%2C19221%2C19222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162" y="2526208"/>
            <a:ext cx="2466975" cy="1614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Obraz 31" descr="https://encrypted-tbn3.gstatic.com/images?q=tbn:ANd9GcSESYmPsHZHPh3GhN_Wnxzbq0mfg73-ZF5TJ-BUukZyE7EVphUX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369663"/>
            <a:ext cx="2647950" cy="172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Obraz 32" descr="http://lo2.slupsk.pl/images/2013_2014/rozne/png.png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2" y="4787255"/>
            <a:ext cx="2381250" cy="1819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990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540326067"/>
              </p:ext>
            </p:extLst>
          </p:nvPr>
        </p:nvGraphicFramePr>
        <p:xfrm>
          <a:off x="2311152" y="1052736"/>
          <a:ext cx="5436096" cy="4437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868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5544616" cy="6365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83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/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35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042" y="836712"/>
            <a:ext cx="4272475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14" y="807949"/>
            <a:ext cx="4290170" cy="4925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25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48680"/>
            <a:ext cx="6135578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972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s://encrypted-tbn1.gstatic.com/images?q=tbn:ANd9GcRer9ervRL3gtUnnTLMzl5FwveVGgucOUdqAgQ1S5_o-f1mlNSl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51720" y="2132856"/>
            <a:ext cx="5083249" cy="22322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7444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8</Words>
  <Application>Microsoft Office PowerPoint</Application>
  <PresentationFormat>Pokaz na ekranie (4:3)</PresentationFormat>
  <Paragraphs>8</Paragraphs>
  <Slides>10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1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JUSTYNIAN</dc:creator>
  <cp:lastModifiedBy>JUSTYNIAN</cp:lastModifiedBy>
  <cp:revision>8</cp:revision>
  <dcterms:created xsi:type="dcterms:W3CDTF">2013-12-30T03:13:27Z</dcterms:created>
  <dcterms:modified xsi:type="dcterms:W3CDTF">2014-02-23T23:42:31Z</dcterms:modified>
</cp:coreProperties>
</file>