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62" r:id="rId3"/>
    <p:sldId id="263" r:id="rId4"/>
    <p:sldId id="264" r:id="rId5"/>
    <p:sldId id="265" r:id="rId6"/>
    <p:sldId id="266" r:id="rId7"/>
    <p:sldId id="267" r:id="rId8"/>
    <p:sldId id="268" r:id="rId9"/>
    <p:sldId id="269" r:id="rId10"/>
    <p:sldId id="270" r:id="rId11"/>
    <p:sldId id="271" r:id="rId12"/>
    <p:sldId id="272" r:id="rId13"/>
    <p:sldId id="273" r:id="rId14"/>
    <p:sldId id="274" r:id="rId15"/>
    <p:sldId id="275" r:id="rId16"/>
    <p:sldId id="276" r:id="rId17"/>
    <p:sldId id="277" r:id="rId18"/>
    <p:sldId id="278" r:id="rId19"/>
    <p:sldId id="279" r:id="rId20"/>
    <p:sldId id="285" r:id="rId21"/>
    <p:sldId id="286" r:id="rId22"/>
    <p:sldId id="287" r:id="rId23"/>
    <p:sldId id="280" r:id="rId24"/>
    <p:sldId id="281" r:id="rId25"/>
    <p:sldId id="282" r:id="rId26"/>
    <p:sldId id="283" r:id="rId27"/>
    <p:sldId id="284" r:id="rId28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Bez stylu, siatka tabeli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387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8140B-B2A2-4AD4-B003-55EBA56F625A}" type="datetimeFigureOut">
              <a:rPr lang="pl-PL" smtClean="0"/>
              <a:t>2014-02-24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1D773-D4D7-44CE-A773-36B6401A9F3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6372972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8140B-B2A2-4AD4-B003-55EBA56F625A}" type="datetimeFigureOut">
              <a:rPr lang="pl-PL" smtClean="0"/>
              <a:t>2014-02-24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1D773-D4D7-44CE-A773-36B6401A9F3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2341732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8140B-B2A2-4AD4-B003-55EBA56F625A}" type="datetimeFigureOut">
              <a:rPr lang="pl-PL" smtClean="0"/>
              <a:t>2014-02-24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1D773-D4D7-44CE-A773-36B6401A9F3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7530640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8140B-B2A2-4AD4-B003-55EBA56F625A}" type="datetimeFigureOut">
              <a:rPr lang="pl-PL" smtClean="0"/>
              <a:t>2014-02-24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1D773-D4D7-44CE-A773-36B6401A9F3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59722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8140B-B2A2-4AD4-B003-55EBA56F625A}" type="datetimeFigureOut">
              <a:rPr lang="pl-PL" smtClean="0"/>
              <a:t>2014-02-24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1D773-D4D7-44CE-A773-36B6401A9F3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360480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8140B-B2A2-4AD4-B003-55EBA56F625A}" type="datetimeFigureOut">
              <a:rPr lang="pl-PL" smtClean="0"/>
              <a:t>2014-02-24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1D773-D4D7-44CE-A773-36B6401A9F3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056719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8140B-B2A2-4AD4-B003-55EBA56F625A}" type="datetimeFigureOut">
              <a:rPr lang="pl-PL" smtClean="0"/>
              <a:t>2014-02-24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1D773-D4D7-44CE-A773-36B6401A9F3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6840123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8140B-B2A2-4AD4-B003-55EBA56F625A}" type="datetimeFigureOut">
              <a:rPr lang="pl-PL" smtClean="0"/>
              <a:t>2014-02-24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1D773-D4D7-44CE-A773-36B6401A9F3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670194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8140B-B2A2-4AD4-B003-55EBA56F625A}" type="datetimeFigureOut">
              <a:rPr lang="pl-PL" smtClean="0"/>
              <a:t>2014-02-24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1D773-D4D7-44CE-A773-36B6401A9F3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0917841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8140B-B2A2-4AD4-B003-55EBA56F625A}" type="datetimeFigureOut">
              <a:rPr lang="pl-PL" smtClean="0"/>
              <a:t>2014-02-24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1D773-D4D7-44CE-A773-36B6401A9F3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2007682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8140B-B2A2-4AD4-B003-55EBA56F625A}" type="datetimeFigureOut">
              <a:rPr lang="pl-PL" smtClean="0"/>
              <a:t>2014-02-24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1D773-D4D7-44CE-A773-36B6401A9F3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2054718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E8140B-B2A2-4AD4-B003-55EBA56F625A}" type="datetimeFigureOut">
              <a:rPr lang="pl-PL" smtClean="0"/>
              <a:t>2014-02-24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F1D773-D4D7-44CE-A773-36B6401A9F3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1011158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9654618"/>
              </p:ext>
            </p:extLst>
          </p:nvPr>
        </p:nvGraphicFramePr>
        <p:xfrm>
          <a:off x="179512" y="188640"/>
          <a:ext cx="8784976" cy="63855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92488"/>
                <a:gridCol w="4392488"/>
              </a:tblGrid>
              <a:tr h="6264696">
                <a:tc>
                  <a:txBody>
                    <a:bodyPr/>
                    <a:lstStyle/>
                    <a:p>
                      <a:r>
                        <a:rPr lang="pl-PL" sz="41300" dirty="0" smtClean="0">
                          <a:solidFill>
                            <a:srgbClr val="FF0000"/>
                          </a:solidFill>
                          <a:sym typeface="Wingdings" panose="05000000000000000000" pitchFamily="2" charset="2"/>
                        </a:rPr>
                        <a:t></a:t>
                      </a:r>
                      <a:endParaRPr lang="pl-PL" sz="413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pl-PL" sz="41300" dirty="0" smtClean="0">
                          <a:solidFill>
                            <a:srgbClr val="0070C0"/>
                          </a:solidFill>
                          <a:sym typeface="Wingdings" panose="05000000000000000000" pitchFamily="2" charset="2"/>
                        </a:rPr>
                        <a:t></a:t>
                      </a:r>
                      <a:endParaRPr lang="pl-PL" sz="41300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20091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2121157"/>
            <a:ext cx="5975607" cy="22943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19041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132855"/>
            <a:ext cx="7753581" cy="24114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88512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330245"/>
            <a:ext cx="8893518" cy="2376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60546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39" y="481735"/>
            <a:ext cx="9079361" cy="6211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282" y="2420888"/>
            <a:ext cx="8630073" cy="8909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395" y="4429358"/>
            <a:ext cx="9016861" cy="9438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19601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844824"/>
            <a:ext cx="5554921" cy="27686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02546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az 2" descr="http://s1.blomedia.pl/autokult.pl/images/2012/04/paliwa-213216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05078" y="116632"/>
            <a:ext cx="5187002" cy="664869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696813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 descr="http://img01.tablica.pl/images_tablicapl/76946925_3_644x461_licznik-cieplomierz-sensus-ogrzewanie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23528" y="188640"/>
            <a:ext cx="2967340" cy="322593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" name="Obraz 2" descr="http://www.centrumwodomierzy.pl/images/products/originals/2633.jp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23528" y="3499552"/>
            <a:ext cx="3096344" cy="324181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4" name="Obraz 3" descr="http://www.multical.hu/Multical601.jpg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292080" y="231032"/>
            <a:ext cx="3670505" cy="317020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036207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 descr="Kaden-Vodoměry s.r.o.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692696"/>
            <a:ext cx="7942931" cy="337256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91070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132854"/>
            <a:ext cx="8473736" cy="2167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62123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020795"/>
            <a:ext cx="8646587" cy="492848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76839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lipsa 1"/>
          <p:cNvSpPr/>
          <p:nvPr/>
        </p:nvSpPr>
        <p:spPr>
          <a:xfrm>
            <a:off x="755576" y="1412776"/>
            <a:ext cx="3600000" cy="3600000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3" name="Elipsa 2"/>
          <p:cNvSpPr/>
          <p:nvPr/>
        </p:nvSpPr>
        <p:spPr>
          <a:xfrm>
            <a:off x="4745970" y="1412776"/>
            <a:ext cx="3600000" cy="3600000"/>
          </a:xfrm>
          <a:prstGeom prst="ellips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084354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020880"/>
            <a:ext cx="8598904" cy="49284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73812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 descr="http://www.zory24.pl/userfiles/image/styczen_2011/cennik1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03" b="2478"/>
          <a:stretch/>
        </p:blipFill>
        <p:spPr bwMode="auto">
          <a:xfrm>
            <a:off x="2277427" y="44624"/>
            <a:ext cx="4589145" cy="675476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49712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3014" y="620688"/>
            <a:ext cx="4231153" cy="5763061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" name="Obraz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807590" y="625941"/>
            <a:ext cx="4228906" cy="57600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160617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404664"/>
            <a:ext cx="5973359" cy="31931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18461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8026" y="332656"/>
            <a:ext cx="7358390" cy="32390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95592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56" y="373872"/>
            <a:ext cx="9120856" cy="39912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88635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423" y="1196752"/>
            <a:ext cx="8619057" cy="476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35814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332656"/>
            <a:ext cx="9060761" cy="1770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90131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836712"/>
            <a:ext cx="7077763" cy="5256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00078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2060848"/>
            <a:ext cx="7330075" cy="2304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77414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389" y="2420888"/>
            <a:ext cx="8583083" cy="23134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71227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4012" y="1268760"/>
            <a:ext cx="8416460" cy="36000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074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536" y="1340768"/>
            <a:ext cx="8495619" cy="36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0784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536" y="1484784"/>
            <a:ext cx="8438459" cy="36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9132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63" y="2061220"/>
            <a:ext cx="8892125" cy="23758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32398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92</TotalTime>
  <Words>2</Words>
  <Application>Microsoft Office PowerPoint</Application>
  <PresentationFormat>Pokaz na ekranie (4:3)</PresentationFormat>
  <Paragraphs>2</Paragraphs>
  <Slides>27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27</vt:i4>
      </vt:variant>
    </vt:vector>
  </HeadingPairs>
  <TitlesOfParts>
    <vt:vector size="28" baseType="lpstr">
      <vt:lpstr>Motyw pakietu Office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JUSTYNIAN</dc:creator>
  <cp:lastModifiedBy>JUSTYNIAN</cp:lastModifiedBy>
  <cp:revision>16</cp:revision>
  <dcterms:created xsi:type="dcterms:W3CDTF">2013-12-30T03:13:27Z</dcterms:created>
  <dcterms:modified xsi:type="dcterms:W3CDTF">2014-02-24T03:46:36Z</dcterms:modified>
</cp:coreProperties>
</file>