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3D34FF-39C8-4FEC-BAB1-690E6E98206A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9F15402-54B3-4973-BC84-04C170507013}">
      <dgm:prSet phldrT="[Tekst]"/>
      <dgm:spPr/>
      <dgm:t>
        <a:bodyPr/>
        <a:lstStyle/>
        <a:p>
          <a:r>
            <a:rPr lang="pl-PL"/>
            <a:t>Ołówek</a:t>
          </a:r>
        </a:p>
      </dgm:t>
    </dgm:pt>
    <dgm:pt modelId="{EEB94172-B83C-4F18-AE13-32A2E06D2A1D}" type="parTrans" cxnId="{EE89F208-D913-4202-AD91-484C47BCC2E7}">
      <dgm:prSet/>
      <dgm:spPr/>
      <dgm:t>
        <a:bodyPr/>
        <a:lstStyle/>
        <a:p>
          <a:endParaRPr lang="pl-PL"/>
        </a:p>
      </dgm:t>
    </dgm:pt>
    <dgm:pt modelId="{9CF623D8-28DB-4325-9E48-B9C3506B507A}" type="sibTrans" cxnId="{EE89F208-D913-4202-AD91-484C47BCC2E7}">
      <dgm:prSet/>
      <dgm:spPr/>
      <dgm:t>
        <a:bodyPr/>
        <a:lstStyle/>
        <a:p>
          <a:endParaRPr lang="pl-PL"/>
        </a:p>
      </dgm:t>
    </dgm:pt>
    <dgm:pt modelId="{F865D9D6-BC98-45A2-88C1-2249F8BB2967}">
      <dgm:prSet phldrT="[Tekst]" phldr="1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757E6816-FD73-4F86-AF4C-157F8971AFAA}" type="parTrans" cxnId="{8A513C92-268A-4389-8E8F-2FA7C0A193A8}">
      <dgm:prSet/>
      <dgm:spPr/>
      <dgm:t>
        <a:bodyPr/>
        <a:lstStyle/>
        <a:p>
          <a:endParaRPr lang="pl-PL"/>
        </a:p>
      </dgm:t>
    </dgm:pt>
    <dgm:pt modelId="{8387E823-ADAB-4979-A2CE-4BF7FD248A98}" type="sibTrans" cxnId="{8A513C92-268A-4389-8E8F-2FA7C0A193A8}">
      <dgm:prSet/>
      <dgm:spPr/>
      <dgm:t>
        <a:bodyPr/>
        <a:lstStyle/>
        <a:p>
          <a:endParaRPr lang="pl-PL"/>
        </a:p>
      </dgm:t>
    </dgm:pt>
    <dgm:pt modelId="{9164430B-BB85-4D1E-912C-FEEEF2E12449}">
      <dgm:prSet phldrT="[Tekst]" phldr="1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40CC15E1-7373-4BD5-9CC8-EA03E21925A8}" type="parTrans" cxnId="{1C4BA6AD-ACCE-440A-8F2C-37AA8BFC5DD0}">
      <dgm:prSet/>
      <dgm:spPr/>
      <dgm:t>
        <a:bodyPr/>
        <a:lstStyle/>
        <a:p>
          <a:endParaRPr lang="pl-PL"/>
        </a:p>
      </dgm:t>
    </dgm:pt>
    <dgm:pt modelId="{5D32DF73-6926-4968-BF65-55D239C11393}" type="sibTrans" cxnId="{1C4BA6AD-ACCE-440A-8F2C-37AA8BFC5DD0}">
      <dgm:prSet/>
      <dgm:spPr/>
      <dgm:t>
        <a:bodyPr/>
        <a:lstStyle/>
        <a:p>
          <a:endParaRPr lang="pl-PL"/>
        </a:p>
      </dgm:t>
    </dgm:pt>
    <dgm:pt modelId="{49283BF9-C67D-4D41-937C-FB8EC8380151}">
      <dgm:prSet phldrT="[Tekst]"/>
      <dgm:spPr/>
      <dgm:t>
        <a:bodyPr/>
        <a:lstStyle/>
        <a:p>
          <a:r>
            <a:rPr lang="pl-PL"/>
            <a:t>Długopis</a:t>
          </a:r>
        </a:p>
      </dgm:t>
    </dgm:pt>
    <dgm:pt modelId="{3DB21950-C70C-48A0-B029-C59B3CFB9D1F}" type="parTrans" cxnId="{BC1C3231-5419-4EB3-9BC8-5CEBDC1EB09A}">
      <dgm:prSet/>
      <dgm:spPr/>
      <dgm:t>
        <a:bodyPr/>
        <a:lstStyle/>
        <a:p>
          <a:endParaRPr lang="pl-PL"/>
        </a:p>
      </dgm:t>
    </dgm:pt>
    <dgm:pt modelId="{E6C6D8A3-4080-40B3-AE15-743B9630F05D}" type="sibTrans" cxnId="{BC1C3231-5419-4EB3-9BC8-5CEBDC1EB09A}">
      <dgm:prSet/>
      <dgm:spPr/>
      <dgm:t>
        <a:bodyPr/>
        <a:lstStyle/>
        <a:p>
          <a:endParaRPr lang="pl-PL"/>
        </a:p>
      </dgm:t>
    </dgm:pt>
    <dgm:pt modelId="{23E9F39C-C01B-46E3-A2EE-B62C2F189E23}">
      <dgm:prSet phldrT="[Tekst]" phldr="1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6A710103-4D86-4750-9ADC-94918BF780B3}" type="parTrans" cxnId="{57143623-4F18-4A09-8329-11B7E7E00B02}">
      <dgm:prSet/>
      <dgm:spPr/>
      <dgm:t>
        <a:bodyPr/>
        <a:lstStyle/>
        <a:p>
          <a:endParaRPr lang="pl-PL"/>
        </a:p>
      </dgm:t>
    </dgm:pt>
    <dgm:pt modelId="{F007AD12-5D59-4577-9CA7-09D46BBE2B5A}" type="sibTrans" cxnId="{57143623-4F18-4A09-8329-11B7E7E00B02}">
      <dgm:prSet/>
      <dgm:spPr/>
      <dgm:t>
        <a:bodyPr/>
        <a:lstStyle/>
        <a:p>
          <a:endParaRPr lang="pl-PL"/>
        </a:p>
      </dgm:t>
    </dgm:pt>
    <dgm:pt modelId="{744E1DFA-A31A-4CB8-9D61-317EEE89DBAA}">
      <dgm:prSet phldrT="[Tekst]" phldr="1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F0066B32-1283-4A4E-8777-5EC9460C0BC9}" type="parTrans" cxnId="{6A3E53BF-F39F-4D6A-9E5F-B2FCAF9520E8}">
      <dgm:prSet/>
      <dgm:spPr/>
      <dgm:t>
        <a:bodyPr/>
        <a:lstStyle/>
        <a:p>
          <a:endParaRPr lang="pl-PL"/>
        </a:p>
      </dgm:t>
    </dgm:pt>
    <dgm:pt modelId="{2116D2CD-7A1A-43AD-88A7-7E11FB160856}" type="sibTrans" cxnId="{6A3E53BF-F39F-4D6A-9E5F-B2FCAF9520E8}">
      <dgm:prSet/>
      <dgm:spPr/>
      <dgm:t>
        <a:bodyPr/>
        <a:lstStyle/>
        <a:p>
          <a:endParaRPr lang="pl-PL"/>
        </a:p>
      </dgm:t>
    </dgm:pt>
    <dgm:pt modelId="{D542BDA0-6606-41B8-BCA9-FA5F7275D223}">
      <dgm:prSet phldrT="[Tekst]"/>
      <dgm:spPr/>
      <dgm:t>
        <a:bodyPr/>
        <a:lstStyle/>
        <a:p>
          <a:r>
            <a:rPr lang="pl-PL"/>
            <a:t>Palec</a:t>
          </a:r>
        </a:p>
      </dgm:t>
    </dgm:pt>
    <dgm:pt modelId="{EDC7E408-495D-4A11-A8F5-C7EEEB86356D}" type="parTrans" cxnId="{3539FCAE-A97E-43F3-8FF6-B23D53DEF4F8}">
      <dgm:prSet/>
      <dgm:spPr/>
      <dgm:t>
        <a:bodyPr/>
        <a:lstStyle/>
        <a:p>
          <a:endParaRPr lang="pl-PL"/>
        </a:p>
      </dgm:t>
    </dgm:pt>
    <dgm:pt modelId="{1CA32C1D-332F-410F-946E-708A95834C0F}" type="sibTrans" cxnId="{3539FCAE-A97E-43F3-8FF6-B23D53DEF4F8}">
      <dgm:prSet/>
      <dgm:spPr/>
      <dgm:t>
        <a:bodyPr/>
        <a:lstStyle/>
        <a:p>
          <a:endParaRPr lang="pl-PL"/>
        </a:p>
      </dgm:t>
    </dgm:pt>
    <dgm:pt modelId="{47C0DA5C-E8B0-47B3-A6A5-89230F916218}">
      <dgm:prSet phldrT="[Tekst]"/>
      <dgm:spPr/>
      <dgm:t>
        <a:bodyPr/>
        <a:lstStyle/>
        <a:p>
          <a:r>
            <a:rPr lang="pl-PL" dirty="0"/>
            <a:t>Stopa</a:t>
          </a:r>
        </a:p>
      </dgm:t>
    </dgm:pt>
    <dgm:pt modelId="{9EEE6F46-F8BC-4C7A-A165-2AA192C01F70}" type="sibTrans" cxnId="{B52467E4-3339-4183-93CC-398746959DD9}">
      <dgm:prSet/>
      <dgm:spPr/>
      <dgm:t>
        <a:bodyPr/>
        <a:lstStyle/>
        <a:p>
          <a:endParaRPr lang="pl-PL"/>
        </a:p>
      </dgm:t>
    </dgm:pt>
    <dgm:pt modelId="{E96FF3EE-1751-4F70-B999-16859CB8D9ED}" type="parTrans" cxnId="{B52467E4-3339-4183-93CC-398746959DD9}">
      <dgm:prSet/>
      <dgm:spPr/>
      <dgm:t>
        <a:bodyPr/>
        <a:lstStyle/>
        <a:p>
          <a:endParaRPr lang="pl-PL"/>
        </a:p>
      </dgm:t>
    </dgm:pt>
    <dgm:pt modelId="{3C2C7878-B51E-453E-930D-AF505D94E722}">
      <dgm:prSet phldrT="[Tekst]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FB306A87-D593-4738-ADDB-A0C16CF6E68A}" type="parTrans" cxnId="{13AAD954-5A86-460B-8FA3-4B09C005940D}">
      <dgm:prSet/>
      <dgm:spPr/>
      <dgm:t>
        <a:bodyPr/>
        <a:lstStyle/>
        <a:p>
          <a:endParaRPr lang="pl-PL"/>
        </a:p>
      </dgm:t>
    </dgm:pt>
    <dgm:pt modelId="{D1651301-9B2E-407F-84CA-5E48E72E1B34}" type="sibTrans" cxnId="{13AAD954-5A86-460B-8FA3-4B09C005940D}">
      <dgm:prSet/>
      <dgm:spPr/>
      <dgm:t>
        <a:bodyPr/>
        <a:lstStyle/>
        <a:p>
          <a:endParaRPr lang="pl-PL"/>
        </a:p>
      </dgm:t>
    </dgm:pt>
    <dgm:pt modelId="{30681A45-D0C7-4DE8-A56B-4BC97B9572B9}">
      <dgm:prSet phldrT="[Tekst]"/>
      <dgm:spPr/>
      <dgm:t>
        <a:bodyPr/>
        <a:lstStyle/>
        <a:p>
          <a:endParaRPr lang="pl-PL"/>
        </a:p>
      </dgm:t>
    </dgm:pt>
    <dgm:pt modelId="{47E0C34F-43C1-4700-A6B8-169F0623E22F}" type="parTrans" cxnId="{D9DDC742-369A-4325-B3C8-8F4220F32182}">
      <dgm:prSet/>
      <dgm:spPr/>
      <dgm:t>
        <a:bodyPr/>
        <a:lstStyle/>
        <a:p>
          <a:endParaRPr lang="pl-PL"/>
        </a:p>
      </dgm:t>
    </dgm:pt>
    <dgm:pt modelId="{35DA7B0F-7044-499C-9D2B-5B00E1643A1F}" type="sibTrans" cxnId="{D9DDC742-369A-4325-B3C8-8F4220F32182}">
      <dgm:prSet/>
      <dgm:spPr/>
      <dgm:t>
        <a:bodyPr/>
        <a:lstStyle/>
        <a:p>
          <a:endParaRPr lang="pl-PL"/>
        </a:p>
      </dgm:t>
    </dgm:pt>
    <dgm:pt modelId="{7C501B52-EA25-457D-98DB-10701CAC36F4}">
      <dgm:prSet phldrT="[Tekst]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C64AD305-121E-4FBD-AC5A-2CD2D6B2C9E6}" type="parTrans" cxnId="{C9AE03FB-3179-4AEA-BD7E-7308B8AA4624}">
      <dgm:prSet/>
      <dgm:spPr/>
      <dgm:t>
        <a:bodyPr/>
        <a:lstStyle/>
        <a:p>
          <a:endParaRPr lang="pl-PL"/>
        </a:p>
      </dgm:t>
    </dgm:pt>
    <dgm:pt modelId="{F5E89879-D41A-432E-A142-718657A5874D}" type="sibTrans" cxnId="{C9AE03FB-3179-4AEA-BD7E-7308B8AA4624}">
      <dgm:prSet/>
      <dgm:spPr/>
      <dgm:t>
        <a:bodyPr/>
        <a:lstStyle/>
        <a:p>
          <a:endParaRPr lang="pl-PL"/>
        </a:p>
      </dgm:t>
    </dgm:pt>
    <dgm:pt modelId="{FC8AD097-C72E-470B-94E1-811E8FC9F0D2}">
      <dgm:prSet phldrT="[Tekst]"/>
      <dgm:spPr/>
      <dgm:t>
        <a:bodyPr/>
        <a:lstStyle/>
        <a:p>
          <a:endParaRPr lang="pl-PL">
            <a:solidFill>
              <a:schemeClr val="accent1"/>
            </a:solidFill>
          </a:endParaRPr>
        </a:p>
      </dgm:t>
    </dgm:pt>
    <dgm:pt modelId="{3BC1BCCC-2EC2-48BE-997B-0778B40F6908}" type="parTrans" cxnId="{319E35D0-C64E-410F-A8C9-2FBF65DB94D6}">
      <dgm:prSet/>
      <dgm:spPr/>
      <dgm:t>
        <a:bodyPr/>
        <a:lstStyle/>
        <a:p>
          <a:endParaRPr lang="pl-PL"/>
        </a:p>
      </dgm:t>
    </dgm:pt>
    <dgm:pt modelId="{4B019864-711E-402E-9A12-23ABE9E5AE09}" type="sibTrans" cxnId="{319E35D0-C64E-410F-A8C9-2FBF65DB94D6}">
      <dgm:prSet/>
      <dgm:spPr/>
      <dgm:t>
        <a:bodyPr/>
        <a:lstStyle/>
        <a:p>
          <a:endParaRPr lang="pl-PL"/>
        </a:p>
      </dgm:t>
    </dgm:pt>
    <dgm:pt modelId="{97E77118-B31C-4268-A9BE-45239AE4AA80}" type="pres">
      <dgm:prSet presAssocID="{9E3D34FF-39C8-4FEC-BAB1-690E6E98206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A5B373A0-1334-415D-9285-BD19456AAA3F}" type="pres">
      <dgm:prSet presAssocID="{C9F15402-54B3-4973-BC84-04C170507013}" presName="compNode" presStyleCnt="0"/>
      <dgm:spPr/>
    </dgm:pt>
    <dgm:pt modelId="{68E010FA-1488-4637-8D7B-015DE0DF9E71}" type="pres">
      <dgm:prSet presAssocID="{C9F15402-54B3-4973-BC84-04C170507013}" presName="aNode" presStyleLbl="bgShp" presStyleIdx="0" presStyleCnt="4"/>
      <dgm:spPr/>
      <dgm:t>
        <a:bodyPr/>
        <a:lstStyle/>
        <a:p>
          <a:endParaRPr lang="pl-PL"/>
        </a:p>
      </dgm:t>
    </dgm:pt>
    <dgm:pt modelId="{39753A04-8448-459B-BD9F-B575302ACE08}" type="pres">
      <dgm:prSet presAssocID="{C9F15402-54B3-4973-BC84-04C170507013}" presName="textNode" presStyleLbl="bgShp" presStyleIdx="0" presStyleCnt="4"/>
      <dgm:spPr/>
      <dgm:t>
        <a:bodyPr/>
        <a:lstStyle/>
        <a:p>
          <a:endParaRPr lang="pl-PL"/>
        </a:p>
      </dgm:t>
    </dgm:pt>
    <dgm:pt modelId="{40BA57AC-8ED4-4056-9D06-292D8A10A5CC}" type="pres">
      <dgm:prSet presAssocID="{C9F15402-54B3-4973-BC84-04C170507013}" presName="compChildNode" presStyleCnt="0"/>
      <dgm:spPr/>
    </dgm:pt>
    <dgm:pt modelId="{1460DA24-8E8D-463B-AAF5-43808BFCEBD0}" type="pres">
      <dgm:prSet presAssocID="{C9F15402-54B3-4973-BC84-04C170507013}" presName="theInnerList" presStyleCnt="0"/>
      <dgm:spPr/>
    </dgm:pt>
    <dgm:pt modelId="{0A2FDCAD-7F2D-4A79-B4A3-703B56776715}" type="pres">
      <dgm:prSet presAssocID="{F865D9D6-BC98-45A2-88C1-2249F8BB2967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CCD42D8-59FE-4BF7-B7E4-9254FD0CDEB3}" type="pres">
      <dgm:prSet presAssocID="{F865D9D6-BC98-45A2-88C1-2249F8BB2967}" presName="aSpace2" presStyleCnt="0"/>
      <dgm:spPr/>
    </dgm:pt>
    <dgm:pt modelId="{BE94A0D6-CFEC-444A-AA41-036F28A888BE}" type="pres">
      <dgm:prSet presAssocID="{9164430B-BB85-4D1E-912C-FEEEF2E12449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8534556-A0F3-4373-9C3C-93B78B4DBCD7}" type="pres">
      <dgm:prSet presAssocID="{C9F15402-54B3-4973-BC84-04C170507013}" presName="aSpace" presStyleCnt="0"/>
      <dgm:spPr/>
    </dgm:pt>
    <dgm:pt modelId="{499B1266-A862-4EF5-A7D0-AE9DD66AFAB0}" type="pres">
      <dgm:prSet presAssocID="{49283BF9-C67D-4D41-937C-FB8EC8380151}" presName="compNode" presStyleCnt="0"/>
      <dgm:spPr/>
    </dgm:pt>
    <dgm:pt modelId="{4C45A997-3055-4536-B8B7-91B48FBE4E50}" type="pres">
      <dgm:prSet presAssocID="{49283BF9-C67D-4D41-937C-FB8EC8380151}" presName="aNode" presStyleLbl="bgShp" presStyleIdx="1" presStyleCnt="4"/>
      <dgm:spPr/>
      <dgm:t>
        <a:bodyPr/>
        <a:lstStyle/>
        <a:p>
          <a:endParaRPr lang="pl-PL"/>
        </a:p>
      </dgm:t>
    </dgm:pt>
    <dgm:pt modelId="{C57EABD7-E631-4FC7-B0E6-3DC28E47221C}" type="pres">
      <dgm:prSet presAssocID="{49283BF9-C67D-4D41-937C-FB8EC8380151}" presName="textNode" presStyleLbl="bgShp" presStyleIdx="1" presStyleCnt="4"/>
      <dgm:spPr/>
      <dgm:t>
        <a:bodyPr/>
        <a:lstStyle/>
        <a:p>
          <a:endParaRPr lang="pl-PL"/>
        </a:p>
      </dgm:t>
    </dgm:pt>
    <dgm:pt modelId="{6AFF936A-8ACE-4D13-B13E-DF5BFAD1547A}" type="pres">
      <dgm:prSet presAssocID="{49283BF9-C67D-4D41-937C-FB8EC8380151}" presName="compChildNode" presStyleCnt="0"/>
      <dgm:spPr/>
    </dgm:pt>
    <dgm:pt modelId="{25AFCCAF-D8CE-494E-A53E-57EDCA066D44}" type="pres">
      <dgm:prSet presAssocID="{49283BF9-C67D-4D41-937C-FB8EC8380151}" presName="theInnerList" presStyleCnt="0"/>
      <dgm:spPr/>
    </dgm:pt>
    <dgm:pt modelId="{596500E4-ADB1-484B-8AD3-81A6B59ABD85}" type="pres">
      <dgm:prSet presAssocID="{23E9F39C-C01B-46E3-A2EE-B62C2F189E23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B514C0E-9473-4433-8B99-65BFBD914664}" type="pres">
      <dgm:prSet presAssocID="{23E9F39C-C01B-46E3-A2EE-B62C2F189E23}" presName="aSpace2" presStyleCnt="0"/>
      <dgm:spPr/>
    </dgm:pt>
    <dgm:pt modelId="{5657AB37-949F-4A28-8CDE-2360DC3E548D}" type="pres">
      <dgm:prSet presAssocID="{744E1DFA-A31A-4CB8-9D61-317EEE89DBAA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BA1690D-D5B1-4238-BD12-7C73D1AD780B}" type="pres">
      <dgm:prSet presAssocID="{49283BF9-C67D-4D41-937C-FB8EC8380151}" presName="aSpace" presStyleCnt="0"/>
      <dgm:spPr/>
    </dgm:pt>
    <dgm:pt modelId="{D6B1F1F6-AC52-4B8F-85DB-CE09D6EB6C16}" type="pres">
      <dgm:prSet presAssocID="{D542BDA0-6606-41B8-BCA9-FA5F7275D223}" presName="compNode" presStyleCnt="0"/>
      <dgm:spPr/>
    </dgm:pt>
    <dgm:pt modelId="{98B37EC3-8F89-485D-BD1A-22A1C7E454D4}" type="pres">
      <dgm:prSet presAssocID="{D542BDA0-6606-41B8-BCA9-FA5F7275D223}" presName="aNode" presStyleLbl="bgShp" presStyleIdx="2" presStyleCnt="4"/>
      <dgm:spPr/>
      <dgm:t>
        <a:bodyPr/>
        <a:lstStyle/>
        <a:p>
          <a:endParaRPr lang="pl-PL"/>
        </a:p>
      </dgm:t>
    </dgm:pt>
    <dgm:pt modelId="{1F894E40-9CA4-49B1-8F27-2323F271B2F5}" type="pres">
      <dgm:prSet presAssocID="{D542BDA0-6606-41B8-BCA9-FA5F7275D223}" presName="textNode" presStyleLbl="bgShp" presStyleIdx="2" presStyleCnt="4"/>
      <dgm:spPr/>
      <dgm:t>
        <a:bodyPr/>
        <a:lstStyle/>
        <a:p>
          <a:endParaRPr lang="pl-PL"/>
        </a:p>
      </dgm:t>
    </dgm:pt>
    <dgm:pt modelId="{3CD1C1BA-2E27-42DA-A271-E09BE2624DF2}" type="pres">
      <dgm:prSet presAssocID="{D542BDA0-6606-41B8-BCA9-FA5F7275D223}" presName="compChildNode" presStyleCnt="0"/>
      <dgm:spPr/>
    </dgm:pt>
    <dgm:pt modelId="{619196C7-592D-434C-A971-1B6C15899389}" type="pres">
      <dgm:prSet presAssocID="{D542BDA0-6606-41B8-BCA9-FA5F7275D223}" presName="theInnerList" presStyleCnt="0"/>
      <dgm:spPr/>
    </dgm:pt>
    <dgm:pt modelId="{0779D220-89FD-42B2-8E82-28FF01F9534C}" type="pres">
      <dgm:prSet presAssocID="{3C2C7878-B51E-453E-930D-AF505D94E722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2C6EF8D-D939-4EF9-899E-A55C9D8339E9}" type="pres">
      <dgm:prSet presAssocID="{3C2C7878-B51E-453E-930D-AF505D94E722}" presName="aSpace2" presStyleCnt="0"/>
      <dgm:spPr/>
    </dgm:pt>
    <dgm:pt modelId="{7B661FB2-CDCE-4AB5-BD45-1060534CCE4D}" type="pres">
      <dgm:prSet presAssocID="{30681A45-D0C7-4DE8-A56B-4BC97B9572B9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F2FF4F3-0D21-4D54-B431-6B5D0D9D19D5}" type="pres">
      <dgm:prSet presAssocID="{D542BDA0-6606-41B8-BCA9-FA5F7275D223}" presName="aSpace" presStyleCnt="0"/>
      <dgm:spPr/>
    </dgm:pt>
    <dgm:pt modelId="{146A8EFA-1B27-4263-8E15-5245CA0C9376}" type="pres">
      <dgm:prSet presAssocID="{47C0DA5C-E8B0-47B3-A6A5-89230F916218}" presName="compNode" presStyleCnt="0"/>
      <dgm:spPr/>
    </dgm:pt>
    <dgm:pt modelId="{5FDF6977-D084-4DDC-8D36-0A4A13F1CB86}" type="pres">
      <dgm:prSet presAssocID="{47C0DA5C-E8B0-47B3-A6A5-89230F916218}" presName="aNode" presStyleLbl="bgShp" presStyleIdx="3" presStyleCnt="4"/>
      <dgm:spPr/>
      <dgm:t>
        <a:bodyPr/>
        <a:lstStyle/>
        <a:p>
          <a:endParaRPr lang="pl-PL"/>
        </a:p>
      </dgm:t>
    </dgm:pt>
    <dgm:pt modelId="{F213D418-7740-40CE-9088-85B60A3DC6B9}" type="pres">
      <dgm:prSet presAssocID="{47C0DA5C-E8B0-47B3-A6A5-89230F916218}" presName="textNode" presStyleLbl="bgShp" presStyleIdx="3" presStyleCnt="4"/>
      <dgm:spPr/>
      <dgm:t>
        <a:bodyPr/>
        <a:lstStyle/>
        <a:p>
          <a:endParaRPr lang="pl-PL"/>
        </a:p>
      </dgm:t>
    </dgm:pt>
    <dgm:pt modelId="{3BC96755-8FD4-4E50-ABAC-94319FB036F3}" type="pres">
      <dgm:prSet presAssocID="{47C0DA5C-E8B0-47B3-A6A5-89230F916218}" presName="compChildNode" presStyleCnt="0"/>
      <dgm:spPr/>
    </dgm:pt>
    <dgm:pt modelId="{1C11465C-8BEA-4FA2-B5FE-CFBBC356B4E7}" type="pres">
      <dgm:prSet presAssocID="{47C0DA5C-E8B0-47B3-A6A5-89230F916218}" presName="theInnerList" presStyleCnt="0"/>
      <dgm:spPr/>
    </dgm:pt>
    <dgm:pt modelId="{CBF2C005-5420-4A14-9CB2-6B2AEAC93B4B}" type="pres">
      <dgm:prSet presAssocID="{FC8AD097-C72E-470B-94E1-811E8FC9F0D2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4840F19-4A35-4787-BF9A-49E6EB80E9AF}" type="pres">
      <dgm:prSet presAssocID="{FC8AD097-C72E-470B-94E1-811E8FC9F0D2}" presName="aSpace2" presStyleCnt="0"/>
      <dgm:spPr/>
    </dgm:pt>
    <dgm:pt modelId="{4A7F2E60-38F4-44C1-9681-21E765095E05}" type="pres">
      <dgm:prSet presAssocID="{7C501B52-EA25-457D-98DB-10701CAC36F4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C4BA6AD-ACCE-440A-8F2C-37AA8BFC5DD0}" srcId="{C9F15402-54B3-4973-BC84-04C170507013}" destId="{9164430B-BB85-4D1E-912C-FEEEF2E12449}" srcOrd="1" destOrd="0" parTransId="{40CC15E1-7373-4BD5-9CC8-EA03E21925A8}" sibTransId="{5D32DF73-6926-4968-BF65-55D239C11393}"/>
    <dgm:cxn modelId="{D9DDC742-369A-4325-B3C8-8F4220F32182}" srcId="{D542BDA0-6606-41B8-BCA9-FA5F7275D223}" destId="{30681A45-D0C7-4DE8-A56B-4BC97B9572B9}" srcOrd="1" destOrd="0" parTransId="{47E0C34F-43C1-4700-A6B8-169F0623E22F}" sibTransId="{35DA7B0F-7044-499C-9D2B-5B00E1643A1F}"/>
    <dgm:cxn modelId="{57143623-4F18-4A09-8329-11B7E7E00B02}" srcId="{49283BF9-C67D-4D41-937C-FB8EC8380151}" destId="{23E9F39C-C01B-46E3-A2EE-B62C2F189E23}" srcOrd="0" destOrd="0" parTransId="{6A710103-4D86-4750-9ADC-94918BF780B3}" sibTransId="{F007AD12-5D59-4577-9CA7-09D46BBE2B5A}"/>
    <dgm:cxn modelId="{239DE93B-2F1A-4363-ADBC-ED498C975BF6}" type="presOf" srcId="{49283BF9-C67D-4D41-937C-FB8EC8380151}" destId="{C57EABD7-E631-4FC7-B0E6-3DC28E47221C}" srcOrd="1" destOrd="0" presId="urn:microsoft.com/office/officeart/2005/8/layout/lProcess2"/>
    <dgm:cxn modelId="{6A3E53BF-F39F-4D6A-9E5F-B2FCAF9520E8}" srcId="{49283BF9-C67D-4D41-937C-FB8EC8380151}" destId="{744E1DFA-A31A-4CB8-9D61-317EEE89DBAA}" srcOrd="1" destOrd="0" parTransId="{F0066B32-1283-4A4E-8777-5EC9460C0BC9}" sibTransId="{2116D2CD-7A1A-43AD-88A7-7E11FB160856}"/>
    <dgm:cxn modelId="{C836E773-D8D9-45E7-B27C-F08F93B9FCC6}" type="presOf" srcId="{D542BDA0-6606-41B8-BCA9-FA5F7275D223}" destId="{98B37EC3-8F89-485D-BD1A-22A1C7E454D4}" srcOrd="0" destOrd="0" presId="urn:microsoft.com/office/officeart/2005/8/layout/lProcess2"/>
    <dgm:cxn modelId="{E59A2864-B3E4-4312-9C9E-28FC2B573852}" type="presOf" srcId="{F865D9D6-BC98-45A2-88C1-2249F8BB2967}" destId="{0A2FDCAD-7F2D-4A79-B4A3-703B56776715}" srcOrd="0" destOrd="0" presId="urn:microsoft.com/office/officeart/2005/8/layout/lProcess2"/>
    <dgm:cxn modelId="{EFD9C1D1-9061-4EA9-AA47-AE4CB7DD41B1}" type="presOf" srcId="{7C501B52-EA25-457D-98DB-10701CAC36F4}" destId="{4A7F2E60-38F4-44C1-9681-21E765095E05}" srcOrd="0" destOrd="0" presId="urn:microsoft.com/office/officeart/2005/8/layout/lProcess2"/>
    <dgm:cxn modelId="{13AAD954-5A86-460B-8FA3-4B09C005940D}" srcId="{D542BDA0-6606-41B8-BCA9-FA5F7275D223}" destId="{3C2C7878-B51E-453E-930D-AF505D94E722}" srcOrd="0" destOrd="0" parTransId="{FB306A87-D593-4738-ADDB-A0C16CF6E68A}" sibTransId="{D1651301-9B2E-407F-84CA-5E48E72E1B34}"/>
    <dgm:cxn modelId="{6A96775D-E07D-4166-9E18-043CAE8CD55C}" type="presOf" srcId="{FC8AD097-C72E-470B-94E1-811E8FC9F0D2}" destId="{CBF2C005-5420-4A14-9CB2-6B2AEAC93B4B}" srcOrd="0" destOrd="0" presId="urn:microsoft.com/office/officeart/2005/8/layout/lProcess2"/>
    <dgm:cxn modelId="{3389F63F-08C1-4337-832D-04FAC3725F33}" type="presOf" srcId="{744E1DFA-A31A-4CB8-9D61-317EEE89DBAA}" destId="{5657AB37-949F-4A28-8CDE-2360DC3E548D}" srcOrd="0" destOrd="0" presId="urn:microsoft.com/office/officeart/2005/8/layout/lProcess2"/>
    <dgm:cxn modelId="{C2D6AE1E-3202-4863-BCE4-9F874CA19F1F}" type="presOf" srcId="{23E9F39C-C01B-46E3-A2EE-B62C2F189E23}" destId="{596500E4-ADB1-484B-8AD3-81A6B59ABD85}" srcOrd="0" destOrd="0" presId="urn:microsoft.com/office/officeart/2005/8/layout/lProcess2"/>
    <dgm:cxn modelId="{B9C2DC38-3542-4631-9586-CB2A86386046}" type="presOf" srcId="{30681A45-D0C7-4DE8-A56B-4BC97B9572B9}" destId="{7B661FB2-CDCE-4AB5-BD45-1060534CCE4D}" srcOrd="0" destOrd="0" presId="urn:microsoft.com/office/officeart/2005/8/layout/lProcess2"/>
    <dgm:cxn modelId="{C7AB60B3-4BA8-4557-821C-D36AE6791F00}" type="presOf" srcId="{9164430B-BB85-4D1E-912C-FEEEF2E12449}" destId="{BE94A0D6-CFEC-444A-AA41-036F28A888BE}" srcOrd="0" destOrd="0" presId="urn:microsoft.com/office/officeart/2005/8/layout/lProcess2"/>
    <dgm:cxn modelId="{EE6C67E1-D161-4554-AA44-12FDD182A754}" type="presOf" srcId="{3C2C7878-B51E-453E-930D-AF505D94E722}" destId="{0779D220-89FD-42B2-8E82-28FF01F9534C}" srcOrd="0" destOrd="0" presId="urn:microsoft.com/office/officeart/2005/8/layout/lProcess2"/>
    <dgm:cxn modelId="{8A513C92-268A-4389-8E8F-2FA7C0A193A8}" srcId="{C9F15402-54B3-4973-BC84-04C170507013}" destId="{F865D9D6-BC98-45A2-88C1-2249F8BB2967}" srcOrd="0" destOrd="0" parTransId="{757E6816-FD73-4F86-AF4C-157F8971AFAA}" sibTransId="{8387E823-ADAB-4979-A2CE-4BF7FD248A98}"/>
    <dgm:cxn modelId="{6C301763-F79F-4186-B736-08B2B32929C0}" type="presOf" srcId="{C9F15402-54B3-4973-BC84-04C170507013}" destId="{68E010FA-1488-4637-8D7B-015DE0DF9E71}" srcOrd="0" destOrd="0" presId="urn:microsoft.com/office/officeart/2005/8/layout/lProcess2"/>
    <dgm:cxn modelId="{E25E8566-B3E5-4ADB-A9C6-CF194B037D8D}" type="presOf" srcId="{49283BF9-C67D-4D41-937C-FB8EC8380151}" destId="{4C45A997-3055-4536-B8B7-91B48FBE4E50}" srcOrd="0" destOrd="0" presId="urn:microsoft.com/office/officeart/2005/8/layout/lProcess2"/>
    <dgm:cxn modelId="{B8441038-68FB-4CD8-B888-E0D984465838}" type="presOf" srcId="{C9F15402-54B3-4973-BC84-04C170507013}" destId="{39753A04-8448-459B-BD9F-B575302ACE08}" srcOrd="1" destOrd="0" presId="urn:microsoft.com/office/officeart/2005/8/layout/lProcess2"/>
    <dgm:cxn modelId="{45C7C52D-FC97-4BA0-B054-A2173B4DFC7B}" type="presOf" srcId="{9E3D34FF-39C8-4FEC-BAB1-690E6E98206A}" destId="{97E77118-B31C-4268-A9BE-45239AE4AA80}" srcOrd="0" destOrd="0" presId="urn:microsoft.com/office/officeart/2005/8/layout/lProcess2"/>
    <dgm:cxn modelId="{BC1C3231-5419-4EB3-9BC8-5CEBDC1EB09A}" srcId="{9E3D34FF-39C8-4FEC-BAB1-690E6E98206A}" destId="{49283BF9-C67D-4D41-937C-FB8EC8380151}" srcOrd="1" destOrd="0" parTransId="{3DB21950-C70C-48A0-B029-C59B3CFB9D1F}" sibTransId="{E6C6D8A3-4080-40B3-AE15-743B9630F05D}"/>
    <dgm:cxn modelId="{319E35D0-C64E-410F-A8C9-2FBF65DB94D6}" srcId="{47C0DA5C-E8B0-47B3-A6A5-89230F916218}" destId="{FC8AD097-C72E-470B-94E1-811E8FC9F0D2}" srcOrd="0" destOrd="0" parTransId="{3BC1BCCC-2EC2-48BE-997B-0778B40F6908}" sibTransId="{4B019864-711E-402E-9A12-23ABE9E5AE09}"/>
    <dgm:cxn modelId="{3539FCAE-A97E-43F3-8FF6-B23D53DEF4F8}" srcId="{9E3D34FF-39C8-4FEC-BAB1-690E6E98206A}" destId="{D542BDA0-6606-41B8-BCA9-FA5F7275D223}" srcOrd="2" destOrd="0" parTransId="{EDC7E408-495D-4A11-A8F5-C7EEEB86356D}" sibTransId="{1CA32C1D-332F-410F-946E-708A95834C0F}"/>
    <dgm:cxn modelId="{0BDA1FCB-F888-47CD-9231-9684DA24E8B7}" type="presOf" srcId="{D542BDA0-6606-41B8-BCA9-FA5F7275D223}" destId="{1F894E40-9CA4-49B1-8F27-2323F271B2F5}" srcOrd="1" destOrd="0" presId="urn:microsoft.com/office/officeart/2005/8/layout/lProcess2"/>
    <dgm:cxn modelId="{3CBB9197-1B85-4FE1-AEC4-B6377301D2BD}" type="presOf" srcId="{47C0DA5C-E8B0-47B3-A6A5-89230F916218}" destId="{F213D418-7740-40CE-9088-85B60A3DC6B9}" srcOrd="1" destOrd="0" presId="urn:microsoft.com/office/officeart/2005/8/layout/lProcess2"/>
    <dgm:cxn modelId="{2E94D4BD-4F49-4D1C-A8A2-9D6C3125FBF9}" type="presOf" srcId="{47C0DA5C-E8B0-47B3-A6A5-89230F916218}" destId="{5FDF6977-D084-4DDC-8D36-0A4A13F1CB86}" srcOrd="0" destOrd="0" presId="urn:microsoft.com/office/officeart/2005/8/layout/lProcess2"/>
    <dgm:cxn modelId="{EE89F208-D913-4202-AD91-484C47BCC2E7}" srcId="{9E3D34FF-39C8-4FEC-BAB1-690E6E98206A}" destId="{C9F15402-54B3-4973-BC84-04C170507013}" srcOrd="0" destOrd="0" parTransId="{EEB94172-B83C-4F18-AE13-32A2E06D2A1D}" sibTransId="{9CF623D8-28DB-4325-9E48-B9C3506B507A}"/>
    <dgm:cxn modelId="{C9AE03FB-3179-4AEA-BD7E-7308B8AA4624}" srcId="{47C0DA5C-E8B0-47B3-A6A5-89230F916218}" destId="{7C501B52-EA25-457D-98DB-10701CAC36F4}" srcOrd="1" destOrd="0" parTransId="{C64AD305-121E-4FBD-AC5A-2CD2D6B2C9E6}" sibTransId="{F5E89879-D41A-432E-A142-718657A5874D}"/>
    <dgm:cxn modelId="{B52467E4-3339-4183-93CC-398746959DD9}" srcId="{9E3D34FF-39C8-4FEC-BAB1-690E6E98206A}" destId="{47C0DA5C-E8B0-47B3-A6A5-89230F916218}" srcOrd="3" destOrd="0" parTransId="{E96FF3EE-1751-4F70-B999-16859CB8D9ED}" sibTransId="{9EEE6F46-F8BC-4C7A-A165-2AA192C01F70}"/>
    <dgm:cxn modelId="{56CFBEF0-781D-4481-BCC0-43765513D6AA}" type="presParOf" srcId="{97E77118-B31C-4268-A9BE-45239AE4AA80}" destId="{A5B373A0-1334-415D-9285-BD19456AAA3F}" srcOrd="0" destOrd="0" presId="urn:microsoft.com/office/officeart/2005/8/layout/lProcess2"/>
    <dgm:cxn modelId="{44783884-70E0-4C3C-8C8B-FE706DFD66BC}" type="presParOf" srcId="{A5B373A0-1334-415D-9285-BD19456AAA3F}" destId="{68E010FA-1488-4637-8D7B-015DE0DF9E71}" srcOrd="0" destOrd="0" presId="urn:microsoft.com/office/officeart/2005/8/layout/lProcess2"/>
    <dgm:cxn modelId="{E8708489-85EF-45E8-9BBF-094608BDDC3C}" type="presParOf" srcId="{A5B373A0-1334-415D-9285-BD19456AAA3F}" destId="{39753A04-8448-459B-BD9F-B575302ACE08}" srcOrd="1" destOrd="0" presId="urn:microsoft.com/office/officeart/2005/8/layout/lProcess2"/>
    <dgm:cxn modelId="{A653BD4A-93C5-44E9-9AFB-DA7022FCD8E4}" type="presParOf" srcId="{A5B373A0-1334-415D-9285-BD19456AAA3F}" destId="{40BA57AC-8ED4-4056-9D06-292D8A10A5CC}" srcOrd="2" destOrd="0" presId="urn:microsoft.com/office/officeart/2005/8/layout/lProcess2"/>
    <dgm:cxn modelId="{A2702373-F6A9-4EAC-8BBB-ECD227C80B8B}" type="presParOf" srcId="{40BA57AC-8ED4-4056-9D06-292D8A10A5CC}" destId="{1460DA24-8E8D-463B-AAF5-43808BFCEBD0}" srcOrd="0" destOrd="0" presId="urn:microsoft.com/office/officeart/2005/8/layout/lProcess2"/>
    <dgm:cxn modelId="{E01AD922-13DB-49E9-B7BB-89E8A467B132}" type="presParOf" srcId="{1460DA24-8E8D-463B-AAF5-43808BFCEBD0}" destId="{0A2FDCAD-7F2D-4A79-B4A3-703B56776715}" srcOrd="0" destOrd="0" presId="urn:microsoft.com/office/officeart/2005/8/layout/lProcess2"/>
    <dgm:cxn modelId="{3AFB838D-3182-431F-B8A0-91AE3CA6CCC8}" type="presParOf" srcId="{1460DA24-8E8D-463B-AAF5-43808BFCEBD0}" destId="{FCCD42D8-59FE-4BF7-B7E4-9254FD0CDEB3}" srcOrd="1" destOrd="0" presId="urn:microsoft.com/office/officeart/2005/8/layout/lProcess2"/>
    <dgm:cxn modelId="{2FD3E88D-0FCB-48D7-9979-C94E887860F5}" type="presParOf" srcId="{1460DA24-8E8D-463B-AAF5-43808BFCEBD0}" destId="{BE94A0D6-CFEC-444A-AA41-036F28A888BE}" srcOrd="2" destOrd="0" presId="urn:microsoft.com/office/officeart/2005/8/layout/lProcess2"/>
    <dgm:cxn modelId="{C7F5A84A-B459-4FBA-AAB9-A484FC8099B9}" type="presParOf" srcId="{97E77118-B31C-4268-A9BE-45239AE4AA80}" destId="{E8534556-A0F3-4373-9C3C-93B78B4DBCD7}" srcOrd="1" destOrd="0" presId="urn:microsoft.com/office/officeart/2005/8/layout/lProcess2"/>
    <dgm:cxn modelId="{8E7D6DC3-906E-4B2B-96F9-94BB6797233E}" type="presParOf" srcId="{97E77118-B31C-4268-A9BE-45239AE4AA80}" destId="{499B1266-A862-4EF5-A7D0-AE9DD66AFAB0}" srcOrd="2" destOrd="0" presId="urn:microsoft.com/office/officeart/2005/8/layout/lProcess2"/>
    <dgm:cxn modelId="{D4498FB4-BBEB-4F9E-8293-893C01104371}" type="presParOf" srcId="{499B1266-A862-4EF5-A7D0-AE9DD66AFAB0}" destId="{4C45A997-3055-4536-B8B7-91B48FBE4E50}" srcOrd="0" destOrd="0" presId="urn:microsoft.com/office/officeart/2005/8/layout/lProcess2"/>
    <dgm:cxn modelId="{E1981306-9123-4DA2-BA49-0D06D2F6B379}" type="presParOf" srcId="{499B1266-A862-4EF5-A7D0-AE9DD66AFAB0}" destId="{C57EABD7-E631-4FC7-B0E6-3DC28E47221C}" srcOrd="1" destOrd="0" presId="urn:microsoft.com/office/officeart/2005/8/layout/lProcess2"/>
    <dgm:cxn modelId="{D27FEED0-1F78-4069-A8BD-BCA961D16450}" type="presParOf" srcId="{499B1266-A862-4EF5-A7D0-AE9DD66AFAB0}" destId="{6AFF936A-8ACE-4D13-B13E-DF5BFAD1547A}" srcOrd="2" destOrd="0" presId="urn:microsoft.com/office/officeart/2005/8/layout/lProcess2"/>
    <dgm:cxn modelId="{B87B6C2B-7DCA-4849-A8FF-CFF369B1BBE0}" type="presParOf" srcId="{6AFF936A-8ACE-4D13-B13E-DF5BFAD1547A}" destId="{25AFCCAF-D8CE-494E-A53E-57EDCA066D44}" srcOrd="0" destOrd="0" presId="urn:microsoft.com/office/officeart/2005/8/layout/lProcess2"/>
    <dgm:cxn modelId="{5CD5826E-DA9D-4CE9-815C-C2CE6D18733E}" type="presParOf" srcId="{25AFCCAF-D8CE-494E-A53E-57EDCA066D44}" destId="{596500E4-ADB1-484B-8AD3-81A6B59ABD85}" srcOrd="0" destOrd="0" presId="urn:microsoft.com/office/officeart/2005/8/layout/lProcess2"/>
    <dgm:cxn modelId="{46B9A626-2EF4-486D-B7A3-C0D1C599D4C7}" type="presParOf" srcId="{25AFCCAF-D8CE-494E-A53E-57EDCA066D44}" destId="{7B514C0E-9473-4433-8B99-65BFBD914664}" srcOrd="1" destOrd="0" presId="urn:microsoft.com/office/officeart/2005/8/layout/lProcess2"/>
    <dgm:cxn modelId="{48D763D9-51C7-4862-9E48-418B3859576C}" type="presParOf" srcId="{25AFCCAF-D8CE-494E-A53E-57EDCA066D44}" destId="{5657AB37-949F-4A28-8CDE-2360DC3E548D}" srcOrd="2" destOrd="0" presId="urn:microsoft.com/office/officeart/2005/8/layout/lProcess2"/>
    <dgm:cxn modelId="{852FF064-734E-4439-9AE0-7021C28F23D7}" type="presParOf" srcId="{97E77118-B31C-4268-A9BE-45239AE4AA80}" destId="{FBA1690D-D5B1-4238-BD12-7C73D1AD780B}" srcOrd="3" destOrd="0" presId="urn:microsoft.com/office/officeart/2005/8/layout/lProcess2"/>
    <dgm:cxn modelId="{6BA0850F-6FC2-4320-B985-259D8E841225}" type="presParOf" srcId="{97E77118-B31C-4268-A9BE-45239AE4AA80}" destId="{D6B1F1F6-AC52-4B8F-85DB-CE09D6EB6C16}" srcOrd="4" destOrd="0" presId="urn:microsoft.com/office/officeart/2005/8/layout/lProcess2"/>
    <dgm:cxn modelId="{54C9A9F8-312C-4C35-9E77-EDE3F4922479}" type="presParOf" srcId="{D6B1F1F6-AC52-4B8F-85DB-CE09D6EB6C16}" destId="{98B37EC3-8F89-485D-BD1A-22A1C7E454D4}" srcOrd="0" destOrd="0" presId="urn:microsoft.com/office/officeart/2005/8/layout/lProcess2"/>
    <dgm:cxn modelId="{2267664F-032D-49DE-B46C-4BE5ABA5BB11}" type="presParOf" srcId="{D6B1F1F6-AC52-4B8F-85DB-CE09D6EB6C16}" destId="{1F894E40-9CA4-49B1-8F27-2323F271B2F5}" srcOrd="1" destOrd="0" presId="urn:microsoft.com/office/officeart/2005/8/layout/lProcess2"/>
    <dgm:cxn modelId="{E7796239-4A0E-4FA0-B0BF-2771F3677E2D}" type="presParOf" srcId="{D6B1F1F6-AC52-4B8F-85DB-CE09D6EB6C16}" destId="{3CD1C1BA-2E27-42DA-A271-E09BE2624DF2}" srcOrd="2" destOrd="0" presId="urn:microsoft.com/office/officeart/2005/8/layout/lProcess2"/>
    <dgm:cxn modelId="{149F033F-B4C4-4D31-83B5-1899BF2E5004}" type="presParOf" srcId="{3CD1C1BA-2E27-42DA-A271-E09BE2624DF2}" destId="{619196C7-592D-434C-A971-1B6C15899389}" srcOrd="0" destOrd="0" presId="urn:microsoft.com/office/officeart/2005/8/layout/lProcess2"/>
    <dgm:cxn modelId="{B9A03966-B81E-4E12-8FEC-E5254E397063}" type="presParOf" srcId="{619196C7-592D-434C-A971-1B6C15899389}" destId="{0779D220-89FD-42B2-8E82-28FF01F9534C}" srcOrd="0" destOrd="0" presId="urn:microsoft.com/office/officeart/2005/8/layout/lProcess2"/>
    <dgm:cxn modelId="{E08CFF25-2650-4761-859F-22797BB1CE67}" type="presParOf" srcId="{619196C7-592D-434C-A971-1B6C15899389}" destId="{42C6EF8D-D939-4EF9-899E-A55C9D8339E9}" srcOrd="1" destOrd="0" presId="urn:microsoft.com/office/officeart/2005/8/layout/lProcess2"/>
    <dgm:cxn modelId="{29E89834-8A29-40DF-A0EF-D21C156FE36C}" type="presParOf" srcId="{619196C7-592D-434C-A971-1B6C15899389}" destId="{7B661FB2-CDCE-4AB5-BD45-1060534CCE4D}" srcOrd="2" destOrd="0" presId="urn:microsoft.com/office/officeart/2005/8/layout/lProcess2"/>
    <dgm:cxn modelId="{1BBC1A1C-A4BA-4C3E-A61F-310EB8BFB3CE}" type="presParOf" srcId="{97E77118-B31C-4268-A9BE-45239AE4AA80}" destId="{2F2FF4F3-0D21-4D54-B431-6B5D0D9D19D5}" srcOrd="5" destOrd="0" presId="urn:microsoft.com/office/officeart/2005/8/layout/lProcess2"/>
    <dgm:cxn modelId="{F49591A1-E0C3-40F1-A98F-9963F1B1E37A}" type="presParOf" srcId="{97E77118-B31C-4268-A9BE-45239AE4AA80}" destId="{146A8EFA-1B27-4263-8E15-5245CA0C9376}" srcOrd="6" destOrd="0" presId="urn:microsoft.com/office/officeart/2005/8/layout/lProcess2"/>
    <dgm:cxn modelId="{F828A3FF-4A80-44B0-824C-5D901DCBCFB0}" type="presParOf" srcId="{146A8EFA-1B27-4263-8E15-5245CA0C9376}" destId="{5FDF6977-D084-4DDC-8D36-0A4A13F1CB86}" srcOrd="0" destOrd="0" presId="urn:microsoft.com/office/officeart/2005/8/layout/lProcess2"/>
    <dgm:cxn modelId="{2F870280-D5F8-4460-9991-0AF89BF784E7}" type="presParOf" srcId="{146A8EFA-1B27-4263-8E15-5245CA0C9376}" destId="{F213D418-7740-40CE-9088-85B60A3DC6B9}" srcOrd="1" destOrd="0" presId="urn:microsoft.com/office/officeart/2005/8/layout/lProcess2"/>
    <dgm:cxn modelId="{29D0D135-4FE0-469D-AF78-8FEC927D716B}" type="presParOf" srcId="{146A8EFA-1B27-4263-8E15-5245CA0C9376}" destId="{3BC96755-8FD4-4E50-ABAC-94319FB036F3}" srcOrd="2" destOrd="0" presId="urn:microsoft.com/office/officeart/2005/8/layout/lProcess2"/>
    <dgm:cxn modelId="{B631497A-9DE4-4340-AADD-8B4DF066DD0B}" type="presParOf" srcId="{3BC96755-8FD4-4E50-ABAC-94319FB036F3}" destId="{1C11465C-8BEA-4FA2-B5FE-CFBBC356B4E7}" srcOrd="0" destOrd="0" presId="urn:microsoft.com/office/officeart/2005/8/layout/lProcess2"/>
    <dgm:cxn modelId="{E97C7254-712A-4D64-AE38-AE992E00DE41}" type="presParOf" srcId="{1C11465C-8BEA-4FA2-B5FE-CFBBC356B4E7}" destId="{CBF2C005-5420-4A14-9CB2-6B2AEAC93B4B}" srcOrd="0" destOrd="0" presId="urn:microsoft.com/office/officeart/2005/8/layout/lProcess2"/>
    <dgm:cxn modelId="{78C22D2F-0EAA-4153-91D9-3DB1F1F99505}" type="presParOf" srcId="{1C11465C-8BEA-4FA2-B5FE-CFBBC356B4E7}" destId="{84840F19-4A35-4787-BF9A-49E6EB80E9AF}" srcOrd="1" destOrd="0" presId="urn:microsoft.com/office/officeart/2005/8/layout/lProcess2"/>
    <dgm:cxn modelId="{CF28AFEE-54F5-42ED-BEEC-FCD0BF328D63}" type="presParOf" srcId="{1C11465C-8BEA-4FA2-B5FE-CFBBC356B4E7}" destId="{4A7F2E60-38F4-44C1-9681-21E765095E0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D2E711-F339-4953-AD4D-50B84A244B0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2EB237F6-7D82-4ECC-9C01-3B87F2E77F8D}">
      <dgm:prSet phldrT="[Tekst]"/>
      <dgm:spPr/>
      <dgm:t>
        <a:bodyPr/>
        <a:lstStyle/>
        <a:p>
          <a:r>
            <a:rPr lang="pl-PL">
              <a:solidFill>
                <a:schemeClr val="accent1"/>
              </a:solidFill>
            </a:rPr>
            <a:t>1</a:t>
          </a:r>
        </a:p>
      </dgm:t>
    </dgm:pt>
    <dgm:pt modelId="{3CC8B76E-F79B-4D75-BDC6-4114F68B396B}" type="parTrans" cxnId="{59A42635-2DD7-45D9-B702-8E5D38261535}">
      <dgm:prSet/>
      <dgm:spPr/>
      <dgm:t>
        <a:bodyPr/>
        <a:lstStyle/>
        <a:p>
          <a:endParaRPr lang="pl-PL"/>
        </a:p>
      </dgm:t>
    </dgm:pt>
    <dgm:pt modelId="{C545BF16-77AA-448A-A892-3AD12E1E5FAA}" type="sibTrans" cxnId="{59A42635-2DD7-45D9-B702-8E5D38261535}">
      <dgm:prSet/>
      <dgm:spPr/>
      <dgm:t>
        <a:bodyPr/>
        <a:lstStyle/>
        <a:p>
          <a:endParaRPr lang="pl-PL"/>
        </a:p>
      </dgm:t>
    </dgm:pt>
    <dgm:pt modelId="{BDC3B9D1-E9E3-419E-89FF-437760FA50CD}">
      <dgm:prSet phldrT="[Tekst]"/>
      <dgm:spPr/>
      <dgm:t>
        <a:bodyPr/>
        <a:lstStyle/>
        <a:p>
          <a:r>
            <a:rPr lang="pl-PL">
              <a:solidFill>
                <a:schemeClr val="accent1"/>
              </a:solidFill>
            </a:rPr>
            <a:t>2</a:t>
          </a:r>
        </a:p>
      </dgm:t>
    </dgm:pt>
    <dgm:pt modelId="{0F45EFD1-D54E-454F-A292-41A0DB103981}" type="parTrans" cxnId="{138F7C79-B0D7-4CED-BFC1-7BE4BA476498}">
      <dgm:prSet/>
      <dgm:spPr/>
      <dgm:t>
        <a:bodyPr/>
        <a:lstStyle/>
        <a:p>
          <a:endParaRPr lang="pl-PL"/>
        </a:p>
      </dgm:t>
    </dgm:pt>
    <dgm:pt modelId="{82998C18-6AE0-457C-B9A0-F0D49FACA6C1}" type="sibTrans" cxnId="{138F7C79-B0D7-4CED-BFC1-7BE4BA476498}">
      <dgm:prSet/>
      <dgm:spPr/>
      <dgm:t>
        <a:bodyPr/>
        <a:lstStyle/>
        <a:p>
          <a:endParaRPr lang="pl-PL"/>
        </a:p>
      </dgm:t>
    </dgm:pt>
    <dgm:pt modelId="{49520361-5F2B-46E2-A20F-2A41203BADDE}">
      <dgm:prSet phldrT="[Tekst]"/>
      <dgm:spPr/>
      <dgm:t>
        <a:bodyPr/>
        <a:lstStyle/>
        <a:p>
          <a:r>
            <a:rPr lang="pl-PL">
              <a:solidFill>
                <a:schemeClr val="accent1"/>
              </a:solidFill>
            </a:rPr>
            <a:t>3</a:t>
          </a:r>
        </a:p>
      </dgm:t>
    </dgm:pt>
    <dgm:pt modelId="{48B78A6F-A3D5-4A04-9614-2D5CAB9F86CD}" type="parTrans" cxnId="{9575BCF2-7F7F-4137-ABC6-FA30519D0BE4}">
      <dgm:prSet/>
      <dgm:spPr/>
      <dgm:t>
        <a:bodyPr/>
        <a:lstStyle/>
        <a:p>
          <a:endParaRPr lang="pl-PL"/>
        </a:p>
      </dgm:t>
    </dgm:pt>
    <dgm:pt modelId="{81D3A7DA-95E2-42F6-A6F0-870FF756EEF7}" type="sibTrans" cxnId="{9575BCF2-7F7F-4137-ABC6-FA30519D0BE4}">
      <dgm:prSet/>
      <dgm:spPr/>
      <dgm:t>
        <a:bodyPr/>
        <a:lstStyle/>
        <a:p>
          <a:endParaRPr lang="pl-PL"/>
        </a:p>
      </dgm:t>
    </dgm:pt>
    <dgm:pt modelId="{662FCEA0-BE57-4361-8D36-48620DDEC7EA}" type="pres">
      <dgm:prSet presAssocID="{8ED2E711-F339-4953-AD4D-50B84A244B03}" presName="Name0" presStyleCnt="0">
        <dgm:presLayoutVars>
          <dgm:dir/>
          <dgm:animLvl val="lvl"/>
          <dgm:resizeHandles val="exact"/>
        </dgm:presLayoutVars>
      </dgm:prSet>
      <dgm:spPr/>
    </dgm:pt>
    <dgm:pt modelId="{E071531E-4B3B-469F-8201-C8852356CC42}" type="pres">
      <dgm:prSet presAssocID="{2EB237F6-7D82-4ECC-9C01-3B87F2E77F8D}" presName="Name8" presStyleCnt="0"/>
      <dgm:spPr/>
    </dgm:pt>
    <dgm:pt modelId="{85BC3DDC-B29B-4118-BDF3-FE04BE9C277F}" type="pres">
      <dgm:prSet presAssocID="{2EB237F6-7D82-4ECC-9C01-3B87F2E77F8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2C1485D-A54B-401D-B75A-976804ABE943}" type="pres">
      <dgm:prSet presAssocID="{2EB237F6-7D82-4ECC-9C01-3B87F2E77F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B53E7FC-A0B0-4509-8F23-6C4015650E52}" type="pres">
      <dgm:prSet presAssocID="{BDC3B9D1-E9E3-419E-89FF-437760FA50CD}" presName="Name8" presStyleCnt="0"/>
      <dgm:spPr/>
    </dgm:pt>
    <dgm:pt modelId="{79217591-A69F-41C5-8C4B-FFDBB4854B7D}" type="pres">
      <dgm:prSet presAssocID="{BDC3B9D1-E9E3-419E-89FF-437760FA50C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1313E53-292B-423A-97C4-1F48FD776AAC}" type="pres">
      <dgm:prSet presAssocID="{BDC3B9D1-E9E3-419E-89FF-437760FA50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31DEEF9-4EB8-4B81-A368-12981E380658}" type="pres">
      <dgm:prSet presAssocID="{49520361-5F2B-46E2-A20F-2A41203BADDE}" presName="Name8" presStyleCnt="0"/>
      <dgm:spPr/>
    </dgm:pt>
    <dgm:pt modelId="{A1A81149-7034-48B2-8E5B-453D2A963254}" type="pres">
      <dgm:prSet presAssocID="{49520361-5F2B-46E2-A20F-2A41203BADD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3294A2-AD01-47D6-B12A-C549CC0D9537}" type="pres">
      <dgm:prSet presAssocID="{49520361-5F2B-46E2-A20F-2A41203BADD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D841860-9941-4EF7-B94F-0B4294BF1DD4}" type="presOf" srcId="{49520361-5F2B-46E2-A20F-2A41203BADDE}" destId="{223294A2-AD01-47D6-B12A-C549CC0D9537}" srcOrd="1" destOrd="0" presId="urn:microsoft.com/office/officeart/2005/8/layout/pyramid1"/>
    <dgm:cxn modelId="{59A42635-2DD7-45D9-B702-8E5D38261535}" srcId="{8ED2E711-F339-4953-AD4D-50B84A244B03}" destId="{2EB237F6-7D82-4ECC-9C01-3B87F2E77F8D}" srcOrd="0" destOrd="0" parTransId="{3CC8B76E-F79B-4D75-BDC6-4114F68B396B}" sibTransId="{C545BF16-77AA-448A-A892-3AD12E1E5FAA}"/>
    <dgm:cxn modelId="{EC32A483-0FF8-4C51-B7AA-BF5F345F6F83}" type="presOf" srcId="{BDC3B9D1-E9E3-419E-89FF-437760FA50CD}" destId="{79217591-A69F-41C5-8C4B-FFDBB4854B7D}" srcOrd="0" destOrd="0" presId="urn:microsoft.com/office/officeart/2005/8/layout/pyramid1"/>
    <dgm:cxn modelId="{EAF74102-327E-4E17-9E15-064E99385E34}" type="presOf" srcId="{2EB237F6-7D82-4ECC-9C01-3B87F2E77F8D}" destId="{85BC3DDC-B29B-4118-BDF3-FE04BE9C277F}" srcOrd="0" destOrd="0" presId="urn:microsoft.com/office/officeart/2005/8/layout/pyramid1"/>
    <dgm:cxn modelId="{138F7C79-B0D7-4CED-BFC1-7BE4BA476498}" srcId="{8ED2E711-F339-4953-AD4D-50B84A244B03}" destId="{BDC3B9D1-E9E3-419E-89FF-437760FA50CD}" srcOrd="1" destOrd="0" parTransId="{0F45EFD1-D54E-454F-A292-41A0DB103981}" sibTransId="{82998C18-6AE0-457C-B9A0-F0D49FACA6C1}"/>
    <dgm:cxn modelId="{13D5D541-F3DF-403D-98C0-6EAB859D7893}" type="presOf" srcId="{2EB237F6-7D82-4ECC-9C01-3B87F2E77F8D}" destId="{42C1485D-A54B-401D-B75A-976804ABE943}" srcOrd="1" destOrd="0" presId="urn:microsoft.com/office/officeart/2005/8/layout/pyramid1"/>
    <dgm:cxn modelId="{D2411CB6-6B0C-49C3-AE27-066A0229F6A9}" type="presOf" srcId="{49520361-5F2B-46E2-A20F-2A41203BADDE}" destId="{A1A81149-7034-48B2-8E5B-453D2A963254}" srcOrd="0" destOrd="0" presId="urn:microsoft.com/office/officeart/2005/8/layout/pyramid1"/>
    <dgm:cxn modelId="{3456084F-BEF5-4804-8413-5B1699583D11}" type="presOf" srcId="{BDC3B9D1-E9E3-419E-89FF-437760FA50CD}" destId="{D1313E53-292B-423A-97C4-1F48FD776AAC}" srcOrd="1" destOrd="0" presId="urn:microsoft.com/office/officeart/2005/8/layout/pyramid1"/>
    <dgm:cxn modelId="{9575BCF2-7F7F-4137-ABC6-FA30519D0BE4}" srcId="{8ED2E711-F339-4953-AD4D-50B84A244B03}" destId="{49520361-5F2B-46E2-A20F-2A41203BADDE}" srcOrd="2" destOrd="0" parTransId="{48B78A6F-A3D5-4A04-9614-2D5CAB9F86CD}" sibTransId="{81D3A7DA-95E2-42F6-A6F0-870FF756EEF7}"/>
    <dgm:cxn modelId="{34B0403F-07B2-4AFA-A1B8-11DCD312F264}" type="presOf" srcId="{8ED2E711-F339-4953-AD4D-50B84A244B03}" destId="{662FCEA0-BE57-4361-8D36-48620DDEC7EA}" srcOrd="0" destOrd="0" presId="urn:microsoft.com/office/officeart/2005/8/layout/pyramid1"/>
    <dgm:cxn modelId="{0CA99872-3529-4178-95CB-0AAAC15414D5}" type="presParOf" srcId="{662FCEA0-BE57-4361-8D36-48620DDEC7EA}" destId="{E071531E-4B3B-469F-8201-C8852356CC42}" srcOrd="0" destOrd="0" presId="urn:microsoft.com/office/officeart/2005/8/layout/pyramid1"/>
    <dgm:cxn modelId="{EB8C3FA3-3404-44BF-884F-EA021F26715E}" type="presParOf" srcId="{E071531E-4B3B-469F-8201-C8852356CC42}" destId="{85BC3DDC-B29B-4118-BDF3-FE04BE9C277F}" srcOrd="0" destOrd="0" presId="urn:microsoft.com/office/officeart/2005/8/layout/pyramid1"/>
    <dgm:cxn modelId="{C2668C75-6E49-4F10-A0B5-A32BB7386B60}" type="presParOf" srcId="{E071531E-4B3B-469F-8201-C8852356CC42}" destId="{42C1485D-A54B-401D-B75A-976804ABE943}" srcOrd="1" destOrd="0" presId="urn:microsoft.com/office/officeart/2005/8/layout/pyramid1"/>
    <dgm:cxn modelId="{559EBA37-73D7-4B3E-BFF0-C3181D76D0EB}" type="presParOf" srcId="{662FCEA0-BE57-4361-8D36-48620DDEC7EA}" destId="{0B53E7FC-A0B0-4509-8F23-6C4015650E52}" srcOrd="1" destOrd="0" presId="urn:microsoft.com/office/officeart/2005/8/layout/pyramid1"/>
    <dgm:cxn modelId="{5035CF6A-02C7-4C1E-9124-621F1E27B0CD}" type="presParOf" srcId="{0B53E7FC-A0B0-4509-8F23-6C4015650E52}" destId="{79217591-A69F-41C5-8C4B-FFDBB4854B7D}" srcOrd="0" destOrd="0" presId="urn:microsoft.com/office/officeart/2005/8/layout/pyramid1"/>
    <dgm:cxn modelId="{1B0AFE2A-BEF5-455B-B2BA-5B059DA0079B}" type="presParOf" srcId="{0B53E7FC-A0B0-4509-8F23-6C4015650E52}" destId="{D1313E53-292B-423A-97C4-1F48FD776AAC}" srcOrd="1" destOrd="0" presId="urn:microsoft.com/office/officeart/2005/8/layout/pyramid1"/>
    <dgm:cxn modelId="{0419B386-7F99-48D5-ADA4-4769ABA2CE63}" type="presParOf" srcId="{662FCEA0-BE57-4361-8D36-48620DDEC7EA}" destId="{D31DEEF9-4EB8-4B81-A368-12981E380658}" srcOrd="2" destOrd="0" presId="urn:microsoft.com/office/officeart/2005/8/layout/pyramid1"/>
    <dgm:cxn modelId="{CB388282-F406-4698-9056-6011441E61A8}" type="presParOf" srcId="{D31DEEF9-4EB8-4B81-A368-12981E380658}" destId="{A1A81149-7034-48B2-8E5B-453D2A963254}" srcOrd="0" destOrd="0" presId="urn:microsoft.com/office/officeart/2005/8/layout/pyramid1"/>
    <dgm:cxn modelId="{4DED119B-748D-43C6-8833-763C0B8F903A}" type="presParOf" srcId="{D31DEEF9-4EB8-4B81-A368-12981E380658}" destId="{223294A2-AD01-47D6-B12A-C549CC0D953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010FA-1488-4637-8D7B-015DE0DF9E71}">
      <dsp:nvSpPr>
        <dsp:cNvPr id="0" name=""/>
        <dsp:cNvSpPr/>
      </dsp:nvSpPr>
      <dsp:spPr>
        <a:xfrm>
          <a:off x="2194" y="0"/>
          <a:ext cx="2153800" cy="494116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Ołówek</a:t>
          </a:r>
        </a:p>
      </dsp:txBody>
      <dsp:txXfrm>
        <a:off x="2194" y="0"/>
        <a:ext cx="2153800" cy="1482350"/>
      </dsp:txXfrm>
    </dsp:sp>
    <dsp:sp modelId="{0A2FDCAD-7F2D-4A79-B4A3-703B56776715}">
      <dsp:nvSpPr>
        <dsp:cNvPr id="0" name=""/>
        <dsp:cNvSpPr/>
      </dsp:nvSpPr>
      <dsp:spPr>
        <a:xfrm>
          <a:off x="217575" y="1483798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100" kern="1200">
            <a:solidFill>
              <a:schemeClr val="accent1"/>
            </a:solidFill>
          </a:endParaRPr>
        </a:p>
      </dsp:txBody>
      <dsp:txXfrm>
        <a:off x="261211" y="1527434"/>
        <a:ext cx="1635768" cy="1402557"/>
      </dsp:txXfrm>
    </dsp:sp>
    <dsp:sp modelId="{BE94A0D6-CFEC-444A-AA41-036F28A888BE}">
      <dsp:nvSpPr>
        <dsp:cNvPr id="0" name=""/>
        <dsp:cNvSpPr/>
      </dsp:nvSpPr>
      <dsp:spPr>
        <a:xfrm>
          <a:off x="217575" y="3202832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100" kern="1200">
            <a:solidFill>
              <a:schemeClr val="accent1"/>
            </a:solidFill>
          </a:endParaRPr>
        </a:p>
      </dsp:txBody>
      <dsp:txXfrm>
        <a:off x="261211" y="3246468"/>
        <a:ext cx="1635768" cy="1402557"/>
      </dsp:txXfrm>
    </dsp:sp>
    <dsp:sp modelId="{4C45A997-3055-4536-B8B7-91B48FBE4E50}">
      <dsp:nvSpPr>
        <dsp:cNvPr id="0" name=""/>
        <dsp:cNvSpPr/>
      </dsp:nvSpPr>
      <dsp:spPr>
        <a:xfrm>
          <a:off x="2317530" y="0"/>
          <a:ext cx="2153800" cy="494116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Długopis</a:t>
          </a:r>
        </a:p>
      </dsp:txBody>
      <dsp:txXfrm>
        <a:off x="2317530" y="0"/>
        <a:ext cx="2153800" cy="1482350"/>
      </dsp:txXfrm>
    </dsp:sp>
    <dsp:sp modelId="{596500E4-ADB1-484B-8AD3-81A6B59ABD85}">
      <dsp:nvSpPr>
        <dsp:cNvPr id="0" name=""/>
        <dsp:cNvSpPr/>
      </dsp:nvSpPr>
      <dsp:spPr>
        <a:xfrm>
          <a:off x="2532911" y="1483798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100" kern="1200">
            <a:solidFill>
              <a:schemeClr val="accent1"/>
            </a:solidFill>
          </a:endParaRPr>
        </a:p>
      </dsp:txBody>
      <dsp:txXfrm>
        <a:off x="2576547" y="1527434"/>
        <a:ext cx="1635768" cy="1402557"/>
      </dsp:txXfrm>
    </dsp:sp>
    <dsp:sp modelId="{5657AB37-949F-4A28-8CDE-2360DC3E548D}">
      <dsp:nvSpPr>
        <dsp:cNvPr id="0" name=""/>
        <dsp:cNvSpPr/>
      </dsp:nvSpPr>
      <dsp:spPr>
        <a:xfrm>
          <a:off x="2532911" y="3202832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100" kern="1200">
            <a:solidFill>
              <a:schemeClr val="accent1"/>
            </a:solidFill>
          </a:endParaRPr>
        </a:p>
      </dsp:txBody>
      <dsp:txXfrm>
        <a:off x="2576547" y="3246468"/>
        <a:ext cx="1635768" cy="1402557"/>
      </dsp:txXfrm>
    </dsp:sp>
    <dsp:sp modelId="{98B37EC3-8F89-485D-BD1A-22A1C7E454D4}">
      <dsp:nvSpPr>
        <dsp:cNvPr id="0" name=""/>
        <dsp:cNvSpPr/>
      </dsp:nvSpPr>
      <dsp:spPr>
        <a:xfrm>
          <a:off x="4632867" y="0"/>
          <a:ext cx="2153800" cy="494116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Palec</a:t>
          </a:r>
        </a:p>
      </dsp:txBody>
      <dsp:txXfrm>
        <a:off x="4632867" y="0"/>
        <a:ext cx="2153800" cy="1482350"/>
      </dsp:txXfrm>
    </dsp:sp>
    <dsp:sp modelId="{0779D220-89FD-42B2-8E82-28FF01F9534C}">
      <dsp:nvSpPr>
        <dsp:cNvPr id="0" name=""/>
        <dsp:cNvSpPr/>
      </dsp:nvSpPr>
      <dsp:spPr>
        <a:xfrm>
          <a:off x="4848247" y="1483798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23825" rIns="16510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500" kern="1200">
            <a:solidFill>
              <a:schemeClr val="accent1"/>
            </a:solidFill>
          </a:endParaRPr>
        </a:p>
      </dsp:txBody>
      <dsp:txXfrm>
        <a:off x="4891883" y="1527434"/>
        <a:ext cx="1635768" cy="1402557"/>
      </dsp:txXfrm>
    </dsp:sp>
    <dsp:sp modelId="{7B661FB2-CDCE-4AB5-BD45-1060534CCE4D}">
      <dsp:nvSpPr>
        <dsp:cNvPr id="0" name=""/>
        <dsp:cNvSpPr/>
      </dsp:nvSpPr>
      <dsp:spPr>
        <a:xfrm>
          <a:off x="4848247" y="3202832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23825" rIns="16510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500" kern="1200"/>
        </a:p>
      </dsp:txBody>
      <dsp:txXfrm>
        <a:off x="4891883" y="3246468"/>
        <a:ext cx="1635768" cy="1402557"/>
      </dsp:txXfrm>
    </dsp:sp>
    <dsp:sp modelId="{5FDF6977-D084-4DDC-8D36-0A4A13F1CB86}">
      <dsp:nvSpPr>
        <dsp:cNvPr id="0" name=""/>
        <dsp:cNvSpPr/>
      </dsp:nvSpPr>
      <dsp:spPr>
        <a:xfrm>
          <a:off x="6948203" y="0"/>
          <a:ext cx="2153800" cy="494116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 dirty="0"/>
            <a:t>Stopa</a:t>
          </a:r>
        </a:p>
      </dsp:txBody>
      <dsp:txXfrm>
        <a:off x="6948203" y="0"/>
        <a:ext cx="2153800" cy="1482350"/>
      </dsp:txXfrm>
    </dsp:sp>
    <dsp:sp modelId="{CBF2C005-5420-4A14-9CB2-6B2AEAC93B4B}">
      <dsp:nvSpPr>
        <dsp:cNvPr id="0" name=""/>
        <dsp:cNvSpPr/>
      </dsp:nvSpPr>
      <dsp:spPr>
        <a:xfrm>
          <a:off x="7163583" y="1483798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23825" rIns="16510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500" kern="1200">
            <a:solidFill>
              <a:schemeClr val="accent1"/>
            </a:solidFill>
          </a:endParaRPr>
        </a:p>
      </dsp:txBody>
      <dsp:txXfrm>
        <a:off x="7207219" y="1527434"/>
        <a:ext cx="1635768" cy="1402557"/>
      </dsp:txXfrm>
    </dsp:sp>
    <dsp:sp modelId="{4A7F2E60-38F4-44C1-9681-21E765095E05}">
      <dsp:nvSpPr>
        <dsp:cNvPr id="0" name=""/>
        <dsp:cNvSpPr/>
      </dsp:nvSpPr>
      <dsp:spPr>
        <a:xfrm>
          <a:off x="7163583" y="3202832"/>
          <a:ext cx="1723040" cy="1489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23825" rIns="16510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500" kern="1200">
            <a:solidFill>
              <a:schemeClr val="accent1"/>
            </a:solidFill>
          </a:endParaRPr>
        </a:p>
      </dsp:txBody>
      <dsp:txXfrm>
        <a:off x="7207219" y="3246468"/>
        <a:ext cx="1635768" cy="1402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C3DDC-B29B-4118-BDF3-FE04BE9C277F}">
      <dsp:nvSpPr>
        <dsp:cNvPr id="0" name=""/>
        <dsp:cNvSpPr/>
      </dsp:nvSpPr>
      <dsp:spPr>
        <a:xfrm>
          <a:off x="2532112" y="0"/>
          <a:ext cx="2532111" cy="1671058"/>
        </a:xfrm>
        <a:prstGeom prst="trapezoid">
          <a:avLst>
            <a:gd name="adj" fmla="val 757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>
              <a:solidFill>
                <a:schemeClr val="accent1"/>
              </a:solidFill>
            </a:rPr>
            <a:t>1</a:t>
          </a:r>
        </a:p>
      </dsp:txBody>
      <dsp:txXfrm>
        <a:off x="2532112" y="0"/>
        <a:ext cx="2532111" cy="1671058"/>
      </dsp:txXfrm>
    </dsp:sp>
    <dsp:sp modelId="{79217591-A69F-41C5-8C4B-FFDBB4854B7D}">
      <dsp:nvSpPr>
        <dsp:cNvPr id="0" name=""/>
        <dsp:cNvSpPr/>
      </dsp:nvSpPr>
      <dsp:spPr>
        <a:xfrm>
          <a:off x="1266056" y="1671058"/>
          <a:ext cx="5064223" cy="1671058"/>
        </a:xfrm>
        <a:prstGeom prst="trapezoid">
          <a:avLst>
            <a:gd name="adj" fmla="val 757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>
              <a:solidFill>
                <a:schemeClr val="accent1"/>
              </a:solidFill>
            </a:rPr>
            <a:t>2</a:t>
          </a:r>
        </a:p>
      </dsp:txBody>
      <dsp:txXfrm>
        <a:off x="2152295" y="1671058"/>
        <a:ext cx="3291745" cy="1671058"/>
      </dsp:txXfrm>
    </dsp:sp>
    <dsp:sp modelId="{A1A81149-7034-48B2-8E5B-453D2A963254}">
      <dsp:nvSpPr>
        <dsp:cNvPr id="0" name=""/>
        <dsp:cNvSpPr/>
      </dsp:nvSpPr>
      <dsp:spPr>
        <a:xfrm>
          <a:off x="0" y="3342117"/>
          <a:ext cx="7596336" cy="1671058"/>
        </a:xfrm>
        <a:prstGeom prst="trapezoid">
          <a:avLst>
            <a:gd name="adj" fmla="val 757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>
              <a:solidFill>
                <a:schemeClr val="accent1"/>
              </a:solidFill>
            </a:rPr>
            <a:t>3</a:t>
          </a:r>
        </a:p>
      </dsp:txBody>
      <dsp:txXfrm>
        <a:off x="1329358" y="3342117"/>
        <a:ext cx="4937618" cy="1671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Obraz 23" descr="http://hibernopithecus.files.wordpress.com/2009/09/dandasana.jp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457200"/>
            <a:ext cx="2387502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Obraz 24" descr="http://hibernopithecus.files.wordpress.com/2009/08/adho-mukha-svanasana3.jpg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92306"/>
            <a:ext cx="3560762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Obraz 26" descr="http://hibernopithecus.files.wordpress.com/2009/09/virabhadrasana-ii.jpg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576" y="476672"/>
            <a:ext cx="278389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Obraz 27" descr="http://hibernopithecus.files.wordpress.com/2011/02/supta-padangustasana.jp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8" y="3609240"/>
            <a:ext cx="345484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Obraz 28" descr="http://hibernopithecus.files.wordpress.com/2011/02/chataranga-dandasana.jpg"/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402" y="4221240"/>
            <a:ext cx="4394347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63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858" y="44624"/>
            <a:ext cx="4502422" cy="669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98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7"/>
            <a:ext cx="3744416" cy="56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48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1.gstatic.com/images?q=tbn:ANd9GcTe0a0ZZ2Gb8co6OQ57fOVEAomdiAChc_0TXjToaUkjBkDNFHSz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23530" y="787114"/>
            <a:ext cx="3936702" cy="48021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91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klubrejsy.org/pliki/komp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12">
            <a:off x="2039978" y="860186"/>
            <a:ext cx="5177982" cy="52490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83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cauchy.pl/konkursy_p/skowronek/14/zegar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5688632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79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iki.wolnepodreczniki.pl/thumb.php?f=Klasa_a.svg&amp;width=15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4624"/>
            <a:ext cx="4392488" cy="6794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07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3293666"/>
              </p:ext>
            </p:extLst>
          </p:nvPr>
        </p:nvGraphicFramePr>
        <p:xfrm>
          <a:off x="755576" y="792088"/>
          <a:ext cx="7596336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13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cauchy.pl/konkursy/4_sp_pit_etap2_0809/1/konkurs_matematyczny_klasy_4_cyfry.gif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1" r="49037"/>
          <a:stretch/>
        </p:blipFill>
        <p:spPr bwMode="auto">
          <a:xfrm>
            <a:off x="475286" y="1916832"/>
            <a:ext cx="8057154" cy="30963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964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cauchy.pl/konkursy/4_sp_pit_etap2_0809/1/konkurs_matematyczny_klasy_4_cyfry.gif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667" r="18370"/>
          <a:stretch/>
        </p:blipFill>
        <p:spPr bwMode="auto">
          <a:xfrm>
            <a:off x="3203848" y="1916832"/>
            <a:ext cx="2463484" cy="309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581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Obraz 44" descr="http://www.cauchy.pl/konkursy/4_sp_pit_etap2_0809/1/konkurs_matematyczny_klasy_4_cyfry.gif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93" r="29630"/>
          <a:stretch>
            <a:fillRect/>
          </a:stretch>
        </p:blipFill>
        <p:spPr bwMode="auto">
          <a:xfrm>
            <a:off x="1259632" y="1773160"/>
            <a:ext cx="2185412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Obraz 46" descr="http://www.cauchy.pl/konkursy/4_sp_pit_etap2_0809/1/konkurs_matematyczny_klasy_4_cyfry.gif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36"/>
          <a:stretch>
            <a:fillRect/>
          </a:stretch>
        </p:blipFill>
        <p:spPr bwMode="auto">
          <a:xfrm>
            <a:off x="3413437" y="1766963"/>
            <a:ext cx="4254930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8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cauchy.pl/konkursy/4_sp_pit_etap2_0809/1/konkurs_matematyczny_klasy_4_cyfry.gif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0252"/>
          <a:stretch/>
        </p:blipFill>
        <p:spPr bwMode="auto">
          <a:xfrm>
            <a:off x="137866" y="2420888"/>
            <a:ext cx="8898630" cy="205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0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creativecriminals.com/images/adelaideunitedfcmoon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62537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344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234952"/>
            <a:ext cx="9135422" cy="234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65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1" y="620688"/>
            <a:ext cx="9172211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3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kangur-mat.pl/rysunki/polsk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2008"/>
            <a:ext cx="7179293" cy="6669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40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376" t="19195" b="7346"/>
          <a:stretch/>
        </p:blipFill>
        <p:spPr bwMode="auto">
          <a:xfrm>
            <a:off x="107504" y="908720"/>
            <a:ext cx="8883613" cy="51224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97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lik:Chess board opening staunt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50" y="692696"/>
            <a:ext cx="840238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53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download.komputerswiat.pl/files/GryIRozrywka/Szachy/RealCheckers/screen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052736"/>
            <a:ext cx="7215892" cy="49224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1165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s2.manifo.com/usr/6/65a8/89/manager/galerie/koszykowka_grafika/koszykowka_boisko_b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43783" cy="5210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731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photografia.republika.pl/ita/photo34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11760" y="415455"/>
            <a:ext cx="4470808" cy="60378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0419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fabianowo.com.pl/public/userfiles/content/gallery_badminton/www2b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43" y="783357"/>
            <a:ext cx="7856897" cy="5237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081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s://encrypted-tbn3.gstatic.com/images?q=tbn:ANd9GcS1DrZlZkRsZsPKApHvEfWMjg5MiNusSqcv6Y7f_eq6Si2Uq6dJmQ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37888"/>
            <a:ext cx="5739392" cy="3819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388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rowerowytorun.com.pl/upload/Image/rondo/kaszownik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404664"/>
            <a:ext cx="2808312" cy="6197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25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andrychowtenis.pl/KO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676456" cy="5049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609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1" r="-991"/>
          <a:stretch/>
        </p:blipFill>
        <p:spPr bwMode="auto">
          <a:xfrm>
            <a:off x="1187624" y="188640"/>
            <a:ext cx="6840760" cy="64635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317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zielonyogrodek.pl/images/media2/3048sad_przydomow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7287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944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lan rozmieszczenia działek na osiedlu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3"/>
          <a:stretch/>
        </p:blipFill>
        <p:spPr bwMode="auto">
          <a:xfrm>
            <a:off x="1187624" y="44624"/>
            <a:ext cx="7056784" cy="67518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371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Obraz 10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92480" cy="447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3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Obraz 1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75413"/>
            <a:ext cx="8640960" cy="441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Obraz 1091" descr="http://hobby.abxyz.bplaced.net/img/art010_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15443"/>
            <a:ext cx="8964488" cy="114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10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picgifs.com/sport-graphics/sport-graphics/bungee-jumping/sport-graphics-bungee-jumping-76031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0688"/>
            <a:ext cx="6365568" cy="54396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779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Obraz 1090" descr="http://hobby.abxyz.bplaced.net/img/art010_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"/>
          <a:stretch>
            <a:fillRect/>
          </a:stretch>
        </p:blipFill>
        <p:spPr bwMode="auto">
          <a:xfrm>
            <a:off x="179512" y="2689448"/>
            <a:ext cx="8721243" cy="10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3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2.bp.blogspot.com/-FdAGNxUrhJI/UEnsm5nHzPI/AAAAAAAABcM/2m2oYWewZ3Q/s1600/p%25C5%2582ytki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8840"/>
            <a:ext cx="2657450" cy="2657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506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ittcompany.pl/files/tiny/images/szkolny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5696" y="44624"/>
            <a:ext cx="5688632" cy="67549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031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994"/>
            <a:ext cx="5701388" cy="6599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1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odkładka pod kubek z napisem: POD MÓJ KUBE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3768" y="1484784"/>
            <a:ext cx="4260758" cy="40272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71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static.freepik.com/darmowe-zdjecie/pi%25C4%2599kny-wzor-ro%25C5%259Blina-klasa-wizytowka-szablon-materia%25C5%2582-wektor_34-9669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59468" y="2492896"/>
            <a:ext cx="3268716" cy="19567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05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img88.imageshack.us/img88/6158/lakinh4d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52" y="404664"/>
            <a:ext cx="8874544" cy="6093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064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1853"/>
            <a:ext cx="8964488" cy="532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36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80512" cy="363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03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0" y="1196752"/>
            <a:ext cx="9070234" cy="477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31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090513"/>
              </p:ext>
            </p:extLst>
          </p:nvPr>
        </p:nvGraphicFramePr>
        <p:xfrm>
          <a:off x="-1" y="1008112"/>
          <a:ext cx="9104199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294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przedszkole2sokolka.edupage.org/photos/skin/clipart/bocian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4963225" cy="68300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377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Obraz 10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28600"/>
            <a:ext cx="29337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Obraz 10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410499"/>
            <a:ext cx="29178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7" name="Obraz 10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2" y="4581128"/>
            <a:ext cx="297973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84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kock.com.pl/dane/image/art_inne/trojkatberm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668278" cy="6153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24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playtime.pl/data/files/b1364402190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556791"/>
            <a:ext cx="8568952" cy="41237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6998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784" y="1052736"/>
            <a:ext cx="3724424" cy="494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3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img.sadistic.pl/pics/1c24bcf106b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834062" cy="29245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252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Obraz 16" descr="http://www.9sennik.pl/wp-content/uploads/2013/01/sennik-kr%C3%B3lik-732x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821"/>
            <a:ext cx="2126501" cy="265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Obraz 17" descr="http://www.psy24.pl/rasy/chih/psy24pl%20(7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392" y="2896380"/>
            <a:ext cx="4688718" cy="371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Obraz 18" descr="http://antares.sarmacja.org/images/wiewio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495" y="908720"/>
            <a:ext cx="1922062" cy="153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5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67" y="1220539"/>
            <a:ext cx="7713165" cy="422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5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476672"/>
            <a:ext cx="7128792" cy="5934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067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Obraz 22" descr="http://www.goalkeeper.pl/upload/image/cwiczenia/rozciagajace/20.jp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757" y="692696"/>
            <a:ext cx="4824536" cy="539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83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9</Words>
  <Application>Microsoft Office PowerPoint</Application>
  <PresentationFormat>Pokaz na ekranie (4:3)</PresentationFormat>
  <Paragraphs>9</Paragraphs>
  <Slides>55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55</vt:i4>
      </vt:variant>
    </vt:vector>
  </HeadingPairs>
  <TitlesOfParts>
    <vt:vector size="56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14</cp:revision>
  <dcterms:created xsi:type="dcterms:W3CDTF">2013-12-30T03:13:27Z</dcterms:created>
  <dcterms:modified xsi:type="dcterms:W3CDTF">2014-02-23T23:47:23Z</dcterms:modified>
</cp:coreProperties>
</file>