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8" r:id="rId28"/>
    <p:sldId id="287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 dirty="0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/>
            <a:t>+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890651B-95F7-4B5F-9DA0-3BE1A87CA461}" type="presOf" srcId="{0FF59CB0-B30D-4E24-BCFD-AEFDCC4AAB1A}" destId="{7DD551E2-5685-4E49-9129-E91421C8D5E3}" srcOrd="0" destOrd="0" presId="urn:microsoft.com/office/officeart/2011/layout/CircleProcess"/>
    <dgm:cxn modelId="{87A66B55-7DD9-4CA6-90D6-18DCE075E6F6}" type="presOf" srcId="{BEB3395E-B9EC-4920-9E07-350C49BE0BB1}" destId="{A25BDE0E-E7A1-4B66-926F-D9EA40B43FEC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2FA124FE-9903-46E2-9B04-358C7A1EB1FD}" type="presOf" srcId="{86969162-9CE0-40F1-8403-F797C00073B4}" destId="{C578D8F4-C34B-4B81-B47E-DF8CC186A25C}" srcOrd="0" destOrd="0" presId="urn:microsoft.com/office/officeart/2011/layout/CircleProcess"/>
    <dgm:cxn modelId="{34F7EB5C-C4F3-46F7-99A3-00FADC9422BC}" type="presOf" srcId="{5ABD0E05-393C-4E7A-B15C-77E99C72B505}" destId="{F4F96D6E-1C6C-4685-BC38-796DF426BA89}" srcOrd="1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1687CFA5-59D6-4829-82DE-0753A67E98E7}" type="presOf" srcId="{DB3A10F1-8A0C-4C8B-B32C-19FE21933B1E}" destId="{EBFCF62C-0CCF-4BAF-AFD7-8F4300E9DF5D}" srcOrd="0" destOrd="0" presId="urn:microsoft.com/office/officeart/2011/layout/CircleProcess"/>
    <dgm:cxn modelId="{E6B7C776-79A7-4FCF-A44C-C0423259A72E}" type="presOf" srcId="{4B23583E-0C7F-4A09-9131-5FABA9531F6E}" destId="{7A3D62FD-F3A4-4A66-8169-60E09D8853AC}" srcOrd="0" destOrd="0" presId="urn:microsoft.com/office/officeart/2011/layout/CircleProcess"/>
    <dgm:cxn modelId="{D8E21BB3-6803-480F-86BE-12CBA00CFFCA}" type="presOf" srcId="{0FF59CB0-B30D-4E24-BCFD-AEFDCC4AAB1A}" destId="{911BF503-A651-4C4D-816F-E70E7D5EA19A}" srcOrd="1" destOrd="0" presId="urn:microsoft.com/office/officeart/2011/layout/CircleProcess"/>
    <dgm:cxn modelId="{6D1CF752-8F88-4319-8D9C-5ACDE1C6530A}" type="presOf" srcId="{DB3A10F1-8A0C-4C8B-B32C-19FE21933B1E}" destId="{096A9C70-FE2A-4AE3-9530-20FF3ED3BC57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1FB766E6-37EA-4BE4-AE79-F24815F24FEA}" type="presOf" srcId="{5ABD0E05-393C-4E7A-B15C-77E99C72B505}" destId="{1C649FC3-761C-4477-9E48-35EB8C0CA851}" srcOrd="0" destOrd="0" presId="urn:microsoft.com/office/officeart/2011/layout/CircleProcess"/>
    <dgm:cxn modelId="{EAA42A5B-D32C-42ED-A7B3-CD5D85D6AF4C}" type="presOf" srcId="{86969162-9CE0-40F1-8403-F797C00073B4}" destId="{A20FFA2E-044B-4212-9D73-8AB1ED5382F4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77B104D0-1BC6-4501-8781-B9E5D9954CF3}" type="presOf" srcId="{BEB3395E-B9EC-4920-9E07-350C49BE0BB1}" destId="{4EBF4134-CF5F-4CD1-B8BF-CE77529AE5A5}" srcOrd="0" destOrd="0" presId="urn:microsoft.com/office/officeart/2011/layout/CircleProcess"/>
    <dgm:cxn modelId="{FCE196B4-B46F-4DE6-9128-8B9F02813CF9}" type="presParOf" srcId="{7A3D62FD-F3A4-4A66-8169-60E09D8853AC}" destId="{07BBC14C-4FBB-490D-85F9-6EBBE22D432F}" srcOrd="0" destOrd="0" presId="urn:microsoft.com/office/officeart/2011/layout/CircleProcess"/>
    <dgm:cxn modelId="{85B81449-E95A-4D68-A0E5-BA7D8C4D881C}" type="presParOf" srcId="{07BBC14C-4FBB-490D-85F9-6EBBE22D432F}" destId="{B974E013-720C-4D62-88AE-C75433250EAC}" srcOrd="0" destOrd="0" presId="urn:microsoft.com/office/officeart/2011/layout/CircleProcess"/>
    <dgm:cxn modelId="{4035B52E-41AF-4BFC-BEC7-559BD39F1D58}" type="presParOf" srcId="{7A3D62FD-F3A4-4A66-8169-60E09D8853AC}" destId="{AEBC1BBA-70C0-467B-9399-9354E3D68095}" srcOrd="1" destOrd="0" presId="urn:microsoft.com/office/officeart/2011/layout/CircleProcess"/>
    <dgm:cxn modelId="{CE7D9A9B-BF9C-4711-94D3-E114512374CC}" type="presParOf" srcId="{AEBC1BBA-70C0-467B-9399-9354E3D68095}" destId="{C578D8F4-C34B-4B81-B47E-DF8CC186A25C}" srcOrd="0" destOrd="0" presId="urn:microsoft.com/office/officeart/2011/layout/CircleProcess"/>
    <dgm:cxn modelId="{C1956D9A-4F3C-4D71-893B-740B6158C1D5}" type="presParOf" srcId="{7A3D62FD-F3A4-4A66-8169-60E09D8853AC}" destId="{A20FFA2E-044B-4212-9D73-8AB1ED5382F4}" srcOrd="2" destOrd="0" presId="urn:microsoft.com/office/officeart/2011/layout/CircleProcess"/>
    <dgm:cxn modelId="{7A593851-3245-4F9F-A434-A91BF2338DFB}" type="presParOf" srcId="{7A3D62FD-F3A4-4A66-8169-60E09D8853AC}" destId="{772F7E19-5358-40D6-8A9B-E974F4EB6FA7}" srcOrd="3" destOrd="0" presId="urn:microsoft.com/office/officeart/2011/layout/CircleProcess"/>
    <dgm:cxn modelId="{D6B24960-BFEE-42CC-9DF0-89DC80C7DB46}" type="presParOf" srcId="{772F7E19-5358-40D6-8A9B-E974F4EB6FA7}" destId="{4944E72E-F8CB-411E-8202-0BD6D3BD233E}" srcOrd="0" destOrd="0" presId="urn:microsoft.com/office/officeart/2011/layout/CircleProcess"/>
    <dgm:cxn modelId="{2138BE3C-9E9E-4F6D-ABDD-F5CFF7AB04C5}" type="presParOf" srcId="{7A3D62FD-F3A4-4A66-8169-60E09D8853AC}" destId="{B9D93AAB-DAA8-4AFF-97C7-E7AF414FEA03}" srcOrd="4" destOrd="0" presId="urn:microsoft.com/office/officeart/2011/layout/CircleProcess"/>
    <dgm:cxn modelId="{C7A63D29-94C7-4518-8AC4-204EF3274846}" type="presParOf" srcId="{B9D93AAB-DAA8-4AFF-97C7-E7AF414FEA03}" destId="{EBFCF62C-0CCF-4BAF-AFD7-8F4300E9DF5D}" srcOrd="0" destOrd="0" presId="urn:microsoft.com/office/officeart/2011/layout/CircleProcess"/>
    <dgm:cxn modelId="{C0A3ED82-548E-43B3-A87A-203A301A4297}" type="presParOf" srcId="{7A3D62FD-F3A4-4A66-8169-60E09D8853AC}" destId="{096A9C70-FE2A-4AE3-9530-20FF3ED3BC57}" srcOrd="5" destOrd="0" presId="urn:microsoft.com/office/officeart/2011/layout/CircleProcess"/>
    <dgm:cxn modelId="{A73BDD4B-BCDD-46BA-96E8-D7F52A75EEF9}" type="presParOf" srcId="{7A3D62FD-F3A4-4A66-8169-60E09D8853AC}" destId="{0026F552-DE78-4335-AF2C-9DE312B44243}" srcOrd="6" destOrd="0" presId="urn:microsoft.com/office/officeart/2011/layout/CircleProcess"/>
    <dgm:cxn modelId="{5E2805C4-422C-4F17-ADAC-4C49A95DB5AE}" type="presParOf" srcId="{0026F552-DE78-4335-AF2C-9DE312B44243}" destId="{5A03B100-2DB8-4ABF-8B23-C87B8649384C}" srcOrd="0" destOrd="0" presId="urn:microsoft.com/office/officeart/2011/layout/CircleProcess"/>
    <dgm:cxn modelId="{F45092AB-F51C-4BED-89CD-8979B34A8512}" type="presParOf" srcId="{7A3D62FD-F3A4-4A66-8169-60E09D8853AC}" destId="{92C029B8-4895-4A79-922B-181112B29CE2}" srcOrd="7" destOrd="0" presId="urn:microsoft.com/office/officeart/2011/layout/CircleProcess"/>
    <dgm:cxn modelId="{FD33A342-38FA-4AE1-8D8F-0572BB9E97AB}" type="presParOf" srcId="{92C029B8-4895-4A79-922B-181112B29CE2}" destId="{4EBF4134-CF5F-4CD1-B8BF-CE77529AE5A5}" srcOrd="0" destOrd="0" presId="urn:microsoft.com/office/officeart/2011/layout/CircleProcess"/>
    <dgm:cxn modelId="{4AC17672-FFEC-4F34-A24B-5B6A65004D04}" type="presParOf" srcId="{7A3D62FD-F3A4-4A66-8169-60E09D8853AC}" destId="{A25BDE0E-E7A1-4B66-926F-D9EA40B43FEC}" srcOrd="8" destOrd="0" presId="urn:microsoft.com/office/officeart/2011/layout/CircleProcess"/>
    <dgm:cxn modelId="{5E661256-D97D-4509-9CC5-C8241CB88693}" type="presParOf" srcId="{7A3D62FD-F3A4-4A66-8169-60E09D8853AC}" destId="{B96B6793-5BA9-4CCD-8B86-A3BFC9C9C219}" srcOrd="9" destOrd="0" presId="urn:microsoft.com/office/officeart/2011/layout/CircleProcess"/>
    <dgm:cxn modelId="{B07E0779-2EE5-4DB1-82A4-00E803078B39}" type="presParOf" srcId="{B96B6793-5BA9-4CCD-8B86-A3BFC9C9C219}" destId="{C57D2F9A-BF7E-4023-BBB3-3D00E62501CA}" srcOrd="0" destOrd="0" presId="urn:microsoft.com/office/officeart/2011/layout/CircleProcess"/>
    <dgm:cxn modelId="{808BC846-6058-4113-9881-A0073216C954}" type="presParOf" srcId="{7A3D62FD-F3A4-4A66-8169-60E09D8853AC}" destId="{49E37887-8674-451E-A346-0A6BD2234E0B}" srcOrd="10" destOrd="0" presId="urn:microsoft.com/office/officeart/2011/layout/CircleProcess"/>
    <dgm:cxn modelId="{EA265737-94A3-4AA0-8497-20226369DFFD}" type="presParOf" srcId="{49E37887-8674-451E-A346-0A6BD2234E0B}" destId="{7DD551E2-5685-4E49-9129-E91421C8D5E3}" srcOrd="0" destOrd="0" presId="urn:microsoft.com/office/officeart/2011/layout/CircleProcess"/>
    <dgm:cxn modelId="{1F2220CC-6BC8-46EE-B3CA-2BC9C732ACDF}" type="presParOf" srcId="{7A3D62FD-F3A4-4A66-8169-60E09D8853AC}" destId="{911BF503-A651-4C4D-816F-E70E7D5EA19A}" srcOrd="11" destOrd="0" presId="urn:microsoft.com/office/officeart/2011/layout/CircleProcess"/>
    <dgm:cxn modelId="{BED43CD8-003A-4FB6-91DE-7398B580DB1D}" type="presParOf" srcId="{7A3D62FD-F3A4-4A66-8169-60E09D8853AC}" destId="{BEF6835D-EEFC-4068-9789-67F0640676F8}" srcOrd="12" destOrd="0" presId="urn:microsoft.com/office/officeart/2011/layout/CircleProcess"/>
    <dgm:cxn modelId="{2E2AD9FB-110C-4799-A5E4-CD2547D13274}" type="presParOf" srcId="{BEF6835D-EEFC-4068-9789-67F0640676F8}" destId="{49DD2367-2914-4041-91CE-3D2DBF163654}" srcOrd="0" destOrd="0" presId="urn:microsoft.com/office/officeart/2011/layout/CircleProcess"/>
    <dgm:cxn modelId="{B1665C5C-0554-40FC-B48E-64150A06F728}" type="presParOf" srcId="{7A3D62FD-F3A4-4A66-8169-60E09D8853AC}" destId="{9FDDF624-AA7A-4F90-950B-4E4A7E0E16CC}" srcOrd="13" destOrd="0" presId="urn:microsoft.com/office/officeart/2011/layout/CircleProcess"/>
    <dgm:cxn modelId="{FA394253-88A4-484E-9414-5B201F2489FA}" type="presParOf" srcId="{9FDDF624-AA7A-4F90-950B-4E4A7E0E16CC}" destId="{1C649FC3-761C-4477-9E48-35EB8C0CA851}" srcOrd="0" destOrd="0" presId="urn:microsoft.com/office/officeart/2011/layout/CircleProcess"/>
    <dgm:cxn modelId="{A2600E0E-2FB9-48C0-9555-CA0BDC608142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 1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•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 2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5F02D51E-0A5E-4F98-B920-F14211E38053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•</a:t>
          </a:r>
          <a:endParaRPr lang="pl-PL" b="1"/>
        </a:p>
      </dgm:t>
    </dgm:pt>
    <dgm:pt modelId="{7DBB39FF-9366-4DFA-A352-F499477F4FF2}" type="parTrans" cxnId="{C98232FF-232D-429F-A095-9BF6CF170430}">
      <dgm:prSet/>
      <dgm:spPr/>
      <dgm:t>
        <a:bodyPr/>
        <a:lstStyle/>
        <a:p>
          <a:pPr algn="ctr"/>
          <a:endParaRPr lang="pl-PL"/>
        </a:p>
      </dgm:t>
    </dgm:pt>
    <dgm:pt modelId="{5ECBDA5B-54D4-4A87-9BB8-C95D866E2E51}" type="sibTrans" cxnId="{C98232FF-232D-429F-A095-9BF6CF170430}">
      <dgm:prSet/>
      <dgm:spPr/>
      <dgm:t>
        <a:bodyPr/>
        <a:lstStyle/>
        <a:p>
          <a:pPr algn="ctr"/>
          <a:endParaRPr lang="pl-PL"/>
        </a:p>
      </dgm:t>
    </dgm:pt>
    <dgm:pt modelId="{5467ADA8-AE2C-4958-B820-1ED904EC6FF4}">
      <dgm:prSet phldrT="[Tekst]"/>
      <dgm:spPr/>
      <dgm:t>
        <a:bodyPr/>
        <a:lstStyle/>
        <a:p>
          <a:pPr algn="ctr"/>
          <a:r>
            <a:rPr lang="pl-PL" b="1"/>
            <a:t>liczba 1</a:t>
          </a:r>
        </a:p>
      </dgm:t>
    </dgm:pt>
    <dgm:pt modelId="{1647C9BD-5F71-4C3F-87E8-972D54FA6FEC}" type="parTrans" cxnId="{CC22875C-34BA-4B70-8FAE-8BB4CCB329F8}">
      <dgm:prSet/>
      <dgm:spPr/>
      <dgm:t>
        <a:bodyPr/>
        <a:lstStyle/>
        <a:p>
          <a:pPr algn="ctr"/>
          <a:endParaRPr lang="pl-PL"/>
        </a:p>
      </dgm:t>
    </dgm:pt>
    <dgm:pt modelId="{27F31089-371C-4306-9834-29D395C37EF6}" type="sibTrans" cxnId="{CC22875C-34BA-4B70-8FAE-8BB4CCB329F8}">
      <dgm:prSet/>
      <dgm:spPr/>
      <dgm:t>
        <a:bodyPr/>
        <a:lstStyle/>
        <a:p>
          <a:pPr algn="ctr"/>
          <a:endParaRPr lang="pl-PL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DE60D776-BA5E-4ED9-A814-DB439559B100}" type="pres">
      <dgm:prSet presAssocID="{5467ADA8-AE2C-4958-B820-1ED904EC6FF4}" presName="Accent7" presStyleCnt="0"/>
      <dgm:spPr/>
    </dgm:pt>
    <dgm:pt modelId="{DDEEB120-4E13-4BD9-B2E1-8FB3F5AD9FB7}" type="pres">
      <dgm:prSet presAssocID="{5467ADA8-AE2C-4958-B820-1ED904EC6FF4}" presName="Accent" presStyleLbl="node1" presStyleIdx="0" presStyleCnt="7"/>
      <dgm:spPr/>
    </dgm:pt>
    <dgm:pt modelId="{EA058523-C44B-4A63-9BA1-35090F40DEF1}" type="pres">
      <dgm:prSet presAssocID="{5467ADA8-AE2C-4958-B820-1ED904EC6FF4}" presName="ParentBackground7" presStyleCnt="0"/>
      <dgm:spPr/>
    </dgm:pt>
    <dgm:pt modelId="{161D7F77-0191-423A-9AF6-5C23C47F0C4B}" type="pres">
      <dgm:prSet presAssocID="{5467ADA8-AE2C-4958-B820-1ED904EC6FF4}" presName="ParentBackground" presStyleLbl="fgAcc1" presStyleIdx="0" presStyleCnt="7"/>
      <dgm:spPr/>
      <dgm:t>
        <a:bodyPr/>
        <a:lstStyle/>
        <a:p>
          <a:endParaRPr lang="pl-PL"/>
        </a:p>
      </dgm:t>
    </dgm:pt>
    <dgm:pt modelId="{6BE36E90-1F6D-4984-B150-AAA1ED3DFA53}" type="pres">
      <dgm:prSet presAssocID="{5467ADA8-AE2C-4958-B820-1ED904EC6FF4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287957A-520B-412C-9A57-E3A44BBA7BB3}" type="pres">
      <dgm:prSet presAssocID="{5F02D51E-0A5E-4F98-B920-F14211E38053}" presName="Accent6" presStyleCnt="0"/>
      <dgm:spPr/>
    </dgm:pt>
    <dgm:pt modelId="{8AA2A9BE-5E93-41AA-8CFF-33229806AF17}" type="pres">
      <dgm:prSet presAssocID="{5F02D51E-0A5E-4F98-B920-F14211E38053}" presName="Accent" presStyleLbl="node1" presStyleIdx="1" presStyleCnt="7"/>
      <dgm:spPr>
        <a:prstGeom prst="ellipse">
          <a:avLst/>
        </a:prstGeom>
      </dgm:spPr>
    </dgm:pt>
    <dgm:pt modelId="{C9A83580-81B3-4A02-8DFD-33B38FD29202}" type="pres">
      <dgm:prSet presAssocID="{5F02D51E-0A5E-4F98-B920-F14211E38053}" presName="ParentBackground6" presStyleCnt="0"/>
      <dgm:spPr/>
    </dgm:pt>
    <dgm:pt modelId="{9A1EA9AF-ABBD-4D5D-A3B7-9B616CB47312}" type="pres">
      <dgm:prSet presAssocID="{5F02D51E-0A5E-4F98-B920-F14211E38053}" presName="ParentBackground" presStyleLbl="fgAcc1" presStyleIdx="1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E3AFEBC-4EFD-49FC-A3BF-D9C454BC1DF5}" type="pres">
      <dgm:prSet presAssocID="{5F02D51E-0A5E-4F98-B920-F14211E38053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2" presStyleCnt="7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2" presStyleCnt="7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3" presStyleCnt="7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3" presStyleCnt="7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4" presStyleCnt="7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4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5" presStyleCnt="7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5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6" presStyleCnt="7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6" presStyleCnt="7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0B2DEA5-4B7E-4DB2-82CC-5BD0472E1A07}" type="presOf" srcId="{4B23583E-0C7F-4A09-9131-5FABA9531F6E}" destId="{7A3D62FD-F3A4-4A66-8169-60E09D8853AC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447F401F-F258-4B8A-BE98-9A8D977B5C64}" type="presOf" srcId="{DB3A10F1-8A0C-4C8B-B32C-19FE21933B1E}" destId="{096A9C70-FE2A-4AE3-9530-20FF3ED3BC57}" srcOrd="1" destOrd="0" presId="urn:microsoft.com/office/officeart/2011/layout/CircleProcess"/>
    <dgm:cxn modelId="{CC22875C-34BA-4B70-8FAE-8BB4CCB329F8}" srcId="{4B23583E-0C7F-4A09-9131-5FABA9531F6E}" destId="{5467ADA8-AE2C-4958-B820-1ED904EC6FF4}" srcOrd="6" destOrd="0" parTransId="{1647C9BD-5F71-4C3F-87E8-972D54FA6FEC}" sibTransId="{27F31089-371C-4306-9834-29D395C37EF6}"/>
    <dgm:cxn modelId="{0433A8D3-FD15-4C50-B108-31925C7FBBDC}" type="presOf" srcId="{5467ADA8-AE2C-4958-B820-1ED904EC6FF4}" destId="{161D7F77-0191-423A-9AF6-5C23C47F0C4B}" srcOrd="0" destOrd="0" presId="urn:microsoft.com/office/officeart/2011/layout/CircleProcess"/>
    <dgm:cxn modelId="{A14067B7-D20E-4BAD-9FDB-26B5D51A5CA4}" type="presOf" srcId="{BEB3395E-B9EC-4920-9E07-350C49BE0BB1}" destId="{4EBF4134-CF5F-4CD1-B8BF-CE77529AE5A5}" srcOrd="0" destOrd="0" presId="urn:microsoft.com/office/officeart/2011/layout/CircleProcess"/>
    <dgm:cxn modelId="{B97CBA0D-D41A-4139-8D0B-D0B0109058EC}" type="presOf" srcId="{DB3A10F1-8A0C-4C8B-B32C-19FE21933B1E}" destId="{EBFCF62C-0CCF-4BAF-AFD7-8F4300E9DF5D}" srcOrd="0" destOrd="0" presId="urn:microsoft.com/office/officeart/2011/layout/CircleProcess"/>
    <dgm:cxn modelId="{60037A39-6BD7-40A4-9165-87FBCE12745C}" type="presOf" srcId="{5F02D51E-0A5E-4F98-B920-F14211E38053}" destId="{9A1EA9AF-ABBD-4D5D-A3B7-9B616CB47312}" srcOrd="0" destOrd="0" presId="urn:microsoft.com/office/officeart/2011/layout/CircleProcess"/>
    <dgm:cxn modelId="{A02C7891-582F-46C9-B80C-88372AA9A285}" type="presOf" srcId="{0FF59CB0-B30D-4E24-BCFD-AEFDCC4AAB1A}" destId="{911BF503-A651-4C4D-816F-E70E7D5EA19A}" srcOrd="1" destOrd="0" presId="urn:microsoft.com/office/officeart/2011/layout/CircleProcess"/>
    <dgm:cxn modelId="{336C64BB-9CEF-48D0-8AB5-6D70ADCF9150}" type="presOf" srcId="{5F02D51E-0A5E-4F98-B920-F14211E38053}" destId="{9E3AFEBC-4EFD-49FC-A3BF-D9C454BC1DF5}" srcOrd="1" destOrd="0" presId="urn:microsoft.com/office/officeart/2011/layout/CircleProcess"/>
    <dgm:cxn modelId="{857611B1-EDB4-4863-A52A-96807B1D14A1}" type="presOf" srcId="{0FF59CB0-B30D-4E24-BCFD-AEFDCC4AAB1A}" destId="{7DD551E2-5685-4E49-9129-E91421C8D5E3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9EEF45F8-C3EF-4653-9513-84CAAE0B9407}" type="presOf" srcId="{5ABD0E05-393C-4E7A-B15C-77E99C72B505}" destId="{1C649FC3-761C-4477-9E48-35EB8C0CA851}" srcOrd="0" destOrd="0" presId="urn:microsoft.com/office/officeart/2011/layout/CircleProcess"/>
    <dgm:cxn modelId="{9B4A4807-69FD-4C17-B145-E8B9DCDECE55}" type="presOf" srcId="{5467ADA8-AE2C-4958-B820-1ED904EC6FF4}" destId="{6BE36E90-1F6D-4984-B150-AAA1ED3DFA53}" srcOrd="1" destOrd="0" presId="urn:microsoft.com/office/officeart/2011/layout/CircleProcess"/>
    <dgm:cxn modelId="{87D97673-1276-468D-A3CC-164E32EA03F4}" type="presOf" srcId="{5ABD0E05-393C-4E7A-B15C-77E99C72B505}" destId="{F4F96D6E-1C6C-4685-BC38-796DF426BA89}" srcOrd="1" destOrd="0" presId="urn:microsoft.com/office/officeart/2011/layout/CircleProcess"/>
    <dgm:cxn modelId="{C98232FF-232D-429F-A095-9BF6CF170430}" srcId="{4B23583E-0C7F-4A09-9131-5FABA9531F6E}" destId="{5F02D51E-0A5E-4F98-B920-F14211E38053}" srcOrd="5" destOrd="0" parTransId="{7DBB39FF-9366-4DFA-A352-F499477F4FF2}" sibTransId="{5ECBDA5B-54D4-4A87-9BB8-C95D866E2E51}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E22EE4D6-E153-46EE-88B6-C40530148BCB}" type="presOf" srcId="{86969162-9CE0-40F1-8403-F797C00073B4}" destId="{A20FFA2E-044B-4212-9D73-8AB1ED5382F4}" srcOrd="1" destOrd="0" presId="urn:microsoft.com/office/officeart/2011/layout/CircleProcess"/>
    <dgm:cxn modelId="{0E7FCE10-4D1A-4EAA-9325-67D76FC43EE6}" type="presOf" srcId="{86969162-9CE0-40F1-8403-F797C00073B4}" destId="{C578D8F4-C34B-4B81-B47E-DF8CC186A25C}" srcOrd="0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74B760E5-06AB-4F25-9D11-2E1EECAEC706}" type="presOf" srcId="{BEB3395E-B9EC-4920-9E07-350C49BE0BB1}" destId="{A25BDE0E-E7A1-4B66-926F-D9EA40B43FEC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94417BD4-9B4B-4DF2-B671-4F6630FB498B}" type="presParOf" srcId="{7A3D62FD-F3A4-4A66-8169-60E09D8853AC}" destId="{DE60D776-BA5E-4ED9-A814-DB439559B100}" srcOrd="0" destOrd="0" presId="urn:microsoft.com/office/officeart/2011/layout/CircleProcess"/>
    <dgm:cxn modelId="{3406592E-B0CD-4704-9DE6-99E9333A78AE}" type="presParOf" srcId="{DE60D776-BA5E-4ED9-A814-DB439559B100}" destId="{DDEEB120-4E13-4BD9-B2E1-8FB3F5AD9FB7}" srcOrd="0" destOrd="0" presId="urn:microsoft.com/office/officeart/2011/layout/CircleProcess"/>
    <dgm:cxn modelId="{9A40BD70-2030-4314-B3C0-76CCA15B5089}" type="presParOf" srcId="{7A3D62FD-F3A4-4A66-8169-60E09D8853AC}" destId="{EA058523-C44B-4A63-9BA1-35090F40DEF1}" srcOrd="1" destOrd="0" presId="urn:microsoft.com/office/officeart/2011/layout/CircleProcess"/>
    <dgm:cxn modelId="{4F76B9C3-CF9F-44F2-BE04-3D104362BCA6}" type="presParOf" srcId="{EA058523-C44B-4A63-9BA1-35090F40DEF1}" destId="{161D7F77-0191-423A-9AF6-5C23C47F0C4B}" srcOrd="0" destOrd="0" presId="urn:microsoft.com/office/officeart/2011/layout/CircleProcess"/>
    <dgm:cxn modelId="{9912E85D-F6A8-4178-B310-B32A19B06534}" type="presParOf" srcId="{7A3D62FD-F3A4-4A66-8169-60E09D8853AC}" destId="{6BE36E90-1F6D-4984-B150-AAA1ED3DFA53}" srcOrd="2" destOrd="0" presId="urn:microsoft.com/office/officeart/2011/layout/CircleProcess"/>
    <dgm:cxn modelId="{CE6625DC-679D-4C4C-A648-B6816469123B}" type="presParOf" srcId="{7A3D62FD-F3A4-4A66-8169-60E09D8853AC}" destId="{0287957A-520B-412C-9A57-E3A44BBA7BB3}" srcOrd="3" destOrd="0" presId="urn:microsoft.com/office/officeart/2011/layout/CircleProcess"/>
    <dgm:cxn modelId="{DB8C5486-D42E-4BA6-9D2D-78592C39D864}" type="presParOf" srcId="{0287957A-520B-412C-9A57-E3A44BBA7BB3}" destId="{8AA2A9BE-5E93-41AA-8CFF-33229806AF17}" srcOrd="0" destOrd="0" presId="urn:microsoft.com/office/officeart/2011/layout/CircleProcess"/>
    <dgm:cxn modelId="{6E63EEC6-EE85-4D97-96A1-63C4D90DCB53}" type="presParOf" srcId="{7A3D62FD-F3A4-4A66-8169-60E09D8853AC}" destId="{C9A83580-81B3-4A02-8DFD-33B38FD29202}" srcOrd="4" destOrd="0" presId="urn:microsoft.com/office/officeart/2011/layout/CircleProcess"/>
    <dgm:cxn modelId="{01CA3F90-5814-4059-B96F-CF2F2404277E}" type="presParOf" srcId="{C9A83580-81B3-4A02-8DFD-33B38FD29202}" destId="{9A1EA9AF-ABBD-4D5D-A3B7-9B616CB47312}" srcOrd="0" destOrd="0" presId="urn:microsoft.com/office/officeart/2011/layout/CircleProcess"/>
    <dgm:cxn modelId="{BD7812A7-C342-4CBA-957D-B93A2BB86CAD}" type="presParOf" srcId="{7A3D62FD-F3A4-4A66-8169-60E09D8853AC}" destId="{9E3AFEBC-4EFD-49FC-A3BF-D9C454BC1DF5}" srcOrd="5" destOrd="0" presId="urn:microsoft.com/office/officeart/2011/layout/CircleProcess"/>
    <dgm:cxn modelId="{007D2BE3-2309-4785-BFB5-33433E7BCF65}" type="presParOf" srcId="{7A3D62FD-F3A4-4A66-8169-60E09D8853AC}" destId="{07BBC14C-4FBB-490D-85F9-6EBBE22D432F}" srcOrd="6" destOrd="0" presId="urn:microsoft.com/office/officeart/2011/layout/CircleProcess"/>
    <dgm:cxn modelId="{197BC191-2D94-4266-9BE5-A6FA3A0673CC}" type="presParOf" srcId="{07BBC14C-4FBB-490D-85F9-6EBBE22D432F}" destId="{B974E013-720C-4D62-88AE-C75433250EAC}" srcOrd="0" destOrd="0" presId="urn:microsoft.com/office/officeart/2011/layout/CircleProcess"/>
    <dgm:cxn modelId="{14112B19-8FCE-47D4-B57E-D39C49578FAC}" type="presParOf" srcId="{7A3D62FD-F3A4-4A66-8169-60E09D8853AC}" destId="{AEBC1BBA-70C0-467B-9399-9354E3D68095}" srcOrd="7" destOrd="0" presId="urn:microsoft.com/office/officeart/2011/layout/CircleProcess"/>
    <dgm:cxn modelId="{F7B24E9C-6C1A-469A-9750-65D846E7DEE4}" type="presParOf" srcId="{AEBC1BBA-70C0-467B-9399-9354E3D68095}" destId="{C578D8F4-C34B-4B81-B47E-DF8CC186A25C}" srcOrd="0" destOrd="0" presId="urn:microsoft.com/office/officeart/2011/layout/CircleProcess"/>
    <dgm:cxn modelId="{DA515F7F-4467-4FB0-91B0-53E931C01F5D}" type="presParOf" srcId="{7A3D62FD-F3A4-4A66-8169-60E09D8853AC}" destId="{A20FFA2E-044B-4212-9D73-8AB1ED5382F4}" srcOrd="8" destOrd="0" presId="urn:microsoft.com/office/officeart/2011/layout/CircleProcess"/>
    <dgm:cxn modelId="{BD8E1DA9-AA07-41F9-AD5B-DCD5837D081D}" type="presParOf" srcId="{7A3D62FD-F3A4-4A66-8169-60E09D8853AC}" destId="{772F7E19-5358-40D6-8A9B-E974F4EB6FA7}" srcOrd="9" destOrd="0" presId="urn:microsoft.com/office/officeart/2011/layout/CircleProcess"/>
    <dgm:cxn modelId="{F0B9C838-507A-4308-8326-0D25DBA4403B}" type="presParOf" srcId="{772F7E19-5358-40D6-8A9B-E974F4EB6FA7}" destId="{4944E72E-F8CB-411E-8202-0BD6D3BD233E}" srcOrd="0" destOrd="0" presId="urn:microsoft.com/office/officeart/2011/layout/CircleProcess"/>
    <dgm:cxn modelId="{51EB1B16-2309-4F70-B315-D155896C36E9}" type="presParOf" srcId="{7A3D62FD-F3A4-4A66-8169-60E09D8853AC}" destId="{B9D93AAB-DAA8-4AFF-97C7-E7AF414FEA03}" srcOrd="10" destOrd="0" presId="urn:microsoft.com/office/officeart/2011/layout/CircleProcess"/>
    <dgm:cxn modelId="{67EC540E-BD23-438E-90FB-1D5F01154BDF}" type="presParOf" srcId="{B9D93AAB-DAA8-4AFF-97C7-E7AF414FEA03}" destId="{EBFCF62C-0CCF-4BAF-AFD7-8F4300E9DF5D}" srcOrd="0" destOrd="0" presId="urn:microsoft.com/office/officeart/2011/layout/CircleProcess"/>
    <dgm:cxn modelId="{7C4F641F-9036-46AB-BF37-1CF5BBC7307E}" type="presParOf" srcId="{7A3D62FD-F3A4-4A66-8169-60E09D8853AC}" destId="{096A9C70-FE2A-4AE3-9530-20FF3ED3BC57}" srcOrd="11" destOrd="0" presId="urn:microsoft.com/office/officeart/2011/layout/CircleProcess"/>
    <dgm:cxn modelId="{2C94ACC3-1BA9-4F7D-A691-D46706D55555}" type="presParOf" srcId="{7A3D62FD-F3A4-4A66-8169-60E09D8853AC}" destId="{0026F552-DE78-4335-AF2C-9DE312B44243}" srcOrd="12" destOrd="0" presId="urn:microsoft.com/office/officeart/2011/layout/CircleProcess"/>
    <dgm:cxn modelId="{994E26AD-DBB9-4E89-8BCC-38B6F0EE2BE2}" type="presParOf" srcId="{0026F552-DE78-4335-AF2C-9DE312B44243}" destId="{5A03B100-2DB8-4ABF-8B23-C87B8649384C}" srcOrd="0" destOrd="0" presId="urn:microsoft.com/office/officeart/2011/layout/CircleProcess"/>
    <dgm:cxn modelId="{AC514E9D-6430-4C24-9619-F073E7F0D3B5}" type="presParOf" srcId="{7A3D62FD-F3A4-4A66-8169-60E09D8853AC}" destId="{92C029B8-4895-4A79-922B-181112B29CE2}" srcOrd="13" destOrd="0" presId="urn:microsoft.com/office/officeart/2011/layout/CircleProcess"/>
    <dgm:cxn modelId="{97BDFD4B-1DF3-4123-976C-2DFBE8E27A01}" type="presParOf" srcId="{92C029B8-4895-4A79-922B-181112B29CE2}" destId="{4EBF4134-CF5F-4CD1-B8BF-CE77529AE5A5}" srcOrd="0" destOrd="0" presId="urn:microsoft.com/office/officeart/2011/layout/CircleProcess"/>
    <dgm:cxn modelId="{689865B9-5437-4ECB-8AE6-2D134CA8BBC1}" type="presParOf" srcId="{7A3D62FD-F3A4-4A66-8169-60E09D8853AC}" destId="{A25BDE0E-E7A1-4B66-926F-D9EA40B43FEC}" srcOrd="14" destOrd="0" presId="urn:microsoft.com/office/officeart/2011/layout/CircleProcess"/>
    <dgm:cxn modelId="{6210A011-8618-4B6E-8562-15C001F96AEB}" type="presParOf" srcId="{7A3D62FD-F3A4-4A66-8169-60E09D8853AC}" destId="{B96B6793-5BA9-4CCD-8B86-A3BFC9C9C219}" srcOrd="15" destOrd="0" presId="urn:microsoft.com/office/officeart/2011/layout/CircleProcess"/>
    <dgm:cxn modelId="{310AAEF1-C653-49E2-96EC-DC65E055E564}" type="presParOf" srcId="{B96B6793-5BA9-4CCD-8B86-A3BFC9C9C219}" destId="{C57D2F9A-BF7E-4023-BBB3-3D00E62501CA}" srcOrd="0" destOrd="0" presId="urn:microsoft.com/office/officeart/2011/layout/CircleProcess"/>
    <dgm:cxn modelId="{9A42505B-68B1-484C-A19A-8998F8CBC78E}" type="presParOf" srcId="{7A3D62FD-F3A4-4A66-8169-60E09D8853AC}" destId="{49E37887-8674-451E-A346-0A6BD2234E0B}" srcOrd="16" destOrd="0" presId="urn:microsoft.com/office/officeart/2011/layout/CircleProcess"/>
    <dgm:cxn modelId="{7A21E14F-66DA-480A-96E2-B361E8A49D89}" type="presParOf" srcId="{49E37887-8674-451E-A346-0A6BD2234E0B}" destId="{7DD551E2-5685-4E49-9129-E91421C8D5E3}" srcOrd="0" destOrd="0" presId="urn:microsoft.com/office/officeart/2011/layout/CircleProcess"/>
    <dgm:cxn modelId="{A5115B67-3654-4665-9D53-DA7D7EFC56EA}" type="presParOf" srcId="{7A3D62FD-F3A4-4A66-8169-60E09D8853AC}" destId="{911BF503-A651-4C4D-816F-E70E7D5EA19A}" srcOrd="17" destOrd="0" presId="urn:microsoft.com/office/officeart/2011/layout/CircleProcess"/>
    <dgm:cxn modelId="{59313702-35CE-4173-BF4B-397395E436F2}" type="presParOf" srcId="{7A3D62FD-F3A4-4A66-8169-60E09D8853AC}" destId="{BEF6835D-EEFC-4068-9789-67F0640676F8}" srcOrd="18" destOrd="0" presId="urn:microsoft.com/office/officeart/2011/layout/CircleProcess"/>
    <dgm:cxn modelId="{DA781570-C327-4220-926C-A5B14032C4F8}" type="presParOf" srcId="{BEF6835D-EEFC-4068-9789-67F0640676F8}" destId="{49DD2367-2914-4041-91CE-3D2DBF163654}" srcOrd="0" destOrd="0" presId="urn:microsoft.com/office/officeart/2011/layout/CircleProcess"/>
    <dgm:cxn modelId="{9B0A2BF2-A698-4DB2-84C1-14CC73B1D7D8}" type="presParOf" srcId="{7A3D62FD-F3A4-4A66-8169-60E09D8853AC}" destId="{9FDDF624-AA7A-4F90-950B-4E4A7E0E16CC}" srcOrd="19" destOrd="0" presId="urn:microsoft.com/office/officeart/2011/layout/CircleProcess"/>
    <dgm:cxn modelId="{A4EAD060-A984-461A-9C13-91C56F21F6AD}" type="presParOf" srcId="{9FDDF624-AA7A-4F90-950B-4E4A7E0E16CC}" destId="{1C649FC3-761C-4477-9E48-35EB8C0CA851}" srcOrd="0" destOrd="0" presId="urn:microsoft.com/office/officeart/2011/layout/CircleProcess"/>
    <dgm:cxn modelId="{68320F1C-28B3-457A-A2D5-8AF8D1CABE79}" type="presParOf" srcId="{7A3D62FD-F3A4-4A66-8169-60E09D8853AC}" destId="{F4F96D6E-1C6C-4685-BC38-796DF426BA89}" srcOrd="20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 custT="1"/>
      <dgm:spPr/>
      <dgm:t>
        <a:bodyPr/>
        <a:lstStyle/>
        <a:p>
          <a:pPr algn="ctr"/>
          <a:r>
            <a:rPr lang="pl-PL" sz="1800" b="1"/>
            <a:t>:</a:t>
          </a:r>
          <a:endParaRPr lang="pl-PL" sz="1300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1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DD67784-D6A4-405B-B56B-C7F14F070AC3}" type="presOf" srcId="{86969162-9CE0-40F1-8403-F797C00073B4}" destId="{A20FFA2E-044B-4212-9D73-8AB1ED5382F4}" srcOrd="1" destOrd="0" presId="urn:microsoft.com/office/officeart/2011/layout/CircleProcess"/>
    <dgm:cxn modelId="{CC1D311F-32B9-45DF-8DE0-76F792D2734C}" type="presOf" srcId="{0FF59CB0-B30D-4E24-BCFD-AEFDCC4AAB1A}" destId="{911BF503-A651-4C4D-816F-E70E7D5EA19A}" srcOrd="1" destOrd="0" presId="urn:microsoft.com/office/officeart/2011/layout/CircleProcess"/>
    <dgm:cxn modelId="{65A4D093-C719-4491-A199-65C79008448B}" type="presOf" srcId="{5ABD0E05-393C-4E7A-B15C-77E99C72B505}" destId="{1C649FC3-761C-4477-9E48-35EB8C0CA851}" srcOrd="0" destOrd="0" presId="urn:microsoft.com/office/officeart/2011/layout/CircleProcess"/>
    <dgm:cxn modelId="{EC052DA2-08E0-49CE-BAD6-8C8036E56995}" type="presOf" srcId="{86969162-9CE0-40F1-8403-F797C00073B4}" destId="{C578D8F4-C34B-4B81-B47E-DF8CC186A25C}" srcOrd="0" destOrd="0" presId="urn:microsoft.com/office/officeart/2011/layout/CircleProcess"/>
    <dgm:cxn modelId="{A54DC889-90C4-40AE-9A68-90D54853CF51}" type="presOf" srcId="{DB3A10F1-8A0C-4C8B-B32C-19FE21933B1E}" destId="{096A9C70-FE2A-4AE3-9530-20FF3ED3BC57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23CB7F2D-EBBA-4BE6-9359-C0483CA9A4C7}" type="presOf" srcId="{4B23583E-0C7F-4A09-9131-5FABA9531F6E}" destId="{7A3D62FD-F3A4-4A66-8169-60E09D8853AC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F33015E8-8C87-4F5B-9B6A-955BEFFFF171}" type="presOf" srcId="{BEB3395E-B9EC-4920-9E07-350C49BE0BB1}" destId="{4EBF4134-CF5F-4CD1-B8BF-CE77529AE5A5}" srcOrd="0" destOrd="0" presId="urn:microsoft.com/office/officeart/2011/layout/CircleProcess"/>
    <dgm:cxn modelId="{570B1984-9208-4308-BBEB-E8CB48A9B192}" type="presOf" srcId="{0FF59CB0-B30D-4E24-BCFD-AEFDCC4AAB1A}" destId="{7DD551E2-5685-4E49-9129-E91421C8D5E3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BC08239E-BD62-46B8-8FD0-9E5D80847B73}" type="presOf" srcId="{BEB3395E-B9EC-4920-9E07-350C49BE0BB1}" destId="{A25BDE0E-E7A1-4B66-926F-D9EA40B43FEC}" srcOrd="1" destOrd="0" presId="urn:microsoft.com/office/officeart/2011/layout/CircleProcess"/>
    <dgm:cxn modelId="{A305C525-E304-479C-BE00-E050C18FD677}" type="presOf" srcId="{DB3A10F1-8A0C-4C8B-B32C-19FE21933B1E}" destId="{EBFCF62C-0CCF-4BAF-AFD7-8F4300E9DF5D}" srcOrd="0" destOrd="0" presId="urn:microsoft.com/office/officeart/2011/layout/CircleProcess"/>
    <dgm:cxn modelId="{F0734E94-4927-47E1-915F-CD3FD9505E63}" type="presOf" srcId="{5ABD0E05-393C-4E7A-B15C-77E99C72B505}" destId="{F4F96D6E-1C6C-4685-BC38-796DF426BA89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DB1C15A0-90EB-4EF6-AD9C-041E62461EF0}" type="presParOf" srcId="{7A3D62FD-F3A4-4A66-8169-60E09D8853AC}" destId="{07BBC14C-4FBB-490D-85F9-6EBBE22D432F}" srcOrd="0" destOrd="0" presId="urn:microsoft.com/office/officeart/2011/layout/CircleProcess"/>
    <dgm:cxn modelId="{B4A26E45-7F6B-4B11-9FCE-3E9461EA9654}" type="presParOf" srcId="{07BBC14C-4FBB-490D-85F9-6EBBE22D432F}" destId="{B974E013-720C-4D62-88AE-C75433250EAC}" srcOrd="0" destOrd="0" presId="urn:microsoft.com/office/officeart/2011/layout/CircleProcess"/>
    <dgm:cxn modelId="{DFF7F563-886E-4A3F-9713-3E136832DABA}" type="presParOf" srcId="{7A3D62FD-F3A4-4A66-8169-60E09D8853AC}" destId="{AEBC1BBA-70C0-467B-9399-9354E3D68095}" srcOrd="1" destOrd="0" presId="urn:microsoft.com/office/officeart/2011/layout/CircleProcess"/>
    <dgm:cxn modelId="{D6FD1462-901B-46D6-9871-A4C663EAB624}" type="presParOf" srcId="{AEBC1BBA-70C0-467B-9399-9354E3D68095}" destId="{C578D8F4-C34B-4B81-B47E-DF8CC186A25C}" srcOrd="0" destOrd="0" presId="urn:microsoft.com/office/officeart/2011/layout/CircleProcess"/>
    <dgm:cxn modelId="{36DE832E-3E78-4434-8B4E-3E11EE5EE70B}" type="presParOf" srcId="{7A3D62FD-F3A4-4A66-8169-60E09D8853AC}" destId="{A20FFA2E-044B-4212-9D73-8AB1ED5382F4}" srcOrd="2" destOrd="0" presId="urn:microsoft.com/office/officeart/2011/layout/CircleProcess"/>
    <dgm:cxn modelId="{AFCFA436-0D27-4B0C-A57C-F83D732D665F}" type="presParOf" srcId="{7A3D62FD-F3A4-4A66-8169-60E09D8853AC}" destId="{772F7E19-5358-40D6-8A9B-E974F4EB6FA7}" srcOrd="3" destOrd="0" presId="urn:microsoft.com/office/officeart/2011/layout/CircleProcess"/>
    <dgm:cxn modelId="{E5356987-BA5F-40D2-807A-77BA94716A21}" type="presParOf" srcId="{772F7E19-5358-40D6-8A9B-E974F4EB6FA7}" destId="{4944E72E-F8CB-411E-8202-0BD6D3BD233E}" srcOrd="0" destOrd="0" presId="urn:microsoft.com/office/officeart/2011/layout/CircleProcess"/>
    <dgm:cxn modelId="{976C7DC7-813E-4A6F-9B63-C7C4B0F765A6}" type="presParOf" srcId="{7A3D62FD-F3A4-4A66-8169-60E09D8853AC}" destId="{B9D93AAB-DAA8-4AFF-97C7-E7AF414FEA03}" srcOrd="4" destOrd="0" presId="urn:microsoft.com/office/officeart/2011/layout/CircleProcess"/>
    <dgm:cxn modelId="{8B3D6AEC-FAD4-4E36-86D3-46C433A7224A}" type="presParOf" srcId="{B9D93AAB-DAA8-4AFF-97C7-E7AF414FEA03}" destId="{EBFCF62C-0CCF-4BAF-AFD7-8F4300E9DF5D}" srcOrd="0" destOrd="0" presId="urn:microsoft.com/office/officeart/2011/layout/CircleProcess"/>
    <dgm:cxn modelId="{AA6EE747-2B18-4357-A4A7-DBD0FA285AFC}" type="presParOf" srcId="{7A3D62FD-F3A4-4A66-8169-60E09D8853AC}" destId="{096A9C70-FE2A-4AE3-9530-20FF3ED3BC57}" srcOrd="5" destOrd="0" presId="urn:microsoft.com/office/officeart/2011/layout/CircleProcess"/>
    <dgm:cxn modelId="{17118BB4-F0F1-4DD4-9FA7-11E1B4696FC3}" type="presParOf" srcId="{7A3D62FD-F3A4-4A66-8169-60E09D8853AC}" destId="{0026F552-DE78-4335-AF2C-9DE312B44243}" srcOrd="6" destOrd="0" presId="urn:microsoft.com/office/officeart/2011/layout/CircleProcess"/>
    <dgm:cxn modelId="{5A9E6178-2C52-48E3-AB95-79D258741C27}" type="presParOf" srcId="{0026F552-DE78-4335-AF2C-9DE312B44243}" destId="{5A03B100-2DB8-4ABF-8B23-C87B8649384C}" srcOrd="0" destOrd="0" presId="urn:microsoft.com/office/officeart/2011/layout/CircleProcess"/>
    <dgm:cxn modelId="{3BDCC803-7559-4FCC-B11D-F4D2F11CFF7F}" type="presParOf" srcId="{7A3D62FD-F3A4-4A66-8169-60E09D8853AC}" destId="{92C029B8-4895-4A79-922B-181112B29CE2}" srcOrd="7" destOrd="0" presId="urn:microsoft.com/office/officeart/2011/layout/CircleProcess"/>
    <dgm:cxn modelId="{1D60B87F-4DEC-4A71-889A-CB631DEFA01B}" type="presParOf" srcId="{92C029B8-4895-4A79-922B-181112B29CE2}" destId="{4EBF4134-CF5F-4CD1-B8BF-CE77529AE5A5}" srcOrd="0" destOrd="0" presId="urn:microsoft.com/office/officeart/2011/layout/CircleProcess"/>
    <dgm:cxn modelId="{B9631D95-43FE-4A43-94DE-7A535B68F74A}" type="presParOf" srcId="{7A3D62FD-F3A4-4A66-8169-60E09D8853AC}" destId="{A25BDE0E-E7A1-4B66-926F-D9EA40B43FEC}" srcOrd="8" destOrd="0" presId="urn:microsoft.com/office/officeart/2011/layout/CircleProcess"/>
    <dgm:cxn modelId="{DF9DF8C0-7FC4-4A84-9394-AEC7643AEFEE}" type="presParOf" srcId="{7A3D62FD-F3A4-4A66-8169-60E09D8853AC}" destId="{B96B6793-5BA9-4CCD-8B86-A3BFC9C9C219}" srcOrd="9" destOrd="0" presId="urn:microsoft.com/office/officeart/2011/layout/CircleProcess"/>
    <dgm:cxn modelId="{CEB15033-5474-4077-88F3-545DCDD06A81}" type="presParOf" srcId="{B96B6793-5BA9-4CCD-8B86-A3BFC9C9C219}" destId="{C57D2F9A-BF7E-4023-BBB3-3D00E62501CA}" srcOrd="0" destOrd="0" presId="urn:microsoft.com/office/officeart/2011/layout/CircleProcess"/>
    <dgm:cxn modelId="{E45EE457-BB31-4E30-8070-FAEADF8E9C23}" type="presParOf" srcId="{7A3D62FD-F3A4-4A66-8169-60E09D8853AC}" destId="{49E37887-8674-451E-A346-0A6BD2234E0B}" srcOrd="10" destOrd="0" presId="urn:microsoft.com/office/officeart/2011/layout/CircleProcess"/>
    <dgm:cxn modelId="{4ED6E1A5-C1E3-45BA-8403-FFB9B6407B25}" type="presParOf" srcId="{49E37887-8674-451E-A346-0A6BD2234E0B}" destId="{7DD551E2-5685-4E49-9129-E91421C8D5E3}" srcOrd="0" destOrd="0" presId="urn:microsoft.com/office/officeart/2011/layout/CircleProcess"/>
    <dgm:cxn modelId="{2CF0E7D8-4537-48B9-BB77-E749A2387977}" type="presParOf" srcId="{7A3D62FD-F3A4-4A66-8169-60E09D8853AC}" destId="{911BF503-A651-4C4D-816F-E70E7D5EA19A}" srcOrd="11" destOrd="0" presId="urn:microsoft.com/office/officeart/2011/layout/CircleProcess"/>
    <dgm:cxn modelId="{3794AC52-0C8A-4634-8DB0-D36DE5E1135A}" type="presParOf" srcId="{7A3D62FD-F3A4-4A66-8169-60E09D8853AC}" destId="{BEF6835D-EEFC-4068-9789-67F0640676F8}" srcOrd="12" destOrd="0" presId="urn:microsoft.com/office/officeart/2011/layout/CircleProcess"/>
    <dgm:cxn modelId="{D461750D-23C3-48B0-8595-056EDFD57999}" type="presParOf" srcId="{BEF6835D-EEFC-4068-9789-67F0640676F8}" destId="{49DD2367-2914-4041-91CE-3D2DBF163654}" srcOrd="0" destOrd="0" presId="urn:microsoft.com/office/officeart/2011/layout/CircleProcess"/>
    <dgm:cxn modelId="{B0DEBCAF-78DE-4FF1-B229-34A438AB2431}" type="presParOf" srcId="{7A3D62FD-F3A4-4A66-8169-60E09D8853AC}" destId="{9FDDF624-AA7A-4F90-950B-4E4A7E0E16CC}" srcOrd="13" destOrd="0" presId="urn:microsoft.com/office/officeart/2011/layout/CircleProcess"/>
    <dgm:cxn modelId="{3B659174-8795-4AD1-B409-0F61B3C93698}" type="presParOf" srcId="{9FDDF624-AA7A-4F90-950B-4E4A7E0E16CC}" destId="{1C649FC3-761C-4477-9E48-35EB8C0CA851}" srcOrd="0" destOrd="0" presId="urn:microsoft.com/office/officeart/2011/layout/CircleProcess"/>
    <dgm:cxn modelId="{780281DF-4DD3-48C0-84D3-F00FF0A80524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: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03AB6CC-13D4-45F2-9E3B-47CD904C9C8C}" type="presOf" srcId="{0FF59CB0-B30D-4E24-BCFD-AEFDCC4AAB1A}" destId="{911BF503-A651-4C4D-816F-E70E7D5EA19A}" srcOrd="1" destOrd="0" presId="urn:microsoft.com/office/officeart/2011/layout/CircleProcess"/>
    <dgm:cxn modelId="{131188A6-8CFA-42B1-A053-304573513508}" type="presOf" srcId="{86969162-9CE0-40F1-8403-F797C00073B4}" destId="{A20FFA2E-044B-4212-9D73-8AB1ED5382F4}" srcOrd="1" destOrd="0" presId="urn:microsoft.com/office/officeart/2011/layout/CircleProcess"/>
    <dgm:cxn modelId="{693C2448-94B4-40D0-8BFB-B332E045888F}" type="presOf" srcId="{0FF59CB0-B30D-4E24-BCFD-AEFDCC4AAB1A}" destId="{7DD551E2-5685-4E49-9129-E91421C8D5E3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E06BB65C-4D03-44BE-8A2D-29D280295D30}" type="presOf" srcId="{DB3A10F1-8A0C-4C8B-B32C-19FE21933B1E}" destId="{096A9C70-FE2A-4AE3-9530-20FF3ED3BC57}" srcOrd="1" destOrd="0" presId="urn:microsoft.com/office/officeart/2011/layout/CircleProcess"/>
    <dgm:cxn modelId="{93070151-2B84-4190-800B-30E70BAEA94B}" type="presOf" srcId="{DB3A10F1-8A0C-4C8B-B32C-19FE21933B1E}" destId="{EBFCF62C-0CCF-4BAF-AFD7-8F4300E9DF5D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C7A53A32-E5F3-4248-B10D-7107402AA0DE}" type="presOf" srcId="{BEB3395E-B9EC-4920-9E07-350C49BE0BB1}" destId="{A25BDE0E-E7A1-4B66-926F-D9EA40B43FEC}" srcOrd="1" destOrd="0" presId="urn:microsoft.com/office/officeart/2011/layout/CircleProcess"/>
    <dgm:cxn modelId="{793DA2F0-4227-4FFF-85F8-1FE739987C84}" type="presOf" srcId="{BEB3395E-B9EC-4920-9E07-350C49BE0BB1}" destId="{4EBF4134-CF5F-4CD1-B8BF-CE77529AE5A5}" srcOrd="0" destOrd="0" presId="urn:microsoft.com/office/officeart/2011/layout/CircleProcess"/>
    <dgm:cxn modelId="{26417721-2540-4EEF-AE96-9CE1C52194D2}" type="presOf" srcId="{5ABD0E05-393C-4E7A-B15C-77E99C72B505}" destId="{1C649FC3-761C-4477-9E48-35EB8C0CA851}" srcOrd="0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B70A25BF-545C-4CE6-B258-37FCB671B7AC}" type="presOf" srcId="{4B23583E-0C7F-4A09-9131-5FABA9531F6E}" destId="{7A3D62FD-F3A4-4A66-8169-60E09D8853AC}" srcOrd="0" destOrd="0" presId="urn:microsoft.com/office/officeart/2011/layout/CircleProcess"/>
    <dgm:cxn modelId="{36D5A3D6-0089-42B6-B484-646284414711}" type="presOf" srcId="{86969162-9CE0-40F1-8403-F797C00073B4}" destId="{C578D8F4-C34B-4B81-B47E-DF8CC186A25C}" srcOrd="0" destOrd="0" presId="urn:microsoft.com/office/officeart/2011/layout/CircleProcess"/>
    <dgm:cxn modelId="{9C5DFBA1-D5C2-4CBA-8CDD-40AD8C86D61C}" type="presOf" srcId="{5ABD0E05-393C-4E7A-B15C-77E99C72B505}" destId="{F4F96D6E-1C6C-4685-BC38-796DF426BA89}" srcOrd="1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B05E746D-70F6-46CE-A172-148B3FAA9413}" type="presParOf" srcId="{7A3D62FD-F3A4-4A66-8169-60E09D8853AC}" destId="{07BBC14C-4FBB-490D-85F9-6EBBE22D432F}" srcOrd="0" destOrd="0" presId="urn:microsoft.com/office/officeart/2011/layout/CircleProcess"/>
    <dgm:cxn modelId="{7E613900-5F3B-483C-A275-265BDD9BAE8B}" type="presParOf" srcId="{07BBC14C-4FBB-490D-85F9-6EBBE22D432F}" destId="{B974E013-720C-4D62-88AE-C75433250EAC}" srcOrd="0" destOrd="0" presId="urn:microsoft.com/office/officeart/2011/layout/CircleProcess"/>
    <dgm:cxn modelId="{6BC7D55C-F810-4BF7-802F-AD6735EAFF32}" type="presParOf" srcId="{7A3D62FD-F3A4-4A66-8169-60E09D8853AC}" destId="{AEBC1BBA-70C0-467B-9399-9354E3D68095}" srcOrd="1" destOrd="0" presId="urn:microsoft.com/office/officeart/2011/layout/CircleProcess"/>
    <dgm:cxn modelId="{6EFBCB9C-68D2-43D5-B3EE-FC79B1E743D9}" type="presParOf" srcId="{AEBC1BBA-70C0-467B-9399-9354E3D68095}" destId="{C578D8F4-C34B-4B81-B47E-DF8CC186A25C}" srcOrd="0" destOrd="0" presId="urn:microsoft.com/office/officeart/2011/layout/CircleProcess"/>
    <dgm:cxn modelId="{D3CCD89B-A8B9-492B-B41A-B0419F602209}" type="presParOf" srcId="{7A3D62FD-F3A4-4A66-8169-60E09D8853AC}" destId="{A20FFA2E-044B-4212-9D73-8AB1ED5382F4}" srcOrd="2" destOrd="0" presId="urn:microsoft.com/office/officeart/2011/layout/CircleProcess"/>
    <dgm:cxn modelId="{15CDBB77-86C2-418E-B2C4-5490A66DC122}" type="presParOf" srcId="{7A3D62FD-F3A4-4A66-8169-60E09D8853AC}" destId="{772F7E19-5358-40D6-8A9B-E974F4EB6FA7}" srcOrd="3" destOrd="0" presId="urn:microsoft.com/office/officeart/2011/layout/CircleProcess"/>
    <dgm:cxn modelId="{8FEAE82A-255E-42C7-BCEB-B3931657D999}" type="presParOf" srcId="{772F7E19-5358-40D6-8A9B-E974F4EB6FA7}" destId="{4944E72E-F8CB-411E-8202-0BD6D3BD233E}" srcOrd="0" destOrd="0" presId="urn:microsoft.com/office/officeart/2011/layout/CircleProcess"/>
    <dgm:cxn modelId="{3F592E8A-923B-4846-8F36-0388D147CE1C}" type="presParOf" srcId="{7A3D62FD-F3A4-4A66-8169-60E09D8853AC}" destId="{B9D93AAB-DAA8-4AFF-97C7-E7AF414FEA03}" srcOrd="4" destOrd="0" presId="urn:microsoft.com/office/officeart/2011/layout/CircleProcess"/>
    <dgm:cxn modelId="{D2F1C311-9B04-4835-A6A5-F82937282362}" type="presParOf" srcId="{B9D93AAB-DAA8-4AFF-97C7-E7AF414FEA03}" destId="{EBFCF62C-0CCF-4BAF-AFD7-8F4300E9DF5D}" srcOrd="0" destOrd="0" presId="urn:microsoft.com/office/officeart/2011/layout/CircleProcess"/>
    <dgm:cxn modelId="{95E0B3C8-D48B-4F2A-8381-0B31F06E6531}" type="presParOf" srcId="{7A3D62FD-F3A4-4A66-8169-60E09D8853AC}" destId="{096A9C70-FE2A-4AE3-9530-20FF3ED3BC57}" srcOrd="5" destOrd="0" presId="urn:microsoft.com/office/officeart/2011/layout/CircleProcess"/>
    <dgm:cxn modelId="{4F13350F-2CA5-49E9-BE69-17166F0AF6D4}" type="presParOf" srcId="{7A3D62FD-F3A4-4A66-8169-60E09D8853AC}" destId="{0026F552-DE78-4335-AF2C-9DE312B44243}" srcOrd="6" destOrd="0" presId="urn:microsoft.com/office/officeart/2011/layout/CircleProcess"/>
    <dgm:cxn modelId="{8B22A58B-B5CB-487B-ABD8-9DC2C6BF683C}" type="presParOf" srcId="{0026F552-DE78-4335-AF2C-9DE312B44243}" destId="{5A03B100-2DB8-4ABF-8B23-C87B8649384C}" srcOrd="0" destOrd="0" presId="urn:microsoft.com/office/officeart/2011/layout/CircleProcess"/>
    <dgm:cxn modelId="{A7F8B89E-4D26-4038-A4DC-2B29D8FED968}" type="presParOf" srcId="{7A3D62FD-F3A4-4A66-8169-60E09D8853AC}" destId="{92C029B8-4895-4A79-922B-181112B29CE2}" srcOrd="7" destOrd="0" presId="urn:microsoft.com/office/officeart/2011/layout/CircleProcess"/>
    <dgm:cxn modelId="{741F3486-429E-4CA0-BFD1-3B756AEFA079}" type="presParOf" srcId="{92C029B8-4895-4A79-922B-181112B29CE2}" destId="{4EBF4134-CF5F-4CD1-B8BF-CE77529AE5A5}" srcOrd="0" destOrd="0" presId="urn:microsoft.com/office/officeart/2011/layout/CircleProcess"/>
    <dgm:cxn modelId="{4603E673-2CF1-4EAB-B5AF-6A6B583D9928}" type="presParOf" srcId="{7A3D62FD-F3A4-4A66-8169-60E09D8853AC}" destId="{A25BDE0E-E7A1-4B66-926F-D9EA40B43FEC}" srcOrd="8" destOrd="0" presId="urn:microsoft.com/office/officeart/2011/layout/CircleProcess"/>
    <dgm:cxn modelId="{77946FCC-BC40-42DF-9A74-05754C5A4174}" type="presParOf" srcId="{7A3D62FD-F3A4-4A66-8169-60E09D8853AC}" destId="{B96B6793-5BA9-4CCD-8B86-A3BFC9C9C219}" srcOrd="9" destOrd="0" presId="urn:microsoft.com/office/officeart/2011/layout/CircleProcess"/>
    <dgm:cxn modelId="{E10C0A1E-BF3B-408B-878B-C56015F4D83A}" type="presParOf" srcId="{B96B6793-5BA9-4CCD-8B86-A3BFC9C9C219}" destId="{C57D2F9A-BF7E-4023-BBB3-3D00E62501CA}" srcOrd="0" destOrd="0" presId="urn:microsoft.com/office/officeart/2011/layout/CircleProcess"/>
    <dgm:cxn modelId="{9347B7B3-5B36-48C2-A2DD-5475C1283449}" type="presParOf" srcId="{7A3D62FD-F3A4-4A66-8169-60E09D8853AC}" destId="{49E37887-8674-451E-A346-0A6BD2234E0B}" srcOrd="10" destOrd="0" presId="urn:microsoft.com/office/officeart/2011/layout/CircleProcess"/>
    <dgm:cxn modelId="{4BE7A243-261B-47F8-8D64-0618F09DA0B5}" type="presParOf" srcId="{49E37887-8674-451E-A346-0A6BD2234E0B}" destId="{7DD551E2-5685-4E49-9129-E91421C8D5E3}" srcOrd="0" destOrd="0" presId="urn:microsoft.com/office/officeart/2011/layout/CircleProcess"/>
    <dgm:cxn modelId="{27BA2C42-60AE-40FB-8B7B-14372120F1D5}" type="presParOf" srcId="{7A3D62FD-F3A4-4A66-8169-60E09D8853AC}" destId="{911BF503-A651-4C4D-816F-E70E7D5EA19A}" srcOrd="11" destOrd="0" presId="urn:microsoft.com/office/officeart/2011/layout/CircleProcess"/>
    <dgm:cxn modelId="{CD2983E0-0D64-4936-B8B0-AE7A55CB1730}" type="presParOf" srcId="{7A3D62FD-F3A4-4A66-8169-60E09D8853AC}" destId="{BEF6835D-EEFC-4068-9789-67F0640676F8}" srcOrd="12" destOrd="0" presId="urn:microsoft.com/office/officeart/2011/layout/CircleProcess"/>
    <dgm:cxn modelId="{C1E8B009-1AEB-4CD6-818E-C39152ACB973}" type="presParOf" srcId="{BEF6835D-EEFC-4068-9789-67F0640676F8}" destId="{49DD2367-2914-4041-91CE-3D2DBF163654}" srcOrd="0" destOrd="0" presId="urn:microsoft.com/office/officeart/2011/layout/CircleProcess"/>
    <dgm:cxn modelId="{C0A3923F-4DA4-4878-A85E-52C22DBD6BE5}" type="presParOf" srcId="{7A3D62FD-F3A4-4A66-8169-60E09D8853AC}" destId="{9FDDF624-AA7A-4F90-950B-4E4A7E0E16CC}" srcOrd="13" destOrd="0" presId="urn:microsoft.com/office/officeart/2011/layout/CircleProcess"/>
    <dgm:cxn modelId="{C1618CC5-EF57-4199-A9B2-F0DB4F95679C}" type="presParOf" srcId="{9FDDF624-AA7A-4F90-950B-4E4A7E0E16CC}" destId="{1C649FC3-761C-4477-9E48-35EB8C0CA851}" srcOrd="0" destOrd="0" presId="urn:microsoft.com/office/officeart/2011/layout/CircleProcess"/>
    <dgm:cxn modelId="{8A98B647-697C-4A27-B665-DA91CE013F16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: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0" presStyleCnt="3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0" presStyleCnt="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1" presStyleCnt="3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1" presStyleCnt="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2" presStyleCnt="3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2" presStyleCnt="3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FE1E100-16E5-41C3-8808-3BAABB5A8027}" type="presOf" srcId="{0FF59CB0-B30D-4E24-BCFD-AEFDCC4AAB1A}" destId="{911BF503-A651-4C4D-816F-E70E7D5EA19A}" srcOrd="1" destOrd="0" presId="urn:microsoft.com/office/officeart/2011/layout/CircleProcess"/>
    <dgm:cxn modelId="{39924D9C-6426-43BE-BA2F-E76B7A9361EB}" type="presOf" srcId="{BEB3395E-B9EC-4920-9E07-350C49BE0BB1}" destId="{A25BDE0E-E7A1-4B66-926F-D9EA40B43FEC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585B5C20-EFAA-437F-966F-45C4CA9DDA4B}" type="presOf" srcId="{5ABD0E05-393C-4E7A-B15C-77E99C72B505}" destId="{1C649FC3-761C-4477-9E48-35EB8C0CA851}" srcOrd="0" destOrd="0" presId="urn:microsoft.com/office/officeart/2011/layout/CircleProcess"/>
    <dgm:cxn modelId="{FF986F87-A758-40C0-8C66-BDD432499679}" type="presOf" srcId="{5ABD0E05-393C-4E7A-B15C-77E99C72B505}" destId="{F4F96D6E-1C6C-4685-BC38-796DF426BA89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060C8DEA-80EC-48A7-A81E-1C259108E26C}" type="presOf" srcId="{BEB3395E-B9EC-4920-9E07-350C49BE0BB1}" destId="{4EBF4134-CF5F-4CD1-B8BF-CE77529AE5A5}" srcOrd="0" destOrd="0" presId="urn:microsoft.com/office/officeart/2011/layout/CircleProcess"/>
    <dgm:cxn modelId="{71356723-19E9-44B6-83A0-05FA438201A7}" type="presOf" srcId="{0FF59CB0-B30D-4E24-BCFD-AEFDCC4AAB1A}" destId="{7DD551E2-5685-4E49-9129-E91421C8D5E3}" srcOrd="0" destOrd="0" presId="urn:microsoft.com/office/officeart/2011/layout/CircleProcess"/>
    <dgm:cxn modelId="{3200502B-5881-4461-8930-4D9FE9C6F2A4}" type="presOf" srcId="{4B23583E-0C7F-4A09-9131-5FABA9531F6E}" destId="{7A3D62FD-F3A4-4A66-8169-60E09D8853AC}" srcOrd="0" destOrd="0" presId="urn:microsoft.com/office/officeart/2011/layout/CircleProcess"/>
    <dgm:cxn modelId="{0AE34988-4C42-45B7-B8BF-3DFBB6CADC36}" type="presParOf" srcId="{7A3D62FD-F3A4-4A66-8169-60E09D8853AC}" destId="{0026F552-DE78-4335-AF2C-9DE312B44243}" srcOrd="0" destOrd="0" presId="urn:microsoft.com/office/officeart/2011/layout/CircleProcess"/>
    <dgm:cxn modelId="{517F2C17-E937-4B30-844D-21342CC35B3A}" type="presParOf" srcId="{0026F552-DE78-4335-AF2C-9DE312B44243}" destId="{5A03B100-2DB8-4ABF-8B23-C87B8649384C}" srcOrd="0" destOrd="0" presId="urn:microsoft.com/office/officeart/2011/layout/CircleProcess"/>
    <dgm:cxn modelId="{AC12EE80-A1A5-41C5-85E4-7EDC28766552}" type="presParOf" srcId="{7A3D62FD-F3A4-4A66-8169-60E09D8853AC}" destId="{92C029B8-4895-4A79-922B-181112B29CE2}" srcOrd="1" destOrd="0" presId="urn:microsoft.com/office/officeart/2011/layout/CircleProcess"/>
    <dgm:cxn modelId="{79678316-77F2-453A-891E-34286B99E333}" type="presParOf" srcId="{92C029B8-4895-4A79-922B-181112B29CE2}" destId="{4EBF4134-CF5F-4CD1-B8BF-CE77529AE5A5}" srcOrd="0" destOrd="0" presId="urn:microsoft.com/office/officeart/2011/layout/CircleProcess"/>
    <dgm:cxn modelId="{32A14FD4-0969-48C0-B1A8-0E136299BE65}" type="presParOf" srcId="{7A3D62FD-F3A4-4A66-8169-60E09D8853AC}" destId="{A25BDE0E-E7A1-4B66-926F-D9EA40B43FEC}" srcOrd="2" destOrd="0" presId="urn:microsoft.com/office/officeart/2011/layout/CircleProcess"/>
    <dgm:cxn modelId="{926902A7-857A-4843-B81B-39865DB9BC58}" type="presParOf" srcId="{7A3D62FD-F3A4-4A66-8169-60E09D8853AC}" destId="{B96B6793-5BA9-4CCD-8B86-A3BFC9C9C219}" srcOrd="3" destOrd="0" presId="urn:microsoft.com/office/officeart/2011/layout/CircleProcess"/>
    <dgm:cxn modelId="{C3D3DA70-E3BA-49BE-8D6D-5ADA6020A9E4}" type="presParOf" srcId="{B96B6793-5BA9-4CCD-8B86-A3BFC9C9C219}" destId="{C57D2F9A-BF7E-4023-BBB3-3D00E62501CA}" srcOrd="0" destOrd="0" presId="urn:microsoft.com/office/officeart/2011/layout/CircleProcess"/>
    <dgm:cxn modelId="{488DAE70-FCC9-4D5A-9056-F5F78561D65C}" type="presParOf" srcId="{7A3D62FD-F3A4-4A66-8169-60E09D8853AC}" destId="{49E37887-8674-451E-A346-0A6BD2234E0B}" srcOrd="4" destOrd="0" presId="urn:microsoft.com/office/officeart/2011/layout/CircleProcess"/>
    <dgm:cxn modelId="{865FFE85-ADAC-4638-9ED1-EFFB78939CE8}" type="presParOf" srcId="{49E37887-8674-451E-A346-0A6BD2234E0B}" destId="{7DD551E2-5685-4E49-9129-E91421C8D5E3}" srcOrd="0" destOrd="0" presId="urn:microsoft.com/office/officeart/2011/layout/CircleProcess"/>
    <dgm:cxn modelId="{F8AEA3D0-04A7-4F2D-B347-677354511301}" type="presParOf" srcId="{7A3D62FD-F3A4-4A66-8169-60E09D8853AC}" destId="{911BF503-A651-4C4D-816F-E70E7D5EA19A}" srcOrd="5" destOrd="0" presId="urn:microsoft.com/office/officeart/2011/layout/CircleProcess"/>
    <dgm:cxn modelId="{72CAB560-AD01-4652-80C4-0FE6375D8436}" type="presParOf" srcId="{7A3D62FD-F3A4-4A66-8169-60E09D8853AC}" destId="{BEF6835D-EEFC-4068-9789-67F0640676F8}" srcOrd="6" destOrd="0" presId="urn:microsoft.com/office/officeart/2011/layout/CircleProcess"/>
    <dgm:cxn modelId="{272B7DA5-6225-44E7-BB43-3C15389B35A1}" type="presParOf" srcId="{BEF6835D-EEFC-4068-9789-67F0640676F8}" destId="{49DD2367-2914-4041-91CE-3D2DBF163654}" srcOrd="0" destOrd="0" presId="urn:microsoft.com/office/officeart/2011/layout/CircleProcess"/>
    <dgm:cxn modelId="{FEDEFA97-50E0-4D5F-AAAA-96AAA869D0D4}" type="presParOf" srcId="{7A3D62FD-F3A4-4A66-8169-60E09D8853AC}" destId="{9FDDF624-AA7A-4F90-950B-4E4A7E0E16CC}" srcOrd="7" destOrd="0" presId="urn:microsoft.com/office/officeart/2011/layout/CircleProcess"/>
    <dgm:cxn modelId="{C4363918-C76A-49D8-98DE-35F14B538285}" type="presParOf" srcId="{9FDDF624-AA7A-4F90-950B-4E4A7E0E16CC}" destId="{1C649FC3-761C-4477-9E48-35EB8C0CA851}" srcOrd="0" destOrd="0" presId="urn:microsoft.com/office/officeart/2011/layout/CircleProcess"/>
    <dgm:cxn modelId="{FDEF8039-F83B-46D6-8699-382A382FEA08}" type="presParOf" srcId="{7A3D62FD-F3A4-4A66-8169-60E09D8853AC}" destId="{F4F96D6E-1C6C-4685-BC38-796DF426BA89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r>
            <a:rPr lang="pl-PL" b="1" dirty="0"/>
            <a:t>liczba 1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r>
            <a:rPr lang="pl-PL" b="1"/>
            <a:t>: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endParaRPr lang="pl-PL" b="1"/>
        </a:p>
      </dgm:t>
    </dgm:pt>
    <dgm:pt modelId="{DB3A10F1-8A0C-4C8B-B32C-19FE21933B1E}">
      <dgm:prSet phldrT="[Tekst]" custT="1"/>
      <dgm:spPr/>
      <dgm:t>
        <a:bodyPr/>
        <a:lstStyle/>
        <a:p>
          <a:r>
            <a:rPr lang="pl-PL" sz="1400" b="1"/>
            <a:t>=</a:t>
          </a:r>
          <a:endParaRPr lang="pl-PL" sz="1400"/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r>
            <a:rPr lang="pl-PL" b="1"/>
            <a:t>liczba 3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 custAng="5426033"/>
      <dgm:spPr>
        <a:prstGeom prst="teardrop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 custAng="0" custScaleX="100216" custScaleY="100216" custLinFactNeighborX="960" custLinFactNeighborY="-14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0FA53A95-8C0C-4A18-8920-F84683B3FC00}" type="presOf" srcId="{BEB3395E-B9EC-4920-9E07-350C49BE0BB1}" destId="{A25BDE0E-E7A1-4B66-926F-D9EA40B43FEC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FB5EB7B2-1BCD-4586-81EC-3D9744468ACD}" type="presOf" srcId="{4B23583E-0C7F-4A09-9131-5FABA9531F6E}" destId="{7A3D62FD-F3A4-4A66-8169-60E09D8853AC}" srcOrd="0" destOrd="0" presId="urn:microsoft.com/office/officeart/2011/layout/CircleProcess"/>
    <dgm:cxn modelId="{7CE977A2-E709-4514-B2C7-E67CD9F49ACC}" type="presOf" srcId="{86969162-9CE0-40F1-8403-F797C00073B4}" destId="{A20FFA2E-044B-4212-9D73-8AB1ED5382F4}" srcOrd="1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4A0CF680-5E24-48C8-A246-EBEB1C25F72F}" type="presOf" srcId="{86969162-9CE0-40F1-8403-F797C00073B4}" destId="{C578D8F4-C34B-4B81-B47E-DF8CC186A25C}" srcOrd="0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8255E76-53B6-4828-9D61-6F10D1436899}" type="presOf" srcId="{0FF59CB0-B30D-4E24-BCFD-AEFDCC4AAB1A}" destId="{911BF503-A651-4C4D-816F-E70E7D5EA19A}" srcOrd="1" destOrd="0" presId="urn:microsoft.com/office/officeart/2011/layout/CircleProcess"/>
    <dgm:cxn modelId="{B70BB6F1-F60B-4389-A90A-9D8B680FEEDC}" type="presOf" srcId="{5ABD0E05-393C-4E7A-B15C-77E99C72B505}" destId="{1C649FC3-761C-4477-9E48-35EB8C0CA851}" srcOrd="0" destOrd="0" presId="urn:microsoft.com/office/officeart/2011/layout/CircleProcess"/>
    <dgm:cxn modelId="{4A7AF393-A398-439B-A4C8-C1604169F454}" type="presOf" srcId="{5ABD0E05-393C-4E7A-B15C-77E99C72B505}" destId="{F4F96D6E-1C6C-4685-BC38-796DF426BA89}" srcOrd="1" destOrd="0" presId="urn:microsoft.com/office/officeart/2011/layout/CircleProcess"/>
    <dgm:cxn modelId="{F6213627-E210-4EAC-9AD1-3ED8C8958171}" type="presOf" srcId="{DB3A10F1-8A0C-4C8B-B32C-19FE21933B1E}" destId="{096A9C70-FE2A-4AE3-9530-20FF3ED3BC57}" srcOrd="1" destOrd="0" presId="urn:microsoft.com/office/officeart/2011/layout/CircleProcess"/>
    <dgm:cxn modelId="{5F04F0CC-8987-4266-A44A-0B3CDE1CF9E9}" type="presOf" srcId="{0FF59CB0-B30D-4E24-BCFD-AEFDCC4AAB1A}" destId="{7DD551E2-5685-4E49-9129-E91421C8D5E3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96BC010A-ABFE-493C-88A3-4F8BA0F788DA}" type="presOf" srcId="{BEB3395E-B9EC-4920-9E07-350C49BE0BB1}" destId="{4EBF4134-CF5F-4CD1-B8BF-CE77529AE5A5}" srcOrd="0" destOrd="0" presId="urn:microsoft.com/office/officeart/2011/layout/CircleProcess"/>
    <dgm:cxn modelId="{1484920C-8AA8-44BB-931D-E3ED677C0386}" type="presOf" srcId="{DB3A10F1-8A0C-4C8B-B32C-19FE21933B1E}" destId="{EBFCF62C-0CCF-4BAF-AFD7-8F4300E9DF5D}" srcOrd="0" destOrd="0" presId="urn:microsoft.com/office/officeart/2011/layout/CircleProcess"/>
    <dgm:cxn modelId="{0EB2C36F-3962-40AB-B0E1-6B94D2DA446B}" type="presParOf" srcId="{7A3D62FD-F3A4-4A66-8169-60E09D8853AC}" destId="{07BBC14C-4FBB-490D-85F9-6EBBE22D432F}" srcOrd="0" destOrd="0" presId="urn:microsoft.com/office/officeart/2011/layout/CircleProcess"/>
    <dgm:cxn modelId="{21BC2460-2EB4-4FDA-9958-3FC24C0A8745}" type="presParOf" srcId="{07BBC14C-4FBB-490D-85F9-6EBBE22D432F}" destId="{B974E013-720C-4D62-88AE-C75433250EAC}" srcOrd="0" destOrd="0" presId="urn:microsoft.com/office/officeart/2011/layout/CircleProcess"/>
    <dgm:cxn modelId="{AAD192B1-2B77-499D-A762-EC4EC17543B2}" type="presParOf" srcId="{7A3D62FD-F3A4-4A66-8169-60E09D8853AC}" destId="{AEBC1BBA-70C0-467B-9399-9354E3D68095}" srcOrd="1" destOrd="0" presId="urn:microsoft.com/office/officeart/2011/layout/CircleProcess"/>
    <dgm:cxn modelId="{7B09D239-0B4D-4107-BB20-092CF93F9446}" type="presParOf" srcId="{AEBC1BBA-70C0-467B-9399-9354E3D68095}" destId="{C578D8F4-C34B-4B81-B47E-DF8CC186A25C}" srcOrd="0" destOrd="0" presId="urn:microsoft.com/office/officeart/2011/layout/CircleProcess"/>
    <dgm:cxn modelId="{1868A11A-6CEA-49FB-9A11-46493FEC4A2C}" type="presParOf" srcId="{7A3D62FD-F3A4-4A66-8169-60E09D8853AC}" destId="{A20FFA2E-044B-4212-9D73-8AB1ED5382F4}" srcOrd="2" destOrd="0" presId="urn:microsoft.com/office/officeart/2011/layout/CircleProcess"/>
    <dgm:cxn modelId="{4AF9265E-D19F-451B-AC0B-DF7533C65AF3}" type="presParOf" srcId="{7A3D62FD-F3A4-4A66-8169-60E09D8853AC}" destId="{772F7E19-5358-40D6-8A9B-E974F4EB6FA7}" srcOrd="3" destOrd="0" presId="urn:microsoft.com/office/officeart/2011/layout/CircleProcess"/>
    <dgm:cxn modelId="{6B35D7FC-3D53-41F6-A750-D12DC5B8E151}" type="presParOf" srcId="{772F7E19-5358-40D6-8A9B-E974F4EB6FA7}" destId="{4944E72E-F8CB-411E-8202-0BD6D3BD233E}" srcOrd="0" destOrd="0" presId="urn:microsoft.com/office/officeart/2011/layout/CircleProcess"/>
    <dgm:cxn modelId="{6D42348F-11FC-4E6F-9CA6-0A61BAD8E4FF}" type="presParOf" srcId="{7A3D62FD-F3A4-4A66-8169-60E09D8853AC}" destId="{B9D93AAB-DAA8-4AFF-97C7-E7AF414FEA03}" srcOrd="4" destOrd="0" presId="urn:microsoft.com/office/officeart/2011/layout/CircleProcess"/>
    <dgm:cxn modelId="{70FFB946-3670-4993-B05A-A7CFEA3A1689}" type="presParOf" srcId="{B9D93AAB-DAA8-4AFF-97C7-E7AF414FEA03}" destId="{EBFCF62C-0CCF-4BAF-AFD7-8F4300E9DF5D}" srcOrd="0" destOrd="0" presId="urn:microsoft.com/office/officeart/2011/layout/CircleProcess"/>
    <dgm:cxn modelId="{AEE41467-F208-4794-8724-01D338428AAC}" type="presParOf" srcId="{7A3D62FD-F3A4-4A66-8169-60E09D8853AC}" destId="{096A9C70-FE2A-4AE3-9530-20FF3ED3BC57}" srcOrd="5" destOrd="0" presId="urn:microsoft.com/office/officeart/2011/layout/CircleProcess"/>
    <dgm:cxn modelId="{2D5B7204-B3A7-47DD-883F-3BD1841FBAFB}" type="presParOf" srcId="{7A3D62FD-F3A4-4A66-8169-60E09D8853AC}" destId="{0026F552-DE78-4335-AF2C-9DE312B44243}" srcOrd="6" destOrd="0" presId="urn:microsoft.com/office/officeart/2011/layout/CircleProcess"/>
    <dgm:cxn modelId="{6B454DE8-3DA2-4240-9F1A-FBA0B401D2F3}" type="presParOf" srcId="{0026F552-DE78-4335-AF2C-9DE312B44243}" destId="{5A03B100-2DB8-4ABF-8B23-C87B8649384C}" srcOrd="0" destOrd="0" presId="urn:microsoft.com/office/officeart/2011/layout/CircleProcess"/>
    <dgm:cxn modelId="{78432D8B-926E-4624-9848-3C4152BB697A}" type="presParOf" srcId="{7A3D62FD-F3A4-4A66-8169-60E09D8853AC}" destId="{92C029B8-4895-4A79-922B-181112B29CE2}" srcOrd="7" destOrd="0" presId="urn:microsoft.com/office/officeart/2011/layout/CircleProcess"/>
    <dgm:cxn modelId="{1A450F5D-54D0-4969-9FF6-AC37F35BCB30}" type="presParOf" srcId="{92C029B8-4895-4A79-922B-181112B29CE2}" destId="{4EBF4134-CF5F-4CD1-B8BF-CE77529AE5A5}" srcOrd="0" destOrd="0" presId="urn:microsoft.com/office/officeart/2011/layout/CircleProcess"/>
    <dgm:cxn modelId="{5C124F95-EDF4-4642-8BBE-4C2705BA65D0}" type="presParOf" srcId="{7A3D62FD-F3A4-4A66-8169-60E09D8853AC}" destId="{A25BDE0E-E7A1-4B66-926F-D9EA40B43FEC}" srcOrd="8" destOrd="0" presId="urn:microsoft.com/office/officeart/2011/layout/CircleProcess"/>
    <dgm:cxn modelId="{83C3F0CF-CEA5-4232-9AE3-376B94496BB2}" type="presParOf" srcId="{7A3D62FD-F3A4-4A66-8169-60E09D8853AC}" destId="{B96B6793-5BA9-4CCD-8B86-A3BFC9C9C219}" srcOrd="9" destOrd="0" presId="urn:microsoft.com/office/officeart/2011/layout/CircleProcess"/>
    <dgm:cxn modelId="{07724854-E4E1-4E6C-8CFA-9627DA12820C}" type="presParOf" srcId="{B96B6793-5BA9-4CCD-8B86-A3BFC9C9C219}" destId="{C57D2F9A-BF7E-4023-BBB3-3D00E62501CA}" srcOrd="0" destOrd="0" presId="urn:microsoft.com/office/officeart/2011/layout/CircleProcess"/>
    <dgm:cxn modelId="{65864F00-D8EA-465F-A5DE-17A4D408BA4A}" type="presParOf" srcId="{7A3D62FD-F3A4-4A66-8169-60E09D8853AC}" destId="{49E37887-8674-451E-A346-0A6BD2234E0B}" srcOrd="10" destOrd="0" presId="urn:microsoft.com/office/officeart/2011/layout/CircleProcess"/>
    <dgm:cxn modelId="{A8E02276-96FE-4C89-B08C-59A23D90021B}" type="presParOf" srcId="{49E37887-8674-451E-A346-0A6BD2234E0B}" destId="{7DD551E2-5685-4E49-9129-E91421C8D5E3}" srcOrd="0" destOrd="0" presId="urn:microsoft.com/office/officeart/2011/layout/CircleProcess"/>
    <dgm:cxn modelId="{002011D4-F678-4EA1-A946-E101514BB5DE}" type="presParOf" srcId="{7A3D62FD-F3A4-4A66-8169-60E09D8853AC}" destId="{911BF503-A651-4C4D-816F-E70E7D5EA19A}" srcOrd="11" destOrd="0" presId="urn:microsoft.com/office/officeart/2011/layout/CircleProcess"/>
    <dgm:cxn modelId="{9B6BFE45-6DF2-430D-8438-FF385511C6A2}" type="presParOf" srcId="{7A3D62FD-F3A4-4A66-8169-60E09D8853AC}" destId="{BEF6835D-EEFC-4068-9789-67F0640676F8}" srcOrd="12" destOrd="0" presId="urn:microsoft.com/office/officeart/2011/layout/CircleProcess"/>
    <dgm:cxn modelId="{4B535991-2F95-4F6A-AE72-9EBEAB517022}" type="presParOf" srcId="{BEF6835D-EEFC-4068-9789-67F0640676F8}" destId="{49DD2367-2914-4041-91CE-3D2DBF163654}" srcOrd="0" destOrd="0" presId="urn:microsoft.com/office/officeart/2011/layout/CircleProcess"/>
    <dgm:cxn modelId="{000152D1-7DAF-439E-99F0-DE7C4517F979}" type="presParOf" srcId="{7A3D62FD-F3A4-4A66-8169-60E09D8853AC}" destId="{9FDDF624-AA7A-4F90-950B-4E4A7E0E16CC}" srcOrd="13" destOrd="0" presId="urn:microsoft.com/office/officeart/2011/layout/CircleProcess"/>
    <dgm:cxn modelId="{6E9BB514-47D8-43EB-AD91-94A36F401927}" type="presParOf" srcId="{9FDDF624-AA7A-4F90-950B-4E4A7E0E16CC}" destId="{1C649FC3-761C-4477-9E48-35EB8C0CA851}" srcOrd="0" destOrd="0" presId="urn:microsoft.com/office/officeart/2011/layout/CircleProcess"/>
    <dgm:cxn modelId="{7D64E9D3-518A-46A1-B543-9BCA1576B046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r>
            <a:rPr lang="pl-PL" b="1"/>
            <a:t>liczba 3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r>
            <a:rPr lang="pl-PL" b="1">
              <a:latin typeface="Calibri"/>
            </a:rPr>
            <a:t>•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r>
            <a:rPr lang="pl-PL" b="1"/>
            <a:t>liczba 1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 custAng="16172824"/>
      <dgm:spPr>
        <a:prstGeom prst="teardrop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 custAng="0" custScaleX="99736" custScaleY="99736" custLinFactNeighborX="0" custLinFactNeighborY="159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30BAB3C-D276-48FB-A96B-41B5F3258BDE}" type="presOf" srcId="{BEB3395E-B9EC-4920-9E07-350C49BE0BB1}" destId="{4EBF4134-CF5F-4CD1-B8BF-CE77529AE5A5}" srcOrd="0" destOrd="0" presId="urn:microsoft.com/office/officeart/2011/layout/CircleProcess"/>
    <dgm:cxn modelId="{8673C9A3-7E65-4665-9011-49E08997975B}" type="presOf" srcId="{5ABD0E05-393C-4E7A-B15C-77E99C72B505}" destId="{F4F96D6E-1C6C-4685-BC38-796DF426BA89}" srcOrd="1" destOrd="0" presId="urn:microsoft.com/office/officeart/2011/layout/CircleProcess"/>
    <dgm:cxn modelId="{D60FC5D0-8582-486F-B610-6070E913B51C}" type="presOf" srcId="{DB3A10F1-8A0C-4C8B-B32C-19FE21933B1E}" destId="{096A9C70-FE2A-4AE3-9530-20FF3ED3BC57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2BCEB147-2272-43CA-BE64-01416F551229}" type="presOf" srcId="{4B23583E-0C7F-4A09-9131-5FABA9531F6E}" destId="{7A3D62FD-F3A4-4A66-8169-60E09D8853AC}" srcOrd="0" destOrd="0" presId="urn:microsoft.com/office/officeart/2011/layout/CircleProcess"/>
    <dgm:cxn modelId="{66284732-D667-4D7B-93AF-43F487B27F0B}" type="presOf" srcId="{5ABD0E05-393C-4E7A-B15C-77E99C72B505}" destId="{1C649FC3-761C-4477-9E48-35EB8C0CA851}" srcOrd="0" destOrd="0" presId="urn:microsoft.com/office/officeart/2011/layout/CircleProcess"/>
    <dgm:cxn modelId="{5DAC5985-A31E-488C-94EC-F89AC1646D7F}" type="presOf" srcId="{0FF59CB0-B30D-4E24-BCFD-AEFDCC4AAB1A}" destId="{7DD551E2-5685-4E49-9129-E91421C8D5E3}" srcOrd="0" destOrd="0" presId="urn:microsoft.com/office/officeart/2011/layout/CircleProcess"/>
    <dgm:cxn modelId="{BC4C3937-E92D-49D4-BAA2-9160C1A40F22}" type="presOf" srcId="{BEB3395E-B9EC-4920-9E07-350C49BE0BB1}" destId="{A25BDE0E-E7A1-4B66-926F-D9EA40B43FEC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599B12FB-4549-4EB8-9F18-489FAB1C223E}" type="presOf" srcId="{DB3A10F1-8A0C-4C8B-B32C-19FE21933B1E}" destId="{EBFCF62C-0CCF-4BAF-AFD7-8F4300E9DF5D}" srcOrd="0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C11D72EA-735E-489C-8995-2FFF5794E60C}" type="presOf" srcId="{86969162-9CE0-40F1-8403-F797C00073B4}" destId="{C578D8F4-C34B-4B81-B47E-DF8CC186A25C}" srcOrd="0" destOrd="0" presId="urn:microsoft.com/office/officeart/2011/layout/CircleProcess"/>
    <dgm:cxn modelId="{19A5E2F8-AF7B-4556-8050-10D4489D5380}" type="presOf" srcId="{86969162-9CE0-40F1-8403-F797C00073B4}" destId="{A20FFA2E-044B-4212-9D73-8AB1ED5382F4}" srcOrd="1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9546053D-5B6E-4008-9313-38A0E7023543}" type="presOf" srcId="{0FF59CB0-B30D-4E24-BCFD-AEFDCC4AAB1A}" destId="{911BF503-A651-4C4D-816F-E70E7D5EA19A}" srcOrd="1" destOrd="0" presId="urn:microsoft.com/office/officeart/2011/layout/CircleProcess"/>
    <dgm:cxn modelId="{90AD333F-E6E8-4F2C-86E6-8F63F399D964}" type="presParOf" srcId="{7A3D62FD-F3A4-4A66-8169-60E09D8853AC}" destId="{07BBC14C-4FBB-490D-85F9-6EBBE22D432F}" srcOrd="0" destOrd="0" presId="urn:microsoft.com/office/officeart/2011/layout/CircleProcess"/>
    <dgm:cxn modelId="{6DF89C32-F52D-4D2B-BAD5-C39C71589575}" type="presParOf" srcId="{07BBC14C-4FBB-490D-85F9-6EBBE22D432F}" destId="{B974E013-720C-4D62-88AE-C75433250EAC}" srcOrd="0" destOrd="0" presId="urn:microsoft.com/office/officeart/2011/layout/CircleProcess"/>
    <dgm:cxn modelId="{E3B392D2-3544-486B-8518-9D9664FDEC59}" type="presParOf" srcId="{7A3D62FD-F3A4-4A66-8169-60E09D8853AC}" destId="{AEBC1BBA-70C0-467B-9399-9354E3D68095}" srcOrd="1" destOrd="0" presId="urn:microsoft.com/office/officeart/2011/layout/CircleProcess"/>
    <dgm:cxn modelId="{E486D171-5DC2-4D84-B3C5-4442162684DD}" type="presParOf" srcId="{AEBC1BBA-70C0-467B-9399-9354E3D68095}" destId="{C578D8F4-C34B-4B81-B47E-DF8CC186A25C}" srcOrd="0" destOrd="0" presId="urn:microsoft.com/office/officeart/2011/layout/CircleProcess"/>
    <dgm:cxn modelId="{A0DDD49F-6E18-4F75-BC18-580613E4E5F4}" type="presParOf" srcId="{7A3D62FD-F3A4-4A66-8169-60E09D8853AC}" destId="{A20FFA2E-044B-4212-9D73-8AB1ED5382F4}" srcOrd="2" destOrd="0" presId="urn:microsoft.com/office/officeart/2011/layout/CircleProcess"/>
    <dgm:cxn modelId="{B15C30AF-9CF3-4247-A7EB-881198C91226}" type="presParOf" srcId="{7A3D62FD-F3A4-4A66-8169-60E09D8853AC}" destId="{772F7E19-5358-40D6-8A9B-E974F4EB6FA7}" srcOrd="3" destOrd="0" presId="urn:microsoft.com/office/officeart/2011/layout/CircleProcess"/>
    <dgm:cxn modelId="{75960B8C-8ABE-430B-B01C-FFC454CD9621}" type="presParOf" srcId="{772F7E19-5358-40D6-8A9B-E974F4EB6FA7}" destId="{4944E72E-F8CB-411E-8202-0BD6D3BD233E}" srcOrd="0" destOrd="0" presId="urn:microsoft.com/office/officeart/2011/layout/CircleProcess"/>
    <dgm:cxn modelId="{10B71EFE-9C29-4756-BF6C-4205986FF58C}" type="presParOf" srcId="{7A3D62FD-F3A4-4A66-8169-60E09D8853AC}" destId="{B9D93AAB-DAA8-4AFF-97C7-E7AF414FEA03}" srcOrd="4" destOrd="0" presId="urn:microsoft.com/office/officeart/2011/layout/CircleProcess"/>
    <dgm:cxn modelId="{D9D90FF9-C284-4CD6-8DFE-7B7FAEA6CD77}" type="presParOf" srcId="{B9D93AAB-DAA8-4AFF-97C7-E7AF414FEA03}" destId="{EBFCF62C-0CCF-4BAF-AFD7-8F4300E9DF5D}" srcOrd="0" destOrd="0" presId="urn:microsoft.com/office/officeart/2011/layout/CircleProcess"/>
    <dgm:cxn modelId="{C0D4FC71-CADE-49B8-B287-4A722120D42A}" type="presParOf" srcId="{7A3D62FD-F3A4-4A66-8169-60E09D8853AC}" destId="{096A9C70-FE2A-4AE3-9530-20FF3ED3BC57}" srcOrd="5" destOrd="0" presId="urn:microsoft.com/office/officeart/2011/layout/CircleProcess"/>
    <dgm:cxn modelId="{E4EFAD38-E3F3-4C0B-B270-F4C4CE79C3F1}" type="presParOf" srcId="{7A3D62FD-F3A4-4A66-8169-60E09D8853AC}" destId="{0026F552-DE78-4335-AF2C-9DE312B44243}" srcOrd="6" destOrd="0" presId="urn:microsoft.com/office/officeart/2011/layout/CircleProcess"/>
    <dgm:cxn modelId="{D3E94EC4-0451-44D0-A2B8-FF0C6341C76F}" type="presParOf" srcId="{0026F552-DE78-4335-AF2C-9DE312B44243}" destId="{5A03B100-2DB8-4ABF-8B23-C87B8649384C}" srcOrd="0" destOrd="0" presId="urn:microsoft.com/office/officeart/2011/layout/CircleProcess"/>
    <dgm:cxn modelId="{267D6695-EB72-4F17-898B-5838F942140B}" type="presParOf" srcId="{7A3D62FD-F3A4-4A66-8169-60E09D8853AC}" destId="{92C029B8-4895-4A79-922B-181112B29CE2}" srcOrd="7" destOrd="0" presId="urn:microsoft.com/office/officeart/2011/layout/CircleProcess"/>
    <dgm:cxn modelId="{55DA49CC-72DE-4962-8D7C-3DADE3F3761D}" type="presParOf" srcId="{92C029B8-4895-4A79-922B-181112B29CE2}" destId="{4EBF4134-CF5F-4CD1-B8BF-CE77529AE5A5}" srcOrd="0" destOrd="0" presId="urn:microsoft.com/office/officeart/2011/layout/CircleProcess"/>
    <dgm:cxn modelId="{106F3F77-E682-49BD-859D-EEADB17CDEB8}" type="presParOf" srcId="{7A3D62FD-F3A4-4A66-8169-60E09D8853AC}" destId="{A25BDE0E-E7A1-4B66-926F-D9EA40B43FEC}" srcOrd="8" destOrd="0" presId="urn:microsoft.com/office/officeart/2011/layout/CircleProcess"/>
    <dgm:cxn modelId="{27C01E68-1D2B-430F-842C-BAFAF04D3A6F}" type="presParOf" srcId="{7A3D62FD-F3A4-4A66-8169-60E09D8853AC}" destId="{B96B6793-5BA9-4CCD-8B86-A3BFC9C9C219}" srcOrd="9" destOrd="0" presId="urn:microsoft.com/office/officeart/2011/layout/CircleProcess"/>
    <dgm:cxn modelId="{1BBCE4DF-18C5-495A-80E9-C10E1C550CA9}" type="presParOf" srcId="{B96B6793-5BA9-4CCD-8B86-A3BFC9C9C219}" destId="{C57D2F9A-BF7E-4023-BBB3-3D00E62501CA}" srcOrd="0" destOrd="0" presId="urn:microsoft.com/office/officeart/2011/layout/CircleProcess"/>
    <dgm:cxn modelId="{CB440A20-4479-4053-8F07-063587AB93D1}" type="presParOf" srcId="{7A3D62FD-F3A4-4A66-8169-60E09D8853AC}" destId="{49E37887-8674-451E-A346-0A6BD2234E0B}" srcOrd="10" destOrd="0" presId="urn:microsoft.com/office/officeart/2011/layout/CircleProcess"/>
    <dgm:cxn modelId="{F6005266-F1F8-4FBF-98A0-2651FCE95D18}" type="presParOf" srcId="{49E37887-8674-451E-A346-0A6BD2234E0B}" destId="{7DD551E2-5685-4E49-9129-E91421C8D5E3}" srcOrd="0" destOrd="0" presId="urn:microsoft.com/office/officeart/2011/layout/CircleProcess"/>
    <dgm:cxn modelId="{A6ACD34D-E2F3-47DD-9614-88A83031225E}" type="presParOf" srcId="{7A3D62FD-F3A4-4A66-8169-60E09D8853AC}" destId="{911BF503-A651-4C4D-816F-E70E7D5EA19A}" srcOrd="11" destOrd="0" presId="urn:microsoft.com/office/officeart/2011/layout/CircleProcess"/>
    <dgm:cxn modelId="{4F161BBC-C4AC-483A-BB2D-71A1181B9C0B}" type="presParOf" srcId="{7A3D62FD-F3A4-4A66-8169-60E09D8853AC}" destId="{BEF6835D-EEFC-4068-9789-67F0640676F8}" srcOrd="12" destOrd="0" presId="urn:microsoft.com/office/officeart/2011/layout/CircleProcess"/>
    <dgm:cxn modelId="{4ACA9256-8AAD-491A-A487-25F8FC782A1F}" type="presParOf" srcId="{BEF6835D-EEFC-4068-9789-67F0640676F8}" destId="{49DD2367-2914-4041-91CE-3D2DBF163654}" srcOrd="0" destOrd="0" presId="urn:microsoft.com/office/officeart/2011/layout/CircleProcess"/>
    <dgm:cxn modelId="{8DF8E53B-AFF6-4A49-82BC-DAD157409F85}" type="presParOf" srcId="{7A3D62FD-F3A4-4A66-8169-60E09D8853AC}" destId="{9FDDF624-AA7A-4F90-950B-4E4A7E0E16CC}" srcOrd="13" destOrd="0" presId="urn:microsoft.com/office/officeart/2011/layout/CircleProcess"/>
    <dgm:cxn modelId="{5321AA91-429D-4204-93CB-E34EDF901AF8}" type="presParOf" srcId="{9FDDF624-AA7A-4F90-950B-4E4A7E0E16CC}" destId="{1C649FC3-761C-4477-9E48-35EB8C0CA851}" srcOrd="0" destOrd="0" presId="urn:microsoft.com/office/officeart/2011/layout/CircleProcess"/>
    <dgm:cxn modelId="{EBCEF2C4-5B13-4048-B24B-0D072883F7DF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 custT="1"/>
      <dgm:spPr/>
      <dgm:t>
        <a:bodyPr/>
        <a:lstStyle/>
        <a:p>
          <a:pPr algn="ctr"/>
          <a:r>
            <a:rPr lang="pl-PL" sz="1800" b="1"/>
            <a:t>:</a:t>
          </a:r>
          <a:endParaRPr lang="pl-PL" sz="1300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1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1BDA78B-8131-4C98-8540-4F4A082E40DD}" type="presOf" srcId="{86969162-9CE0-40F1-8403-F797C00073B4}" destId="{A20FFA2E-044B-4212-9D73-8AB1ED5382F4}" srcOrd="1" destOrd="0" presId="urn:microsoft.com/office/officeart/2011/layout/CircleProcess"/>
    <dgm:cxn modelId="{DB46DEF7-92C8-4CCC-9228-DF27D7FD89BA}" type="presOf" srcId="{5ABD0E05-393C-4E7A-B15C-77E99C72B505}" destId="{1C649FC3-761C-4477-9E48-35EB8C0CA851}" srcOrd="0" destOrd="0" presId="urn:microsoft.com/office/officeart/2011/layout/CircleProcess"/>
    <dgm:cxn modelId="{9D375B1A-7C00-4BDF-A17B-B691AB21D71D}" type="presOf" srcId="{5ABD0E05-393C-4E7A-B15C-77E99C72B505}" destId="{F4F96D6E-1C6C-4685-BC38-796DF426BA89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8A560F4B-9209-4AD4-9E34-D3E55C5B2A63}" type="presOf" srcId="{0FF59CB0-B30D-4E24-BCFD-AEFDCC4AAB1A}" destId="{7DD551E2-5685-4E49-9129-E91421C8D5E3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F0A1F7A4-5A51-4BAB-AA0A-7C8EEDA1256F}" type="presOf" srcId="{BEB3395E-B9EC-4920-9E07-350C49BE0BB1}" destId="{4EBF4134-CF5F-4CD1-B8BF-CE77529AE5A5}" srcOrd="0" destOrd="0" presId="urn:microsoft.com/office/officeart/2011/layout/CircleProcess"/>
    <dgm:cxn modelId="{74717D18-9AB6-4E64-9D8C-17E7802F40D0}" type="presOf" srcId="{DB3A10F1-8A0C-4C8B-B32C-19FE21933B1E}" destId="{EBFCF62C-0CCF-4BAF-AFD7-8F4300E9DF5D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E765F5A3-53FD-4F15-AF78-D4C971E35B69}" type="presOf" srcId="{4B23583E-0C7F-4A09-9131-5FABA9531F6E}" destId="{7A3D62FD-F3A4-4A66-8169-60E09D8853AC}" srcOrd="0" destOrd="0" presId="urn:microsoft.com/office/officeart/2011/layout/CircleProcess"/>
    <dgm:cxn modelId="{E4C33CD3-C259-4E10-B699-B2A955470C91}" type="presOf" srcId="{DB3A10F1-8A0C-4C8B-B32C-19FE21933B1E}" destId="{096A9C70-FE2A-4AE3-9530-20FF3ED3BC57}" srcOrd="1" destOrd="0" presId="urn:microsoft.com/office/officeart/2011/layout/CircleProcess"/>
    <dgm:cxn modelId="{1B3A5EA6-D8B6-45EF-88DA-47C2DDCD35AF}" type="presOf" srcId="{0FF59CB0-B30D-4E24-BCFD-AEFDCC4AAB1A}" destId="{911BF503-A651-4C4D-816F-E70E7D5EA19A}" srcOrd="1" destOrd="0" presId="urn:microsoft.com/office/officeart/2011/layout/CircleProcess"/>
    <dgm:cxn modelId="{CFA274CC-68FD-4930-8D91-64B91B50D3A5}" type="presOf" srcId="{BEB3395E-B9EC-4920-9E07-350C49BE0BB1}" destId="{A25BDE0E-E7A1-4B66-926F-D9EA40B43FEC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51419930-87CE-4F77-BE1E-787C1A4BC5DA}" type="presOf" srcId="{86969162-9CE0-40F1-8403-F797C00073B4}" destId="{C578D8F4-C34B-4B81-B47E-DF8CC186A25C}" srcOrd="0" destOrd="0" presId="urn:microsoft.com/office/officeart/2011/layout/CircleProcess"/>
    <dgm:cxn modelId="{0AE06221-C8B5-4740-B88C-2A0503663490}" type="presParOf" srcId="{7A3D62FD-F3A4-4A66-8169-60E09D8853AC}" destId="{07BBC14C-4FBB-490D-85F9-6EBBE22D432F}" srcOrd="0" destOrd="0" presId="urn:microsoft.com/office/officeart/2011/layout/CircleProcess"/>
    <dgm:cxn modelId="{4E43BBB5-9529-4E00-8D91-9CF1B856E089}" type="presParOf" srcId="{07BBC14C-4FBB-490D-85F9-6EBBE22D432F}" destId="{B974E013-720C-4D62-88AE-C75433250EAC}" srcOrd="0" destOrd="0" presId="urn:microsoft.com/office/officeart/2011/layout/CircleProcess"/>
    <dgm:cxn modelId="{0829B6B0-79B6-4722-91EA-A7E625A1F712}" type="presParOf" srcId="{7A3D62FD-F3A4-4A66-8169-60E09D8853AC}" destId="{AEBC1BBA-70C0-467B-9399-9354E3D68095}" srcOrd="1" destOrd="0" presId="urn:microsoft.com/office/officeart/2011/layout/CircleProcess"/>
    <dgm:cxn modelId="{B266B5E1-6828-4658-9671-F05AB01EC9D0}" type="presParOf" srcId="{AEBC1BBA-70C0-467B-9399-9354E3D68095}" destId="{C578D8F4-C34B-4B81-B47E-DF8CC186A25C}" srcOrd="0" destOrd="0" presId="urn:microsoft.com/office/officeart/2011/layout/CircleProcess"/>
    <dgm:cxn modelId="{4D405CFA-CBFF-414B-A5B0-A6D51E56D0D1}" type="presParOf" srcId="{7A3D62FD-F3A4-4A66-8169-60E09D8853AC}" destId="{A20FFA2E-044B-4212-9D73-8AB1ED5382F4}" srcOrd="2" destOrd="0" presId="urn:microsoft.com/office/officeart/2011/layout/CircleProcess"/>
    <dgm:cxn modelId="{29E79193-CC9A-49DB-8D2F-5979EFAAEE34}" type="presParOf" srcId="{7A3D62FD-F3A4-4A66-8169-60E09D8853AC}" destId="{772F7E19-5358-40D6-8A9B-E974F4EB6FA7}" srcOrd="3" destOrd="0" presId="urn:microsoft.com/office/officeart/2011/layout/CircleProcess"/>
    <dgm:cxn modelId="{76C31ECB-6EDC-4972-B6CA-F6A7C226ED29}" type="presParOf" srcId="{772F7E19-5358-40D6-8A9B-E974F4EB6FA7}" destId="{4944E72E-F8CB-411E-8202-0BD6D3BD233E}" srcOrd="0" destOrd="0" presId="urn:microsoft.com/office/officeart/2011/layout/CircleProcess"/>
    <dgm:cxn modelId="{07BFCBA1-3FA1-434E-81BE-6BAB83272D19}" type="presParOf" srcId="{7A3D62FD-F3A4-4A66-8169-60E09D8853AC}" destId="{B9D93AAB-DAA8-4AFF-97C7-E7AF414FEA03}" srcOrd="4" destOrd="0" presId="urn:microsoft.com/office/officeart/2011/layout/CircleProcess"/>
    <dgm:cxn modelId="{58FE2DF8-4417-4D27-A587-4B6B897DF02C}" type="presParOf" srcId="{B9D93AAB-DAA8-4AFF-97C7-E7AF414FEA03}" destId="{EBFCF62C-0CCF-4BAF-AFD7-8F4300E9DF5D}" srcOrd="0" destOrd="0" presId="urn:microsoft.com/office/officeart/2011/layout/CircleProcess"/>
    <dgm:cxn modelId="{0964D331-98F4-45D9-A3FF-AF3843CF0E22}" type="presParOf" srcId="{7A3D62FD-F3A4-4A66-8169-60E09D8853AC}" destId="{096A9C70-FE2A-4AE3-9530-20FF3ED3BC57}" srcOrd="5" destOrd="0" presId="urn:microsoft.com/office/officeart/2011/layout/CircleProcess"/>
    <dgm:cxn modelId="{AD842243-E0D3-406B-BA34-5E7090F3D425}" type="presParOf" srcId="{7A3D62FD-F3A4-4A66-8169-60E09D8853AC}" destId="{0026F552-DE78-4335-AF2C-9DE312B44243}" srcOrd="6" destOrd="0" presId="urn:microsoft.com/office/officeart/2011/layout/CircleProcess"/>
    <dgm:cxn modelId="{B2F063C3-A775-4C22-8BD0-AFE39D528C2D}" type="presParOf" srcId="{0026F552-DE78-4335-AF2C-9DE312B44243}" destId="{5A03B100-2DB8-4ABF-8B23-C87B8649384C}" srcOrd="0" destOrd="0" presId="urn:microsoft.com/office/officeart/2011/layout/CircleProcess"/>
    <dgm:cxn modelId="{6D8A4049-B0F0-4F98-A7B0-DF0F60B22A5E}" type="presParOf" srcId="{7A3D62FD-F3A4-4A66-8169-60E09D8853AC}" destId="{92C029B8-4895-4A79-922B-181112B29CE2}" srcOrd="7" destOrd="0" presId="urn:microsoft.com/office/officeart/2011/layout/CircleProcess"/>
    <dgm:cxn modelId="{D08D00D3-BFE0-40EC-A812-02E3B9FB2B31}" type="presParOf" srcId="{92C029B8-4895-4A79-922B-181112B29CE2}" destId="{4EBF4134-CF5F-4CD1-B8BF-CE77529AE5A5}" srcOrd="0" destOrd="0" presId="urn:microsoft.com/office/officeart/2011/layout/CircleProcess"/>
    <dgm:cxn modelId="{AC11C8C5-D923-4EA0-BDAD-D49E28A437CD}" type="presParOf" srcId="{7A3D62FD-F3A4-4A66-8169-60E09D8853AC}" destId="{A25BDE0E-E7A1-4B66-926F-D9EA40B43FEC}" srcOrd="8" destOrd="0" presId="urn:microsoft.com/office/officeart/2011/layout/CircleProcess"/>
    <dgm:cxn modelId="{7D23C4F7-5580-451B-A5D7-A2AE108AEB2D}" type="presParOf" srcId="{7A3D62FD-F3A4-4A66-8169-60E09D8853AC}" destId="{B96B6793-5BA9-4CCD-8B86-A3BFC9C9C219}" srcOrd="9" destOrd="0" presId="urn:microsoft.com/office/officeart/2011/layout/CircleProcess"/>
    <dgm:cxn modelId="{F7F86DB9-2DD5-4EAF-8F7F-1980BB17BCCF}" type="presParOf" srcId="{B96B6793-5BA9-4CCD-8B86-A3BFC9C9C219}" destId="{C57D2F9A-BF7E-4023-BBB3-3D00E62501CA}" srcOrd="0" destOrd="0" presId="urn:microsoft.com/office/officeart/2011/layout/CircleProcess"/>
    <dgm:cxn modelId="{46772190-C173-46E4-8DBE-515032C78523}" type="presParOf" srcId="{7A3D62FD-F3A4-4A66-8169-60E09D8853AC}" destId="{49E37887-8674-451E-A346-0A6BD2234E0B}" srcOrd="10" destOrd="0" presId="urn:microsoft.com/office/officeart/2011/layout/CircleProcess"/>
    <dgm:cxn modelId="{00494643-640A-4BCF-84E3-5A0C3CB77747}" type="presParOf" srcId="{49E37887-8674-451E-A346-0A6BD2234E0B}" destId="{7DD551E2-5685-4E49-9129-E91421C8D5E3}" srcOrd="0" destOrd="0" presId="urn:microsoft.com/office/officeart/2011/layout/CircleProcess"/>
    <dgm:cxn modelId="{107DDADB-CF16-4BAC-9637-4661893CA72F}" type="presParOf" srcId="{7A3D62FD-F3A4-4A66-8169-60E09D8853AC}" destId="{911BF503-A651-4C4D-816F-E70E7D5EA19A}" srcOrd="11" destOrd="0" presId="urn:microsoft.com/office/officeart/2011/layout/CircleProcess"/>
    <dgm:cxn modelId="{2EED76D7-5E5D-4250-A331-6F68C65BE6E5}" type="presParOf" srcId="{7A3D62FD-F3A4-4A66-8169-60E09D8853AC}" destId="{BEF6835D-EEFC-4068-9789-67F0640676F8}" srcOrd="12" destOrd="0" presId="urn:microsoft.com/office/officeart/2011/layout/CircleProcess"/>
    <dgm:cxn modelId="{D5FCE47D-5E74-4C37-9A17-59DE0193E0A7}" type="presParOf" srcId="{BEF6835D-EEFC-4068-9789-67F0640676F8}" destId="{49DD2367-2914-4041-91CE-3D2DBF163654}" srcOrd="0" destOrd="0" presId="urn:microsoft.com/office/officeart/2011/layout/CircleProcess"/>
    <dgm:cxn modelId="{89811A90-F29E-4527-80DD-8897E57A47AC}" type="presParOf" srcId="{7A3D62FD-F3A4-4A66-8169-60E09D8853AC}" destId="{9FDDF624-AA7A-4F90-950B-4E4A7E0E16CC}" srcOrd="13" destOrd="0" presId="urn:microsoft.com/office/officeart/2011/layout/CircleProcess"/>
    <dgm:cxn modelId="{3F10CB1E-C0BF-4B12-B4A4-041A1FCD1F4B}" type="presParOf" srcId="{9FDDF624-AA7A-4F90-950B-4E4A7E0E16CC}" destId="{1C649FC3-761C-4477-9E48-35EB8C0CA851}" srcOrd="0" destOrd="0" presId="urn:microsoft.com/office/officeart/2011/layout/CircleProcess"/>
    <dgm:cxn modelId="{906B7EC3-4EBF-4628-B089-A572BCF67B24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 custT="1"/>
      <dgm:spPr/>
      <dgm:t>
        <a:bodyPr/>
        <a:lstStyle/>
        <a:p>
          <a:pPr algn="ctr"/>
          <a:r>
            <a:rPr lang="pl-PL" sz="1800" b="1"/>
            <a:t>:</a:t>
          </a:r>
          <a:endParaRPr lang="pl-PL" sz="1300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1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DB79AC2-58BE-4306-98BC-118A3F8FB78D}" type="presOf" srcId="{DB3A10F1-8A0C-4C8B-B32C-19FE21933B1E}" destId="{EBFCF62C-0CCF-4BAF-AFD7-8F4300E9DF5D}" srcOrd="0" destOrd="0" presId="urn:microsoft.com/office/officeart/2011/layout/CircleProcess"/>
    <dgm:cxn modelId="{E685CB58-9787-416C-9616-C577A1E92B50}" type="presOf" srcId="{BEB3395E-B9EC-4920-9E07-350C49BE0BB1}" destId="{4EBF4134-CF5F-4CD1-B8BF-CE77529AE5A5}" srcOrd="0" destOrd="0" presId="urn:microsoft.com/office/officeart/2011/layout/CircleProcess"/>
    <dgm:cxn modelId="{163EF830-E3E9-4D37-AA39-FF5234B5D352}" type="presOf" srcId="{86969162-9CE0-40F1-8403-F797C00073B4}" destId="{C578D8F4-C34B-4B81-B47E-DF8CC186A25C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493B3E3A-2D69-4AAA-B51C-C23027B43A0F}" type="presOf" srcId="{5ABD0E05-393C-4E7A-B15C-77E99C72B505}" destId="{1C649FC3-761C-4477-9E48-35EB8C0CA851}" srcOrd="0" destOrd="0" presId="urn:microsoft.com/office/officeart/2011/layout/CircleProcess"/>
    <dgm:cxn modelId="{90F6ABE2-9D66-4044-B7E3-5F17EE675039}" type="presOf" srcId="{4B23583E-0C7F-4A09-9131-5FABA9531F6E}" destId="{7A3D62FD-F3A4-4A66-8169-60E09D8853AC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A805C7C6-EE4A-4A06-93BC-87AFB0170D4E}" type="presOf" srcId="{DB3A10F1-8A0C-4C8B-B32C-19FE21933B1E}" destId="{096A9C70-FE2A-4AE3-9530-20FF3ED3BC57}" srcOrd="1" destOrd="0" presId="urn:microsoft.com/office/officeart/2011/layout/CircleProcess"/>
    <dgm:cxn modelId="{C65ABCA3-C79A-467B-993F-A01E94AE518C}" type="presOf" srcId="{86969162-9CE0-40F1-8403-F797C00073B4}" destId="{A20FFA2E-044B-4212-9D73-8AB1ED5382F4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9E168006-9989-42F3-8E40-CCF6E0E03A43}" type="presOf" srcId="{0FF59CB0-B30D-4E24-BCFD-AEFDCC4AAB1A}" destId="{7DD551E2-5685-4E49-9129-E91421C8D5E3}" srcOrd="0" destOrd="0" presId="urn:microsoft.com/office/officeart/2011/layout/CircleProcess"/>
    <dgm:cxn modelId="{311E0BC9-97D7-488B-B81A-C6C20991CADB}" type="presOf" srcId="{5ABD0E05-393C-4E7A-B15C-77E99C72B505}" destId="{F4F96D6E-1C6C-4685-BC38-796DF426BA89}" srcOrd="1" destOrd="0" presId="urn:microsoft.com/office/officeart/2011/layout/CircleProcess"/>
    <dgm:cxn modelId="{1BB915C7-0B9C-42FC-B1D4-35D2647757CB}" type="presOf" srcId="{0FF59CB0-B30D-4E24-BCFD-AEFDCC4AAB1A}" destId="{911BF503-A651-4C4D-816F-E70E7D5EA19A}" srcOrd="1" destOrd="0" presId="urn:microsoft.com/office/officeart/2011/layout/CircleProcess"/>
    <dgm:cxn modelId="{3BAE95EF-FBEC-40A9-8B4C-8F969AB0EBFE}" type="presOf" srcId="{BEB3395E-B9EC-4920-9E07-350C49BE0BB1}" destId="{A25BDE0E-E7A1-4B66-926F-D9EA40B43FEC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12C90DB8-07DE-49CF-B3F8-EC766AA0AAEE}" type="presParOf" srcId="{7A3D62FD-F3A4-4A66-8169-60E09D8853AC}" destId="{07BBC14C-4FBB-490D-85F9-6EBBE22D432F}" srcOrd="0" destOrd="0" presId="urn:microsoft.com/office/officeart/2011/layout/CircleProcess"/>
    <dgm:cxn modelId="{2F983A84-3913-46C1-BC34-542FC17FC5C7}" type="presParOf" srcId="{07BBC14C-4FBB-490D-85F9-6EBBE22D432F}" destId="{B974E013-720C-4D62-88AE-C75433250EAC}" srcOrd="0" destOrd="0" presId="urn:microsoft.com/office/officeart/2011/layout/CircleProcess"/>
    <dgm:cxn modelId="{6C7156EF-3FD0-43C1-ACF9-5A0FBE6F9049}" type="presParOf" srcId="{7A3D62FD-F3A4-4A66-8169-60E09D8853AC}" destId="{AEBC1BBA-70C0-467B-9399-9354E3D68095}" srcOrd="1" destOrd="0" presId="urn:microsoft.com/office/officeart/2011/layout/CircleProcess"/>
    <dgm:cxn modelId="{C78DCDFC-CE4A-401D-98D1-0361BB15E583}" type="presParOf" srcId="{AEBC1BBA-70C0-467B-9399-9354E3D68095}" destId="{C578D8F4-C34B-4B81-B47E-DF8CC186A25C}" srcOrd="0" destOrd="0" presId="urn:microsoft.com/office/officeart/2011/layout/CircleProcess"/>
    <dgm:cxn modelId="{F04A9DE3-BB3D-4C1E-A2CB-0E6204A61E47}" type="presParOf" srcId="{7A3D62FD-F3A4-4A66-8169-60E09D8853AC}" destId="{A20FFA2E-044B-4212-9D73-8AB1ED5382F4}" srcOrd="2" destOrd="0" presId="urn:microsoft.com/office/officeart/2011/layout/CircleProcess"/>
    <dgm:cxn modelId="{54CDD25F-D783-43C1-A4CB-577B28934002}" type="presParOf" srcId="{7A3D62FD-F3A4-4A66-8169-60E09D8853AC}" destId="{772F7E19-5358-40D6-8A9B-E974F4EB6FA7}" srcOrd="3" destOrd="0" presId="urn:microsoft.com/office/officeart/2011/layout/CircleProcess"/>
    <dgm:cxn modelId="{FF80261C-2887-4B60-BACA-A83E509040B8}" type="presParOf" srcId="{772F7E19-5358-40D6-8A9B-E974F4EB6FA7}" destId="{4944E72E-F8CB-411E-8202-0BD6D3BD233E}" srcOrd="0" destOrd="0" presId="urn:microsoft.com/office/officeart/2011/layout/CircleProcess"/>
    <dgm:cxn modelId="{57A0E0C4-D3CA-4176-99B8-1B3F765FB733}" type="presParOf" srcId="{7A3D62FD-F3A4-4A66-8169-60E09D8853AC}" destId="{B9D93AAB-DAA8-4AFF-97C7-E7AF414FEA03}" srcOrd="4" destOrd="0" presId="urn:microsoft.com/office/officeart/2011/layout/CircleProcess"/>
    <dgm:cxn modelId="{5AC4B95A-6BAE-482B-8B52-D60436021F2D}" type="presParOf" srcId="{B9D93AAB-DAA8-4AFF-97C7-E7AF414FEA03}" destId="{EBFCF62C-0CCF-4BAF-AFD7-8F4300E9DF5D}" srcOrd="0" destOrd="0" presId="urn:microsoft.com/office/officeart/2011/layout/CircleProcess"/>
    <dgm:cxn modelId="{CC3E629C-570B-4FD8-A992-6520D6E48439}" type="presParOf" srcId="{7A3D62FD-F3A4-4A66-8169-60E09D8853AC}" destId="{096A9C70-FE2A-4AE3-9530-20FF3ED3BC57}" srcOrd="5" destOrd="0" presId="urn:microsoft.com/office/officeart/2011/layout/CircleProcess"/>
    <dgm:cxn modelId="{D31B45C5-95A6-4B72-A236-5F0176CA72DD}" type="presParOf" srcId="{7A3D62FD-F3A4-4A66-8169-60E09D8853AC}" destId="{0026F552-DE78-4335-AF2C-9DE312B44243}" srcOrd="6" destOrd="0" presId="urn:microsoft.com/office/officeart/2011/layout/CircleProcess"/>
    <dgm:cxn modelId="{8EFC5F73-718D-44D6-BF2C-4F30D5423EF2}" type="presParOf" srcId="{0026F552-DE78-4335-AF2C-9DE312B44243}" destId="{5A03B100-2DB8-4ABF-8B23-C87B8649384C}" srcOrd="0" destOrd="0" presId="urn:microsoft.com/office/officeart/2011/layout/CircleProcess"/>
    <dgm:cxn modelId="{8867D29F-9DB2-4AF7-850D-21339A6981AA}" type="presParOf" srcId="{7A3D62FD-F3A4-4A66-8169-60E09D8853AC}" destId="{92C029B8-4895-4A79-922B-181112B29CE2}" srcOrd="7" destOrd="0" presId="urn:microsoft.com/office/officeart/2011/layout/CircleProcess"/>
    <dgm:cxn modelId="{836169A0-AA4B-4498-9448-0DAEFE56B9A0}" type="presParOf" srcId="{92C029B8-4895-4A79-922B-181112B29CE2}" destId="{4EBF4134-CF5F-4CD1-B8BF-CE77529AE5A5}" srcOrd="0" destOrd="0" presId="urn:microsoft.com/office/officeart/2011/layout/CircleProcess"/>
    <dgm:cxn modelId="{BF36F9FD-880C-4178-9947-C4191F446988}" type="presParOf" srcId="{7A3D62FD-F3A4-4A66-8169-60E09D8853AC}" destId="{A25BDE0E-E7A1-4B66-926F-D9EA40B43FEC}" srcOrd="8" destOrd="0" presId="urn:microsoft.com/office/officeart/2011/layout/CircleProcess"/>
    <dgm:cxn modelId="{CDF8BBCD-DC1E-49E2-AC10-C29DFB631625}" type="presParOf" srcId="{7A3D62FD-F3A4-4A66-8169-60E09D8853AC}" destId="{B96B6793-5BA9-4CCD-8B86-A3BFC9C9C219}" srcOrd="9" destOrd="0" presId="urn:microsoft.com/office/officeart/2011/layout/CircleProcess"/>
    <dgm:cxn modelId="{3392A847-5D78-428F-B84A-2D415ED993CA}" type="presParOf" srcId="{B96B6793-5BA9-4CCD-8B86-A3BFC9C9C219}" destId="{C57D2F9A-BF7E-4023-BBB3-3D00E62501CA}" srcOrd="0" destOrd="0" presId="urn:microsoft.com/office/officeart/2011/layout/CircleProcess"/>
    <dgm:cxn modelId="{55404B2D-8ABC-426B-89E3-12B92717C15E}" type="presParOf" srcId="{7A3D62FD-F3A4-4A66-8169-60E09D8853AC}" destId="{49E37887-8674-451E-A346-0A6BD2234E0B}" srcOrd="10" destOrd="0" presId="urn:microsoft.com/office/officeart/2011/layout/CircleProcess"/>
    <dgm:cxn modelId="{1D9F945F-1587-4217-AD43-C4228EA87550}" type="presParOf" srcId="{49E37887-8674-451E-A346-0A6BD2234E0B}" destId="{7DD551E2-5685-4E49-9129-E91421C8D5E3}" srcOrd="0" destOrd="0" presId="urn:microsoft.com/office/officeart/2011/layout/CircleProcess"/>
    <dgm:cxn modelId="{13C3682E-3C99-4943-BCA6-8A616F22F4E6}" type="presParOf" srcId="{7A3D62FD-F3A4-4A66-8169-60E09D8853AC}" destId="{911BF503-A651-4C4D-816F-E70E7D5EA19A}" srcOrd="11" destOrd="0" presId="urn:microsoft.com/office/officeart/2011/layout/CircleProcess"/>
    <dgm:cxn modelId="{B7E97EB9-B5D9-4F35-BFC7-07F7671F19A6}" type="presParOf" srcId="{7A3D62FD-F3A4-4A66-8169-60E09D8853AC}" destId="{BEF6835D-EEFC-4068-9789-67F0640676F8}" srcOrd="12" destOrd="0" presId="urn:microsoft.com/office/officeart/2011/layout/CircleProcess"/>
    <dgm:cxn modelId="{ABF734B5-01FD-4960-BD77-A4812CCC29D1}" type="presParOf" srcId="{BEF6835D-EEFC-4068-9789-67F0640676F8}" destId="{49DD2367-2914-4041-91CE-3D2DBF163654}" srcOrd="0" destOrd="0" presId="urn:microsoft.com/office/officeart/2011/layout/CircleProcess"/>
    <dgm:cxn modelId="{90D0A4C4-43F9-4C6F-874A-ED5150522D02}" type="presParOf" srcId="{7A3D62FD-F3A4-4A66-8169-60E09D8853AC}" destId="{9FDDF624-AA7A-4F90-950B-4E4A7E0E16CC}" srcOrd="13" destOrd="0" presId="urn:microsoft.com/office/officeart/2011/layout/CircleProcess"/>
    <dgm:cxn modelId="{61642E7E-8DDE-4ED0-9F41-FD4EB8E9D92A}" type="presParOf" srcId="{9FDDF624-AA7A-4F90-950B-4E4A7E0E16CC}" destId="{1C649FC3-761C-4477-9E48-35EB8C0CA851}" srcOrd="0" destOrd="0" presId="urn:microsoft.com/office/officeart/2011/layout/CircleProcess"/>
    <dgm:cxn modelId="{3E72D5C6-9A83-49A9-8A7D-EA0DD2D27757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: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3179F6F-7517-4123-9DBA-64F1921ABE84}" type="presOf" srcId="{5ABD0E05-393C-4E7A-B15C-77E99C72B505}" destId="{F4F96D6E-1C6C-4685-BC38-796DF426BA89}" srcOrd="1" destOrd="0" presId="urn:microsoft.com/office/officeart/2011/layout/CircleProcess"/>
    <dgm:cxn modelId="{B356A256-4027-4C3C-BA93-A8282BDF9B99}" type="presOf" srcId="{DB3A10F1-8A0C-4C8B-B32C-19FE21933B1E}" destId="{096A9C70-FE2A-4AE3-9530-20FF3ED3BC57}" srcOrd="1" destOrd="0" presId="urn:microsoft.com/office/officeart/2011/layout/CircleProcess"/>
    <dgm:cxn modelId="{8538F5DF-F150-4F90-BBD7-AFDA2C30515A}" type="presOf" srcId="{0FF59CB0-B30D-4E24-BCFD-AEFDCC4AAB1A}" destId="{7DD551E2-5685-4E49-9129-E91421C8D5E3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456963BA-0A0E-4716-9B80-99CF44E1A787}" type="presOf" srcId="{5ABD0E05-393C-4E7A-B15C-77E99C72B505}" destId="{1C649FC3-761C-4477-9E48-35EB8C0CA851}" srcOrd="0" destOrd="0" presId="urn:microsoft.com/office/officeart/2011/layout/CircleProcess"/>
    <dgm:cxn modelId="{9A8B9DCB-096F-42AC-8930-19497044780D}" type="presOf" srcId="{4B23583E-0C7F-4A09-9131-5FABA9531F6E}" destId="{7A3D62FD-F3A4-4A66-8169-60E09D8853AC}" srcOrd="0" destOrd="0" presId="urn:microsoft.com/office/officeart/2011/layout/CircleProcess"/>
    <dgm:cxn modelId="{313FD903-3F8D-4AF9-AC19-36CCCCE6E347}" type="presOf" srcId="{BEB3395E-B9EC-4920-9E07-350C49BE0BB1}" destId="{A25BDE0E-E7A1-4B66-926F-D9EA40B43FEC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058B9246-0A43-4D4D-B498-04286C24A8C9}" type="presOf" srcId="{0FF59CB0-B30D-4E24-BCFD-AEFDCC4AAB1A}" destId="{911BF503-A651-4C4D-816F-E70E7D5EA19A}" srcOrd="1" destOrd="0" presId="urn:microsoft.com/office/officeart/2011/layout/CircleProcess"/>
    <dgm:cxn modelId="{553AEEBC-D7C5-41F9-86F6-84EBB516B5AB}" type="presOf" srcId="{DB3A10F1-8A0C-4C8B-B32C-19FE21933B1E}" destId="{EBFCF62C-0CCF-4BAF-AFD7-8F4300E9DF5D}" srcOrd="0" destOrd="0" presId="urn:microsoft.com/office/officeart/2011/layout/CircleProcess"/>
    <dgm:cxn modelId="{9E85F8EA-A2CB-4C17-925E-22AC5B650875}" type="presOf" srcId="{86969162-9CE0-40F1-8403-F797C00073B4}" destId="{C578D8F4-C34B-4B81-B47E-DF8CC186A25C}" srcOrd="0" destOrd="0" presId="urn:microsoft.com/office/officeart/2011/layout/CircleProcess"/>
    <dgm:cxn modelId="{0E4C2736-5EDB-4663-B0F4-CB24CA137E1A}" type="presOf" srcId="{86969162-9CE0-40F1-8403-F797C00073B4}" destId="{A20FFA2E-044B-4212-9D73-8AB1ED5382F4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F31AE05C-E892-4506-B0C3-EDB2F4C6F0C3}" type="presOf" srcId="{BEB3395E-B9EC-4920-9E07-350C49BE0BB1}" destId="{4EBF4134-CF5F-4CD1-B8BF-CE77529AE5A5}" srcOrd="0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CDFAA1B2-CA1E-42C7-BDEA-AD42AE1815A1}" type="presParOf" srcId="{7A3D62FD-F3A4-4A66-8169-60E09D8853AC}" destId="{07BBC14C-4FBB-490D-85F9-6EBBE22D432F}" srcOrd="0" destOrd="0" presId="urn:microsoft.com/office/officeart/2011/layout/CircleProcess"/>
    <dgm:cxn modelId="{E60AE043-A1BB-4C95-A557-9BA4C8A45021}" type="presParOf" srcId="{07BBC14C-4FBB-490D-85F9-6EBBE22D432F}" destId="{B974E013-720C-4D62-88AE-C75433250EAC}" srcOrd="0" destOrd="0" presId="urn:microsoft.com/office/officeart/2011/layout/CircleProcess"/>
    <dgm:cxn modelId="{A5A460D5-DAFF-40EA-BA93-95DCEDA4CD87}" type="presParOf" srcId="{7A3D62FD-F3A4-4A66-8169-60E09D8853AC}" destId="{AEBC1BBA-70C0-467B-9399-9354E3D68095}" srcOrd="1" destOrd="0" presId="urn:microsoft.com/office/officeart/2011/layout/CircleProcess"/>
    <dgm:cxn modelId="{1C7C4DD5-ADDF-43D1-BDAE-BDAAEFB5761E}" type="presParOf" srcId="{AEBC1BBA-70C0-467B-9399-9354E3D68095}" destId="{C578D8F4-C34B-4B81-B47E-DF8CC186A25C}" srcOrd="0" destOrd="0" presId="urn:microsoft.com/office/officeart/2011/layout/CircleProcess"/>
    <dgm:cxn modelId="{F0E142E7-89D5-464B-8358-E34121C2AB91}" type="presParOf" srcId="{7A3D62FD-F3A4-4A66-8169-60E09D8853AC}" destId="{A20FFA2E-044B-4212-9D73-8AB1ED5382F4}" srcOrd="2" destOrd="0" presId="urn:microsoft.com/office/officeart/2011/layout/CircleProcess"/>
    <dgm:cxn modelId="{D4F7ACB4-6E16-4C18-980B-EE239155D323}" type="presParOf" srcId="{7A3D62FD-F3A4-4A66-8169-60E09D8853AC}" destId="{772F7E19-5358-40D6-8A9B-E974F4EB6FA7}" srcOrd="3" destOrd="0" presId="urn:microsoft.com/office/officeart/2011/layout/CircleProcess"/>
    <dgm:cxn modelId="{F1E4892F-601B-481F-ACC0-0672154D7CB9}" type="presParOf" srcId="{772F7E19-5358-40D6-8A9B-E974F4EB6FA7}" destId="{4944E72E-F8CB-411E-8202-0BD6D3BD233E}" srcOrd="0" destOrd="0" presId="urn:microsoft.com/office/officeart/2011/layout/CircleProcess"/>
    <dgm:cxn modelId="{ED30CD63-A821-4AAB-AE58-79AA0A75A693}" type="presParOf" srcId="{7A3D62FD-F3A4-4A66-8169-60E09D8853AC}" destId="{B9D93AAB-DAA8-4AFF-97C7-E7AF414FEA03}" srcOrd="4" destOrd="0" presId="urn:microsoft.com/office/officeart/2011/layout/CircleProcess"/>
    <dgm:cxn modelId="{139D835A-5F3C-4948-9B8F-4F052142D07B}" type="presParOf" srcId="{B9D93AAB-DAA8-4AFF-97C7-E7AF414FEA03}" destId="{EBFCF62C-0CCF-4BAF-AFD7-8F4300E9DF5D}" srcOrd="0" destOrd="0" presId="urn:microsoft.com/office/officeart/2011/layout/CircleProcess"/>
    <dgm:cxn modelId="{04490C80-E73F-48AC-9C52-3A10D82E5F11}" type="presParOf" srcId="{7A3D62FD-F3A4-4A66-8169-60E09D8853AC}" destId="{096A9C70-FE2A-4AE3-9530-20FF3ED3BC57}" srcOrd="5" destOrd="0" presId="urn:microsoft.com/office/officeart/2011/layout/CircleProcess"/>
    <dgm:cxn modelId="{362DDC9D-0174-4BC3-93D4-6595DA82AC5E}" type="presParOf" srcId="{7A3D62FD-F3A4-4A66-8169-60E09D8853AC}" destId="{0026F552-DE78-4335-AF2C-9DE312B44243}" srcOrd="6" destOrd="0" presId="urn:microsoft.com/office/officeart/2011/layout/CircleProcess"/>
    <dgm:cxn modelId="{03A1EB10-5FDA-4D03-82ED-B87EE2ACAA61}" type="presParOf" srcId="{0026F552-DE78-4335-AF2C-9DE312B44243}" destId="{5A03B100-2DB8-4ABF-8B23-C87B8649384C}" srcOrd="0" destOrd="0" presId="urn:microsoft.com/office/officeart/2011/layout/CircleProcess"/>
    <dgm:cxn modelId="{EB88EAC2-51C4-47A7-A736-C2B9EC7B3531}" type="presParOf" srcId="{7A3D62FD-F3A4-4A66-8169-60E09D8853AC}" destId="{92C029B8-4895-4A79-922B-181112B29CE2}" srcOrd="7" destOrd="0" presId="urn:microsoft.com/office/officeart/2011/layout/CircleProcess"/>
    <dgm:cxn modelId="{F2A4FDE5-D471-4D69-90B4-A8914698CA3A}" type="presParOf" srcId="{92C029B8-4895-4A79-922B-181112B29CE2}" destId="{4EBF4134-CF5F-4CD1-B8BF-CE77529AE5A5}" srcOrd="0" destOrd="0" presId="urn:microsoft.com/office/officeart/2011/layout/CircleProcess"/>
    <dgm:cxn modelId="{94D2127B-4AD6-4EC1-B773-8E223DF17DC5}" type="presParOf" srcId="{7A3D62FD-F3A4-4A66-8169-60E09D8853AC}" destId="{A25BDE0E-E7A1-4B66-926F-D9EA40B43FEC}" srcOrd="8" destOrd="0" presId="urn:microsoft.com/office/officeart/2011/layout/CircleProcess"/>
    <dgm:cxn modelId="{7884CFC1-3AD2-492F-AA44-CCB76B15DC95}" type="presParOf" srcId="{7A3D62FD-F3A4-4A66-8169-60E09D8853AC}" destId="{B96B6793-5BA9-4CCD-8B86-A3BFC9C9C219}" srcOrd="9" destOrd="0" presId="urn:microsoft.com/office/officeart/2011/layout/CircleProcess"/>
    <dgm:cxn modelId="{4A783194-A8E5-46CE-952D-A92A99387D2A}" type="presParOf" srcId="{B96B6793-5BA9-4CCD-8B86-A3BFC9C9C219}" destId="{C57D2F9A-BF7E-4023-BBB3-3D00E62501CA}" srcOrd="0" destOrd="0" presId="urn:microsoft.com/office/officeart/2011/layout/CircleProcess"/>
    <dgm:cxn modelId="{A2203943-5304-4A9F-BD6C-49BFFAAFDFFA}" type="presParOf" srcId="{7A3D62FD-F3A4-4A66-8169-60E09D8853AC}" destId="{49E37887-8674-451E-A346-0A6BD2234E0B}" srcOrd="10" destOrd="0" presId="urn:microsoft.com/office/officeart/2011/layout/CircleProcess"/>
    <dgm:cxn modelId="{BA5AFBAC-2B94-4275-907B-E9C5A28CC093}" type="presParOf" srcId="{49E37887-8674-451E-A346-0A6BD2234E0B}" destId="{7DD551E2-5685-4E49-9129-E91421C8D5E3}" srcOrd="0" destOrd="0" presId="urn:microsoft.com/office/officeart/2011/layout/CircleProcess"/>
    <dgm:cxn modelId="{187CD8F4-73A0-4E64-AD58-8E2A0C45FA32}" type="presParOf" srcId="{7A3D62FD-F3A4-4A66-8169-60E09D8853AC}" destId="{911BF503-A651-4C4D-816F-E70E7D5EA19A}" srcOrd="11" destOrd="0" presId="urn:microsoft.com/office/officeart/2011/layout/CircleProcess"/>
    <dgm:cxn modelId="{6EA25974-1FAE-4C95-AB5C-541CCE8AC413}" type="presParOf" srcId="{7A3D62FD-F3A4-4A66-8169-60E09D8853AC}" destId="{BEF6835D-EEFC-4068-9789-67F0640676F8}" srcOrd="12" destOrd="0" presId="urn:microsoft.com/office/officeart/2011/layout/CircleProcess"/>
    <dgm:cxn modelId="{0BD4E991-CA23-4DCE-8D81-A0EAC299B8C0}" type="presParOf" srcId="{BEF6835D-EEFC-4068-9789-67F0640676F8}" destId="{49DD2367-2914-4041-91CE-3D2DBF163654}" srcOrd="0" destOrd="0" presId="urn:microsoft.com/office/officeart/2011/layout/CircleProcess"/>
    <dgm:cxn modelId="{676CC41F-F0C4-4F92-863A-4A60A23113FE}" type="presParOf" srcId="{7A3D62FD-F3A4-4A66-8169-60E09D8853AC}" destId="{9FDDF624-AA7A-4F90-950B-4E4A7E0E16CC}" srcOrd="13" destOrd="0" presId="urn:microsoft.com/office/officeart/2011/layout/CircleProcess"/>
    <dgm:cxn modelId="{BF414004-E51E-435A-AF05-FAD4F4998160}" type="presParOf" srcId="{9FDDF624-AA7A-4F90-950B-4E4A7E0E16CC}" destId="{1C649FC3-761C-4477-9E48-35EB8C0CA851}" srcOrd="0" destOrd="0" presId="urn:microsoft.com/office/officeart/2011/layout/CircleProcess"/>
    <dgm:cxn modelId="{28A88C4E-AADB-4E90-B139-E30EA634E639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: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B6D5E014-8CF4-4863-8546-433B624EBE42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4008D6A6-C171-45EC-9811-B66EE3F86E10}" type="parTrans" cxnId="{155004E5-A18B-4B6C-A02D-59D7D537990D}">
      <dgm:prSet/>
      <dgm:spPr/>
      <dgm:t>
        <a:bodyPr/>
        <a:lstStyle/>
        <a:p>
          <a:endParaRPr lang="pl-PL"/>
        </a:p>
      </dgm:t>
    </dgm:pt>
    <dgm:pt modelId="{301818AB-462D-4C5A-A001-601434874A8B}" type="sibTrans" cxnId="{155004E5-A18B-4B6C-A02D-59D7D537990D}">
      <dgm:prSet/>
      <dgm:spPr/>
      <dgm:t>
        <a:bodyPr/>
        <a:lstStyle/>
        <a:p>
          <a:endParaRPr lang="pl-PL"/>
        </a:p>
      </dgm:t>
    </dgm:pt>
    <dgm:pt modelId="{9A559773-C680-4F25-A51A-B5C3C099A5E3}">
      <dgm:prSet phldrT="[Tekst]"/>
      <dgm:spPr/>
      <dgm:t>
        <a:bodyPr/>
        <a:lstStyle/>
        <a:p>
          <a:pPr algn="ctr"/>
          <a:endParaRPr lang="pl-PL" b="1"/>
        </a:p>
      </dgm:t>
    </dgm:pt>
    <dgm:pt modelId="{E7CC8213-DF73-4741-8520-F471F58481E4}" type="parTrans" cxnId="{06A7263E-C2EB-4E10-B6F4-17BB3345CD96}">
      <dgm:prSet/>
      <dgm:spPr/>
      <dgm:t>
        <a:bodyPr/>
        <a:lstStyle/>
        <a:p>
          <a:endParaRPr lang="pl-PL"/>
        </a:p>
      </dgm:t>
    </dgm:pt>
    <dgm:pt modelId="{617B712D-7F5F-4BB8-B6BC-BE806334AD0E}" type="sibTrans" cxnId="{06A7263E-C2EB-4E10-B6F4-17BB3345CD96}">
      <dgm:prSet/>
      <dgm:spPr/>
      <dgm:t>
        <a:bodyPr/>
        <a:lstStyle/>
        <a:p>
          <a:endParaRPr lang="pl-PL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7F9195D9-E0FE-47D2-B4C6-78011D1733F3}" type="pres">
      <dgm:prSet presAssocID="{9A559773-C680-4F25-A51A-B5C3C099A5E3}" presName="Accent5" presStyleCnt="0"/>
      <dgm:spPr/>
    </dgm:pt>
    <dgm:pt modelId="{210637EE-F8E2-40DA-89C2-CFE81E69DDBF}" type="pres">
      <dgm:prSet presAssocID="{9A559773-C680-4F25-A51A-B5C3C099A5E3}" presName="Accent" presStyleLbl="node1" presStyleIdx="0" presStyleCnt="5"/>
      <dgm:spPr/>
    </dgm:pt>
    <dgm:pt modelId="{77CE6DB1-1986-4FB0-97E5-5449A5956424}" type="pres">
      <dgm:prSet presAssocID="{9A559773-C680-4F25-A51A-B5C3C099A5E3}" presName="ParentBackground5" presStyleCnt="0"/>
      <dgm:spPr/>
    </dgm:pt>
    <dgm:pt modelId="{D21481B4-9FDA-4D73-8C3C-0FE2E1F7EE51}" type="pres">
      <dgm:prSet presAssocID="{9A559773-C680-4F25-A51A-B5C3C099A5E3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9E4CC3D7-ADFA-49F9-AFEB-D86C36430913}" type="pres">
      <dgm:prSet presAssocID="{9A559773-C680-4F25-A51A-B5C3C099A5E3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2071E50-5582-4DFC-8AAE-F99C7E196F7B}" type="pres">
      <dgm:prSet presAssocID="{B6D5E014-8CF4-4863-8546-433B624EBE42}" presName="Accent4" presStyleCnt="0"/>
      <dgm:spPr/>
    </dgm:pt>
    <dgm:pt modelId="{3A77D607-590D-4B6D-91D0-E10FAE190651}" type="pres">
      <dgm:prSet presAssocID="{B6D5E014-8CF4-4863-8546-433B624EBE42}" presName="Accent" presStyleLbl="node1" presStyleIdx="1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18C36D66-794B-400A-9FBE-1C05A5DDB9A7}" type="pres">
      <dgm:prSet presAssocID="{B6D5E014-8CF4-4863-8546-433B624EBE42}" presName="ParentBackground4" presStyleCnt="0"/>
      <dgm:spPr/>
    </dgm:pt>
    <dgm:pt modelId="{9130BB1C-6BCD-4190-BCFE-FFEFB06A4FC7}" type="pres">
      <dgm:prSet presAssocID="{B6D5E014-8CF4-4863-8546-433B624EBE42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F0EEEFA4-610A-4811-A0B3-C2B002C13B82}" type="pres">
      <dgm:prSet presAssocID="{B6D5E014-8CF4-4863-8546-433B624EBE42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F4F0AF6-24EA-44BE-97E9-BB426416A24E}" type="presOf" srcId="{BEB3395E-B9EC-4920-9E07-350C49BE0BB1}" destId="{4EBF4134-CF5F-4CD1-B8BF-CE77529AE5A5}" srcOrd="0" destOrd="0" presId="urn:microsoft.com/office/officeart/2011/layout/CircleProcess"/>
    <dgm:cxn modelId="{ECCBFCCD-D372-4D5A-A7C1-90260B03768C}" type="presOf" srcId="{5ABD0E05-393C-4E7A-B15C-77E99C72B505}" destId="{1C649FC3-761C-4477-9E48-35EB8C0CA851}" srcOrd="0" destOrd="0" presId="urn:microsoft.com/office/officeart/2011/layout/CircleProcess"/>
    <dgm:cxn modelId="{06A7263E-C2EB-4E10-B6F4-17BB3345CD96}" srcId="{4B23583E-0C7F-4A09-9131-5FABA9531F6E}" destId="{9A559773-C680-4F25-A51A-B5C3C099A5E3}" srcOrd="4" destOrd="0" parTransId="{E7CC8213-DF73-4741-8520-F471F58481E4}" sibTransId="{617B712D-7F5F-4BB8-B6BC-BE806334AD0E}"/>
    <dgm:cxn modelId="{DA200178-BD52-407C-AA7B-697D082B1734}" type="presOf" srcId="{9A559773-C680-4F25-A51A-B5C3C099A5E3}" destId="{9E4CC3D7-ADFA-49F9-AFEB-D86C36430913}" srcOrd="1" destOrd="0" presId="urn:microsoft.com/office/officeart/2011/layout/CircleProcess"/>
    <dgm:cxn modelId="{2A84DB54-997F-4940-9371-B2094A7F28F8}" type="presOf" srcId="{0FF59CB0-B30D-4E24-BCFD-AEFDCC4AAB1A}" destId="{7DD551E2-5685-4E49-9129-E91421C8D5E3}" srcOrd="0" destOrd="0" presId="urn:microsoft.com/office/officeart/2011/layout/CircleProcess"/>
    <dgm:cxn modelId="{17B993DF-10A9-45B6-881D-635D9F65E947}" type="presOf" srcId="{B6D5E014-8CF4-4863-8546-433B624EBE42}" destId="{9130BB1C-6BCD-4190-BCFE-FFEFB06A4FC7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ABE7B764-48B9-4F9F-B293-D33E78A172EE}" type="presOf" srcId="{0FF59CB0-B30D-4E24-BCFD-AEFDCC4AAB1A}" destId="{911BF503-A651-4C4D-816F-E70E7D5EA19A}" srcOrd="1" destOrd="0" presId="urn:microsoft.com/office/officeart/2011/layout/CircleProcess"/>
    <dgm:cxn modelId="{15F2D6D1-7D12-4208-BDEB-8D3389E8A0BF}" type="presOf" srcId="{9A559773-C680-4F25-A51A-B5C3C099A5E3}" destId="{D21481B4-9FDA-4D73-8C3C-0FE2E1F7EE51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64B9B567-5D57-4418-92ED-2419EDB2BC4D}" type="presOf" srcId="{BEB3395E-B9EC-4920-9E07-350C49BE0BB1}" destId="{A25BDE0E-E7A1-4B66-926F-D9EA40B43FEC}" srcOrd="1" destOrd="0" presId="urn:microsoft.com/office/officeart/2011/layout/CircleProcess"/>
    <dgm:cxn modelId="{B83415D9-49A0-43D3-8EC4-67FACB05034C}" type="presOf" srcId="{5ABD0E05-393C-4E7A-B15C-77E99C72B505}" destId="{F4F96D6E-1C6C-4685-BC38-796DF426BA89}" srcOrd="1" destOrd="0" presId="urn:microsoft.com/office/officeart/2011/layout/CircleProcess"/>
    <dgm:cxn modelId="{155004E5-A18B-4B6C-A02D-59D7D537990D}" srcId="{4B23583E-0C7F-4A09-9131-5FABA9531F6E}" destId="{B6D5E014-8CF4-4863-8546-433B624EBE42}" srcOrd="3" destOrd="0" parTransId="{4008D6A6-C171-45EC-9811-B66EE3F86E10}" sibTransId="{301818AB-462D-4C5A-A001-601434874A8B}"/>
    <dgm:cxn modelId="{2E877406-498D-4002-953B-699FF3E21499}" type="presOf" srcId="{4B23583E-0C7F-4A09-9131-5FABA9531F6E}" destId="{7A3D62FD-F3A4-4A66-8169-60E09D8853AC}" srcOrd="0" destOrd="0" presId="urn:microsoft.com/office/officeart/2011/layout/CircleProcess"/>
    <dgm:cxn modelId="{90E6FC50-BECC-46F5-91E5-7EA2CC719770}" type="presOf" srcId="{B6D5E014-8CF4-4863-8546-433B624EBE42}" destId="{F0EEEFA4-610A-4811-A0B3-C2B002C13B82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00A4E52C-D4B5-4294-902D-22C74C764B7F}" type="presParOf" srcId="{7A3D62FD-F3A4-4A66-8169-60E09D8853AC}" destId="{7F9195D9-E0FE-47D2-B4C6-78011D1733F3}" srcOrd="0" destOrd="0" presId="urn:microsoft.com/office/officeart/2011/layout/CircleProcess"/>
    <dgm:cxn modelId="{6C98572A-1998-4198-85FF-71E64228531C}" type="presParOf" srcId="{7F9195D9-E0FE-47D2-B4C6-78011D1733F3}" destId="{210637EE-F8E2-40DA-89C2-CFE81E69DDBF}" srcOrd="0" destOrd="0" presId="urn:microsoft.com/office/officeart/2011/layout/CircleProcess"/>
    <dgm:cxn modelId="{DAB78075-23DE-4D08-9EFC-3A46136DABDD}" type="presParOf" srcId="{7A3D62FD-F3A4-4A66-8169-60E09D8853AC}" destId="{77CE6DB1-1986-4FB0-97E5-5449A5956424}" srcOrd="1" destOrd="0" presId="urn:microsoft.com/office/officeart/2011/layout/CircleProcess"/>
    <dgm:cxn modelId="{F255F53F-742E-4AB3-9059-8BFACE78E27E}" type="presParOf" srcId="{77CE6DB1-1986-4FB0-97E5-5449A5956424}" destId="{D21481B4-9FDA-4D73-8C3C-0FE2E1F7EE51}" srcOrd="0" destOrd="0" presId="urn:microsoft.com/office/officeart/2011/layout/CircleProcess"/>
    <dgm:cxn modelId="{14F0B045-F8B6-4171-8D06-46C038771DB7}" type="presParOf" srcId="{7A3D62FD-F3A4-4A66-8169-60E09D8853AC}" destId="{9E4CC3D7-ADFA-49F9-AFEB-D86C36430913}" srcOrd="2" destOrd="0" presId="urn:microsoft.com/office/officeart/2011/layout/CircleProcess"/>
    <dgm:cxn modelId="{9F1EA785-0213-403B-8343-7F5A135D8A8F}" type="presParOf" srcId="{7A3D62FD-F3A4-4A66-8169-60E09D8853AC}" destId="{42071E50-5582-4DFC-8AAE-F99C7E196F7B}" srcOrd="3" destOrd="0" presId="urn:microsoft.com/office/officeart/2011/layout/CircleProcess"/>
    <dgm:cxn modelId="{3FB98EEE-E075-4479-9CBA-E39D6383C33F}" type="presParOf" srcId="{42071E50-5582-4DFC-8AAE-F99C7E196F7B}" destId="{3A77D607-590D-4B6D-91D0-E10FAE190651}" srcOrd="0" destOrd="0" presId="urn:microsoft.com/office/officeart/2011/layout/CircleProcess"/>
    <dgm:cxn modelId="{4B34630C-0062-42ED-BEB9-7BDADDE8614A}" type="presParOf" srcId="{7A3D62FD-F3A4-4A66-8169-60E09D8853AC}" destId="{18C36D66-794B-400A-9FBE-1C05A5DDB9A7}" srcOrd="4" destOrd="0" presId="urn:microsoft.com/office/officeart/2011/layout/CircleProcess"/>
    <dgm:cxn modelId="{682CFF13-019E-4FBD-A5BA-BCE2B6696460}" type="presParOf" srcId="{18C36D66-794B-400A-9FBE-1C05A5DDB9A7}" destId="{9130BB1C-6BCD-4190-BCFE-FFEFB06A4FC7}" srcOrd="0" destOrd="0" presId="urn:microsoft.com/office/officeart/2011/layout/CircleProcess"/>
    <dgm:cxn modelId="{E98E3E6C-B67B-4053-BEEC-F5BC757004AF}" type="presParOf" srcId="{7A3D62FD-F3A4-4A66-8169-60E09D8853AC}" destId="{F0EEEFA4-610A-4811-A0B3-C2B002C13B82}" srcOrd="5" destOrd="0" presId="urn:microsoft.com/office/officeart/2011/layout/CircleProcess"/>
    <dgm:cxn modelId="{75740B1D-DAB8-432C-AC18-95B2DD6DAB89}" type="presParOf" srcId="{7A3D62FD-F3A4-4A66-8169-60E09D8853AC}" destId="{0026F552-DE78-4335-AF2C-9DE312B44243}" srcOrd="6" destOrd="0" presId="urn:microsoft.com/office/officeart/2011/layout/CircleProcess"/>
    <dgm:cxn modelId="{A9616D88-C8AF-444F-A4A8-4DEDC8BF15F3}" type="presParOf" srcId="{0026F552-DE78-4335-AF2C-9DE312B44243}" destId="{5A03B100-2DB8-4ABF-8B23-C87B8649384C}" srcOrd="0" destOrd="0" presId="urn:microsoft.com/office/officeart/2011/layout/CircleProcess"/>
    <dgm:cxn modelId="{370C238F-7370-4242-AEAD-C15081861411}" type="presParOf" srcId="{7A3D62FD-F3A4-4A66-8169-60E09D8853AC}" destId="{92C029B8-4895-4A79-922B-181112B29CE2}" srcOrd="7" destOrd="0" presId="urn:microsoft.com/office/officeart/2011/layout/CircleProcess"/>
    <dgm:cxn modelId="{B7F30ED8-6B4A-4C6D-9D74-CF7F4FEC8C0B}" type="presParOf" srcId="{92C029B8-4895-4A79-922B-181112B29CE2}" destId="{4EBF4134-CF5F-4CD1-B8BF-CE77529AE5A5}" srcOrd="0" destOrd="0" presId="urn:microsoft.com/office/officeart/2011/layout/CircleProcess"/>
    <dgm:cxn modelId="{3411501C-4E5E-4354-A3CF-3C26EBAFB542}" type="presParOf" srcId="{7A3D62FD-F3A4-4A66-8169-60E09D8853AC}" destId="{A25BDE0E-E7A1-4B66-926F-D9EA40B43FEC}" srcOrd="8" destOrd="0" presId="urn:microsoft.com/office/officeart/2011/layout/CircleProcess"/>
    <dgm:cxn modelId="{7DDAC441-25D2-4A4F-9EC7-400C15DE0E21}" type="presParOf" srcId="{7A3D62FD-F3A4-4A66-8169-60E09D8853AC}" destId="{B96B6793-5BA9-4CCD-8B86-A3BFC9C9C219}" srcOrd="9" destOrd="0" presId="urn:microsoft.com/office/officeart/2011/layout/CircleProcess"/>
    <dgm:cxn modelId="{34C78725-B049-4B5C-AA93-18FE4D9D9C1D}" type="presParOf" srcId="{B96B6793-5BA9-4CCD-8B86-A3BFC9C9C219}" destId="{C57D2F9A-BF7E-4023-BBB3-3D00E62501CA}" srcOrd="0" destOrd="0" presId="urn:microsoft.com/office/officeart/2011/layout/CircleProcess"/>
    <dgm:cxn modelId="{CB54BAEE-17A6-4986-AE97-5C0C2B13980D}" type="presParOf" srcId="{7A3D62FD-F3A4-4A66-8169-60E09D8853AC}" destId="{49E37887-8674-451E-A346-0A6BD2234E0B}" srcOrd="10" destOrd="0" presId="urn:microsoft.com/office/officeart/2011/layout/CircleProcess"/>
    <dgm:cxn modelId="{580E516F-DA7F-467B-BF6A-A2F93BD37AA4}" type="presParOf" srcId="{49E37887-8674-451E-A346-0A6BD2234E0B}" destId="{7DD551E2-5685-4E49-9129-E91421C8D5E3}" srcOrd="0" destOrd="0" presId="urn:microsoft.com/office/officeart/2011/layout/CircleProcess"/>
    <dgm:cxn modelId="{612EF094-2151-4935-9709-90094BCF97C2}" type="presParOf" srcId="{7A3D62FD-F3A4-4A66-8169-60E09D8853AC}" destId="{911BF503-A651-4C4D-816F-E70E7D5EA19A}" srcOrd="11" destOrd="0" presId="urn:microsoft.com/office/officeart/2011/layout/CircleProcess"/>
    <dgm:cxn modelId="{93E7070B-E328-49AA-9A5B-1DB841385A45}" type="presParOf" srcId="{7A3D62FD-F3A4-4A66-8169-60E09D8853AC}" destId="{BEF6835D-EEFC-4068-9789-67F0640676F8}" srcOrd="12" destOrd="0" presId="urn:microsoft.com/office/officeart/2011/layout/CircleProcess"/>
    <dgm:cxn modelId="{1EDC29A7-376A-42EC-ABDC-6EB3FC48977E}" type="presParOf" srcId="{BEF6835D-EEFC-4068-9789-67F0640676F8}" destId="{49DD2367-2914-4041-91CE-3D2DBF163654}" srcOrd="0" destOrd="0" presId="urn:microsoft.com/office/officeart/2011/layout/CircleProcess"/>
    <dgm:cxn modelId="{AA7CE11D-60A9-46AF-B35B-0BEEDB1CC688}" type="presParOf" srcId="{7A3D62FD-F3A4-4A66-8169-60E09D8853AC}" destId="{9FDDF624-AA7A-4F90-950B-4E4A7E0E16CC}" srcOrd="13" destOrd="0" presId="urn:microsoft.com/office/officeart/2011/layout/CircleProcess"/>
    <dgm:cxn modelId="{C534E2E3-0DC8-4347-BF35-768FCE1EE8B5}" type="presParOf" srcId="{9FDDF624-AA7A-4F90-950B-4E4A7E0E16CC}" destId="{1C649FC3-761C-4477-9E48-35EB8C0CA851}" srcOrd="0" destOrd="0" presId="urn:microsoft.com/office/officeart/2011/layout/CircleProcess"/>
    <dgm:cxn modelId="{00816744-8D10-42B0-AFEE-0E23C661FB2E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 1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/>
            <a:t>+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 2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5F02D51E-0A5E-4F98-B920-F14211E38053}">
      <dgm:prSet phldrT="[Tekst]"/>
      <dgm:spPr/>
      <dgm:t>
        <a:bodyPr/>
        <a:lstStyle/>
        <a:p>
          <a:pPr algn="ctr"/>
          <a:r>
            <a:rPr lang="pl-PL" b="1"/>
            <a:t>+</a:t>
          </a:r>
        </a:p>
      </dgm:t>
    </dgm:pt>
    <dgm:pt modelId="{7DBB39FF-9366-4DFA-A352-F499477F4FF2}" type="parTrans" cxnId="{C98232FF-232D-429F-A095-9BF6CF170430}">
      <dgm:prSet/>
      <dgm:spPr/>
      <dgm:t>
        <a:bodyPr/>
        <a:lstStyle/>
        <a:p>
          <a:pPr algn="ctr"/>
          <a:endParaRPr lang="pl-PL"/>
        </a:p>
      </dgm:t>
    </dgm:pt>
    <dgm:pt modelId="{5ECBDA5B-54D4-4A87-9BB8-C95D866E2E51}" type="sibTrans" cxnId="{C98232FF-232D-429F-A095-9BF6CF170430}">
      <dgm:prSet/>
      <dgm:spPr/>
      <dgm:t>
        <a:bodyPr/>
        <a:lstStyle/>
        <a:p>
          <a:pPr algn="ctr"/>
          <a:endParaRPr lang="pl-PL"/>
        </a:p>
      </dgm:t>
    </dgm:pt>
    <dgm:pt modelId="{5467ADA8-AE2C-4958-B820-1ED904EC6FF4}">
      <dgm:prSet phldrT="[Tekst]"/>
      <dgm:spPr/>
      <dgm:t>
        <a:bodyPr/>
        <a:lstStyle/>
        <a:p>
          <a:pPr algn="ctr"/>
          <a:r>
            <a:rPr lang="pl-PL" b="1"/>
            <a:t>liczba 1</a:t>
          </a:r>
        </a:p>
      </dgm:t>
    </dgm:pt>
    <dgm:pt modelId="{1647C9BD-5F71-4C3F-87E8-972D54FA6FEC}" type="parTrans" cxnId="{CC22875C-34BA-4B70-8FAE-8BB4CCB329F8}">
      <dgm:prSet/>
      <dgm:spPr/>
      <dgm:t>
        <a:bodyPr/>
        <a:lstStyle/>
        <a:p>
          <a:pPr algn="ctr"/>
          <a:endParaRPr lang="pl-PL"/>
        </a:p>
      </dgm:t>
    </dgm:pt>
    <dgm:pt modelId="{27F31089-371C-4306-9834-29D395C37EF6}" type="sibTrans" cxnId="{CC22875C-34BA-4B70-8FAE-8BB4CCB329F8}">
      <dgm:prSet/>
      <dgm:spPr/>
      <dgm:t>
        <a:bodyPr/>
        <a:lstStyle/>
        <a:p>
          <a:pPr algn="ctr"/>
          <a:endParaRPr lang="pl-PL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DE60D776-BA5E-4ED9-A814-DB439559B100}" type="pres">
      <dgm:prSet presAssocID="{5467ADA8-AE2C-4958-B820-1ED904EC6FF4}" presName="Accent7" presStyleCnt="0"/>
      <dgm:spPr/>
    </dgm:pt>
    <dgm:pt modelId="{DDEEB120-4E13-4BD9-B2E1-8FB3F5AD9FB7}" type="pres">
      <dgm:prSet presAssocID="{5467ADA8-AE2C-4958-B820-1ED904EC6FF4}" presName="Accent" presStyleLbl="node1" presStyleIdx="0" presStyleCnt="7"/>
      <dgm:spPr/>
    </dgm:pt>
    <dgm:pt modelId="{EA058523-C44B-4A63-9BA1-35090F40DEF1}" type="pres">
      <dgm:prSet presAssocID="{5467ADA8-AE2C-4958-B820-1ED904EC6FF4}" presName="ParentBackground7" presStyleCnt="0"/>
      <dgm:spPr/>
    </dgm:pt>
    <dgm:pt modelId="{161D7F77-0191-423A-9AF6-5C23C47F0C4B}" type="pres">
      <dgm:prSet presAssocID="{5467ADA8-AE2C-4958-B820-1ED904EC6FF4}" presName="ParentBackground" presStyleLbl="fgAcc1" presStyleIdx="0" presStyleCnt="7"/>
      <dgm:spPr/>
      <dgm:t>
        <a:bodyPr/>
        <a:lstStyle/>
        <a:p>
          <a:endParaRPr lang="pl-PL"/>
        </a:p>
      </dgm:t>
    </dgm:pt>
    <dgm:pt modelId="{6BE36E90-1F6D-4984-B150-AAA1ED3DFA53}" type="pres">
      <dgm:prSet presAssocID="{5467ADA8-AE2C-4958-B820-1ED904EC6FF4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287957A-520B-412C-9A57-E3A44BBA7BB3}" type="pres">
      <dgm:prSet presAssocID="{5F02D51E-0A5E-4F98-B920-F14211E38053}" presName="Accent6" presStyleCnt="0"/>
      <dgm:spPr/>
    </dgm:pt>
    <dgm:pt modelId="{8AA2A9BE-5E93-41AA-8CFF-33229806AF17}" type="pres">
      <dgm:prSet presAssocID="{5F02D51E-0A5E-4F98-B920-F14211E38053}" presName="Accent" presStyleLbl="node1" presStyleIdx="1" presStyleCnt="7"/>
      <dgm:spPr>
        <a:prstGeom prst="ellipse">
          <a:avLst/>
        </a:prstGeom>
      </dgm:spPr>
    </dgm:pt>
    <dgm:pt modelId="{C9A83580-81B3-4A02-8DFD-33B38FD29202}" type="pres">
      <dgm:prSet presAssocID="{5F02D51E-0A5E-4F98-B920-F14211E38053}" presName="ParentBackground6" presStyleCnt="0"/>
      <dgm:spPr/>
    </dgm:pt>
    <dgm:pt modelId="{9A1EA9AF-ABBD-4D5D-A3B7-9B616CB47312}" type="pres">
      <dgm:prSet presAssocID="{5F02D51E-0A5E-4F98-B920-F14211E38053}" presName="ParentBackground" presStyleLbl="fgAcc1" presStyleIdx="1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E3AFEBC-4EFD-49FC-A3BF-D9C454BC1DF5}" type="pres">
      <dgm:prSet presAssocID="{5F02D51E-0A5E-4F98-B920-F14211E38053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2" presStyleCnt="7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2" presStyleCnt="7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3" presStyleCnt="7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3" presStyleCnt="7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4" presStyleCnt="7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4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5" presStyleCnt="7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5" presStyleCnt="7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6" presStyleCnt="7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6" presStyleCnt="7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E621203-B973-4579-9F2B-5CB044618430}" type="presOf" srcId="{0FF59CB0-B30D-4E24-BCFD-AEFDCC4AAB1A}" destId="{7DD551E2-5685-4E49-9129-E91421C8D5E3}" srcOrd="0" destOrd="0" presId="urn:microsoft.com/office/officeart/2011/layout/CircleProcess"/>
    <dgm:cxn modelId="{EBD8AB76-1C97-4F28-895E-CC983A4A0154}" type="presOf" srcId="{5ABD0E05-393C-4E7A-B15C-77E99C72B505}" destId="{F4F96D6E-1C6C-4685-BC38-796DF426BA89}" srcOrd="1" destOrd="0" presId="urn:microsoft.com/office/officeart/2011/layout/CircleProcess"/>
    <dgm:cxn modelId="{7052A035-A87D-4633-B4EC-440D8C1089DB}" type="presOf" srcId="{BEB3395E-B9EC-4920-9E07-350C49BE0BB1}" destId="{4EBF4134-CF5F-4CD1-B8BF-CE77529AE5A5}" srcOrd="0" destOrd="0" presId="urn:microsoft.com/office/officeart/2011/layout/CircleProcess"/>
    <dgm:cxn modelId="{A7243084-6B2C-4BB3-A2BC-C24AB7847B08}" type="presOf" srcId="{86969162-9CE0-40F1-8403-F797C00073B4}" destId="{C578D8F4-C34B-4B81-B47E-DF8CC186A25C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2F214253-DD8B-4965-8CC3-79354F0683AF}" type="presOf" srcId="{5467ADA8-AE2C-4958-B820-1ED904EC6FF4}" destId="{161D7F77-0191-423A-9AF6-5C23C47F0C4B}" srcOrd="0" destOrd="0" presId="urn:microsoft.com/office/officeart/2011/layout/CircleProcess"/>
    <dgm:cxn modelId="{A583658C-83EF-40B6-9227-E070B5784566}" type="presOf" srcId="{DB3A10F1-8A0C-4C8B-B32C-19FE21933B1E}" destId="{096A9C70-FE2A-4AE3-9530-20FF3ED3BC57}" srcOrd="1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F2410AE8-7152-4588-AACA-494F4DF1A6B9}" type="presOf" srcId="{5F02D51E-0A5E-4F98-B920-F14211E38053}" destId="{9E3AFEBC-4EFD-49FC-A3BF-D9C454BC1DF5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E671D89B-033E-4462-AF12-B3143E664C65}" type="presOf" srcId="{BEB3395E-B9EC-4920-9E07-350C49BE0BB1}" destId="{A25BDE0E-E7A1-4B66-926F-D9EA40B43FEC}" srcOrd="1" destOrd="0" presId="urn:microsoft.com/office/officeart/2011/layout/CircleProcess"/>
    <dgm:cxn modelId="{C98232FF-232D-429F-A095-9BF6CF170430}" srcId="{4B23583E-0C7F-4A09-9131-5FABA9531F6E}" destId="{5F02D51E-0A5E-4F98-B920-F14211E38053}" srcOrd="5" destOrd="0" parTransId="{7DBB39FF-9366-4DFA-A352-F499477F4FF2}" sibTransId="{5ECBDA5B-54D4-4A87-9BB8-C95D866E2E51}"/>
    <dgm:cxn modelId="{5FE15062-EF48-4E05-821D-CAA95095EC95}" type="presOf" srcId="{5F02D51E-0A5E-4F98-B920-F14211E38053}" destId="{9A1EA9AF-ABBD-4D5D-A3B7-9B616CB47312}" srcOrd="0" destOrd="0" presId="urn:microsoft.com/office/officeart/2011/layout/CircleProcess"/>
    <dgm:cxn modelId="{2F73D9C3-482B-4073-AEED-95BF3D34C71D}" type="presOf" srcId="{0FF59CB0-B30D-4E24-BCFD-AEFDCC4AAB1A}" destId="{911BF503-A651-4C4D-816F-E70E7D5EA19A}" srcOrd="1" destOrd="0" presId="urn:microsoft.com/office/officeart/2011/layout/CircleProcess"/>
    <dgm:cxn modelId="{CC22875C-34BA-4B70-8FAE-8BB4CCB329F8}" srcId="{4B23583E-0C7F-4A09-9131-5FABA9531F6E}" destId="{5467ADA8-AE2C-4958-B820-1ED904EC6FF4}" srcOrd="6" destOrd="0" parTransId="{1647C9BD-5F71-4C3F-87E8-972D54FA6FEC}" sibTransId="{27F31089-371C-4306-9834-29D395C37EF6}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22633ACC-D926-41E4-8C9E-C63126C811EC}" type="presOf" srcId="{4B23583E-0C7F-4A09-9131-5FABA9531F6E}" destId="{7A3D62FD-F3A4-4A66-8169-60E09D8853AC}" srcOrd="0" destOrd="0" presId="urn:microsoft.com/office/officeart/2011/layout/CircleProcess"/>
    <dgm:cxn modelId="{B1120807-D6CD-4EA1-8A40-05DF408DA30E}" type="presOf" srcId="{5ABD0E05-393C-4E7A-B15C-77E99C72B505}" destId="{1C649FC3-761C-4477-9E48-35EB8C0CA851}" srcOrd="0" destOrd="0" presId="urn:microsoft.com/office/officeart/2011/layout/CircleProcess"/>
    <dgm:cxn modelId="{E0DFB77C-57AB-440C-AAC0-67F5201E7405}" type="presOf" srcId="{5467ADA8-AE2C-4958-B820-1ED904EC6FF4}" destId="{6BE36E90-1F6D-4984-B150-AAA1ED3DFA53}" srcOrd="1" destOrd="0" presId="urn:microsoft.com/office/officeart/2011/layout/CircleProcess"/>
    <dgm:cxn modelId="{CAEA3763-F273-442D-87FB-EEA0814132D0}" type="presOf" srcId="{86969162-9CE0-40F1-8403-F797C00073B4}" destId="{A20FFA2E-044B-4212-9D73-8AB1ED5382F4}" srcOrd="1" destOrd="0" presId="urn:microsoft.com/office/officeart/2011/layout/CircleProcess"/>
    <dgm:cxn modelId="{90F620D3-7875-4D18-BDA1-59763F4DD38F}" type="presOf" srcId="{DB3A10F1-8A0C-4C8B-B32C-19FE21933B1E}" destId="{EBFCF62C-0CCF-4BAF-AFD7-8F4300E9DF5D}" srcOrd="0" destOrd="0" presId="urn:microsoft.com/office/officeart/2011/layout/CircleProcess"/>
    <dgm:cxn modelId="{E008793F-DDD9-4C1A-BAAA-AE83F4067153}" type="presParOf" srcId="{7A3D62FD-F3A4-4A66-8169-60E09D8853AC}" destId="{DE60D776-BA5E-4ED9-A814-DB439559B100}" srcOrd="0" destOrd="0" presId="urn:microsoft.com/office/officeart/2011/layout/CircleProcess"/>
    <dgm:cxn modelId="{5F79EE02-3B90-4220-B3B9-A2B8CC2BE732}" type="presParOf" srcId="{DE60D776-BA5E-4ED9-A814-DB439559B100}" destId="{DDEEB120-4E13-4BD9-B2E1-8FB3F5AD9FB7}" srcOrd="0" destOrd="0" presId="urn:microsoft.com/office/officeart/2011/layout/CircleProcess"/>
    <dgm:cxn modelId="{62F2DF75-BE40-41DE-8D39-604B3B9406BB}" type="presParOf" srcId="{7A3D62FD-F3A4-4A66-8169-60E09D8853AC}" destId="{EA058523-C44B-4A63-9BA1-35090F40DEF1}" srcOrd="1" destOrd="0" presId="urn:microsoft.com/office/officeart/2011/layout/CircleProcess"/>
    <dgm:cxn modelId="{C49A6829-BDB3-47BD-80AC-5D634FE8FF92}" type="presParOf" srcId="{EA058523-C44B-4A63-9BA1-35090F40DEF1}" destId="{161D7F77-0191-423A-9AF6-5C23C47F0C4B}" srcOrd="0" destOrd="0" presId="urn:microsoft.com/office/officeart/2011/layout/CircleProcess"/>
    <dgm:cxn modelId="{C3EF5784-21BB-4E41-AB66-3529C610FFC7}" type="presParOf" srcId="{7A3D62FD-F3A4-4A66-8169-60E09D8853AC}" destId="{6BE36E90-1F6D-4984-B150-AAA1ED3DFA53}" srcOrd="2" destOrd="0" presId="urn:microsoft.com/office/officeart/2011/layout/CircleProcess"/>
    <dgm:cxn modelId="{7F44EFB8-D09D-481F-A070-2D903A420A96}" type="presParOf" srcId="{7A3D62FD-F3A4-4A66-8169-60E09D8853AC}" destId="{0287957A-520B-412C-9A57-E3A44BBA7BB3}" srcOrd="3" destOrd="0" presId="urn:microsoft.com/office/officeart/2011/layout/CircleProcess"/>
    <dgm:cxn modelId="{C97D28E8-DF6B-4747-BDB4-6A1A423E62ED}" type="presParOf" srcId="{0287957A-520B-412C-9A57-E3A44BBA7BB3}" destId="{8AA2A9BE-5E93-41AA-8CFF-33229806AF17}" srcOrd="0" destOrd="0" presId="urn:microsoft.com/office/officeart/2011/layout/CircleProcess"/>
    <dgm:cxn modelId="{C975F4D9-5776-49B0-B837-55D07A4CAE14}" type="presParOf" srcId="{7A3D62FD-F3A4-4A66-8169-60E09D8853AC}" destId="{C9A83580-81B3-4A02-8DFD-33B38FD29202}" srcOrd="4" destOrd="0" presId="urn:microsoft.com/office/officeart/2011/layout/CircleProcess"/>
    <dgm:cxn modelId="{54C07142-5566-4B80-B43B-C9DAF9F988BE}" type="presParOf" srcId="{C9A83580-81B3-4A02-8DFD-33B38FD29202}" destId="{9A1EA9AF-ABBD-4D5D-A3B7-9B616CB47312}" srcOrd="0" destOrd="0" presId="urn:microsoft.com/office/officeart/2011/layout/CircleProcess"/>
    <dgm:cxn modelId="{8FBE9BC6-9F27-417D-88CD-EFC6E374FC5B}" type="presParOf" srcId="{7A3D62FD-F3A4-4A66-8169-60E09D8853AC}" destId="{9E3AFEBC-4EFD-49FC-A3BF-D9C454BC1DF5}" srcOrd="5" destOrd="0" presId="urn:microsoft.com/office/officeart/2011/layout/CircleProcess"/>
    <dgm:cxn modelId="{05FA4D3D-9053-4810-8502-DBB079D44C61}" type="presParOf" srcId="{7A3D62FD-F3A4-4A66-8169-60E09D8853AC}" destId="{07BBC14C-4FBB-490D-85F9-6EBBE22D432F}" srcOrd="6" destOrd="0" presId="urn:microsoft.com/office/officeart/2011/layout/CircleProcess"/>
    <dgm:cxn modelId="{D56C4917-F53B-4829-A955-E189273991FE}" type="presParOf" srcId="{07BBC14C-4FBB-490D-85F9-6EBBE22D432F}" destId="{B974E013-720C-4D62-88AE-C75433250EAC}" srcOrd="0" destOrd="0" presId="urn:microsoft.com/office/officeart/2011/layout/CircleProcess"/>
    <dgm:cxn modelId="{77F7BFF1-56A9-464F-93C7-BED009640824}" type="presParOf" srcId="{7A3D62FD-F3A4-4A66-8169-60E09D8853AC}" destId="{AEBC1BBA-70C0-467B-9399-9354E3D68095}" srcOrd="7" destOrd="0" presId="urn:microsoft.com/office/officeart/2011/layout/CircleProcess"/>
    <dgm:cxn modelId="{A5FF19C3-3D41-421E-995B-8DD6955B9F4F}" type="presParOf" srcId="{AEBC1BBA-70C0-467B-9399-9354E3D68095}" destId="{C578D8F4-C34B-4B81-B47E-DF8CC186A25C}" srcOrd="0" destOrd="0" presId="urn:microsoft.com/office/officeart/2011/layout/CircleProcess"/>
    <dgm:cxn modelId="{4226BA33-912A-4BE2-B358-B91DAFF67C97}" type="presParOf" srcId="{7A3D62FD-F3A4-4A66-8169-60E09D8853AC}" destId="{A20FFA2E-044B-4212-9D73-8AB1ED5382F4}" srcOrd="8" destOrd="0" presId="urn:microsoft.com/office/officeart/2011/layout/CircleProcess"/>
    <dgm:cxn modelId="{DB963186-794A-4562-8C6B-52022039F90E}" type="presParOf" srcId="{7A3D62FD-F3A4-4A66-8169-60E09D8853AC}" destId="{772F7E19-5358-40D6-8A9B-E974F4EB6FA7}" srcOrd="9" destOrd="0" presId="urn:microsoft.com/office/officeart/2011/layout/CircleProcess"/>
    <dgm:cxn modelId="{1DFF9834-74AF-492D-9AD9-88D7753431BE}" type="presParOf" srcId="{772F7E19-5358-40D6-8A9B-E974F4EB6FA7}" destId="{4944E72E-F8CB-411E-8202-0BD6D3BD233E}" srcOrd="0" destOrd="0" presId="urn:microsoft.com/office/officeart/2011/layout/CircleProcess"/>
    <dgm:cxn modelId="{CE941AAA-CEB9-4D13-AA92-FBE8892E164E}" type="presParOf" srcId="{7A3D62FD-F3A4-4A66-8169-60E09D8853AC}" destId="{B9D93AAB-DAA8-4AFF-97C7-E7AF414FEA03}" srcOrd="10" destOrd="0" presId="urn:microsoft.com/office/officeart/2011/layout/CircleProcess"/>
    <dgm:cxn modelId="{6C20388C-15D5-4757-93D1-7B436561A38B}" type="presParOf" srcId="{B9D93AAB-DAA8-4AFF-97C7-E7AF414FEA03}" destId="{EBFCF62C-0CCF-4BAF-AFD7-8F4300E9DF5D}" srcOrd="0" destOrd="0" presId="urn:microsoft.com/office/officeart/2011/layout/CircleProcess"/>
    <dgm:cxn modelId="{B38D23ED-59DC-43B5-8D31-18A93F3D9CCA}" type="presParOf" srcId="{7A3D62FD-F3A4-4A66-8169-60E09D8853AC}" destId="{096A9C70-FE2A-4AE3-9530-20FF3ED3BC57}" srcOrd="11" destOrd="0" presId="urn:microsoft.com/office/officeart/2011/layout/CircleProcess"/>
    <dgm:cxn modelId="{DC46B0C0-6556-45C0-99C3-B5C9A8537357}" type="presParOf" srcId="{7A3D62FD-F3A4-4A66-8169-60E09D8853AC}" destId="{0026F552-DE78-4335-AF2C-9DE312B44243}" srcOrd="12" destOrd="0" presId="urn:microsoft.com/office/officeart/2011/layout/CircleProcess"/>
    <dgm:cxn modelId="{F5B78527-4547-4ABC-9F70-3275A72C29F2}" type="presParOf" srcId="{0026F552-DE78-4335-AF2C-9DE312B44243}" destId="{5A03B100-2DB8-4ABF-8B23-C87B8649384C}" srcOrd="0" destOrd="0" presId="urn:microsoft.com/office/officeart/2011/layout/CircleProcess"/>
    <dgm:cxn modelId="{C3BBEA64-3E10-4898-BFCA-A29862794C17}" type="presParOf" srcId="{7A3D62FD-F3A4-4A66-8169-60E09D8853AC}" destId="{92C029B8-4895-4A79-922B-181112B29CE2}" srcOrd="13" destOrd="0" presId="urn:microsoft.com/office/officeart/2011/layout/CircleProcess"/>
    <dgm:cxn modelId="{E4DF6E91-1460-4352-B2A9-93CDA656D26C}" type="presParOf" srcId="{92C029B8-4895-4A79-922B-181112B29CE2}" destId="{4EBF4134-CF5F-4CD1-B8BF-CE77529AE5A5}" srcOrd="0" destOrd="0" presId="urn:microsoft.com/office/officeart/2011/layout/CircleProcess"/>
    <dgm:cxn modelId="{B3254F8D-C783-480B-B376-82D73580317B}" type="presParOf" srcId="{7A3D62FD-F3A4-4A66-8169-60E09D8853AC}" destId="{A25BDE0E-E7A1-4B66-926F-D9EA40B43FEC}" srcOrd="14" destOrd="0" presId="urn:microsoft.com/office/officeart/2011/layout/CircleProcess"/>
    <dgm:cxn modelId="{32F5037B-79EF-48A3-892C-57DED12A657B}" type="presParOf" srcId="{7A3D62FD-F3A4-4A66-8169-60E09D8853AC}" destId="{B96B6793-5BA9-4CCD-8B86-A3BFC9C9C219}" srcOrd="15" destOrd="0" presId="urn:microsoft.com/office/officeart/2011/layout/CircleProcess"/>
    <dgm:cxn modelId="{4ED1C3E2-ABDC-4FCA-9F17-2B93A0D261A8}" type="presParOf" srcId="{B96B6793-5BA9-4CCD-8B86-A3BFC9C9C219}" destId="{C57D2F9A-BF7E-4023-BBB3-3D00E62501CA}" srcOrd="0" destOrd="0" presId="urn:microsoft.com/office/officeart/2011/layout/CircleProcess"/>
    <dgm:cxn modelId="{768DA323-E1A1-4186-9B80-8874914AD4F1}" type="presParOf" srcId="{7A3D62FD-F3A4-4A66-8169-60E09D8853AC}" destId="{49E37887-8674-451E-A346-0A6BD2234E0B}" srcOrd="16" destOrd="0" presId="urn:microsoft.com/office/officeart/2011/layout/CircleProcess"/>
    <dgm:cxn modelId="{2DF8E000-7A8C-4994-9611-FC0D5467B121}" type="presParOf" srcId="{49E37887-8674-451E-A346-0A6BD2234E0B}" destId="{7DD551E2-5685-4E49-9129-E91421C8D5E3}" srcOrd="0" destOrd="0" presId="urn:microsoft.com/office/officeart/2011/layout/CircleProcess"/>
    <dgm:cxn modelId="{EB938D1E-152E-4A7E-B66D-EEA4C55752F4}" type="presParOf" srcId="{7A3D62FD-F3A4-4A66-8169-60E09D8853AC}" destId="{911BF503-A651-4C4D-816F-E70E7D5EA19A}" srcOrd="17" destOrd="0" presId="urn:microsoft.com/office/officeart/2011/layout/CircleProcess"/>
    <dgm:cxn modelId="{513673A5-942E-4659-8DE7-3E7399295626}" type="presParOf" srcId="{7A3D62FD-F3A4-4A66-8169-60E09D8853AC}" destId="{BEF6835D-EEFC-4068-9789-67F0640676F8}" srcOrd="18" destOrd="0" presId="urn:microsoft.com/office/officeart/2011/layout/CircleProcess"/>
    <dgm:cxn modelId="{D10B620B-3D95-44E2-A36D-1CCC08ECE5CB}" type="presParOf" srcId="{BEF6835D-EEFC-4068-9789-67F0640676F8}" destId="{49DD2367-2914-4041-91CE-3D2DBF163654}" srcOrd="0" destOrd="0" presId="urn:microsoft.com/office/officeart/2011/layout/CircleProcess"/>
    <dgm:cxn modelId="{818415C3-CC0A-4172-A937-FCC852E8DF2E}" type="presParOf" srcId="{7A3D62FD-F3A4-4A66-8169-60E09D8853AC}" destId="{9FDDF624-AA7A-4F90-950B-4E4A7E0E16CC}" srcOrd="19" destOrd="0" presId="urn:microsoft.com/office/officeart/2011/layout/CircleProcess"/>
    <dgm:cxn modelId="{B72F4FEE-2E65-41C1-A7C4-5252EDFA1641}" type="presParOf" srcId="{9FDDF624-AA7A-4F90-950B-4E4A7E0E16CC}" destId="{1C649FC3-761C-4477-9E48-35EB8C0CA851}" srcOrd="0" destOrd="0" presId="urn:microsoft.com/office/officeart/2011/layout/CircleProcess"/>
    <dgm:cxn modelId="{02E01365-DEFB-4AAE-8B71-80FD07ED6FAF}" type="presParOf" srcId="{7A3D62FD-F3A4-4A66-8169-60E09D8853AC}" destId="{F4F96D6E-1C6C-4685-BC38-796DF426BA89}" srcOrd="20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4C34218-1DCC-4078-8835-5575A3D9B88A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E1CE091-4483-4285-9F8F-AB40DEE8CFEC}">
      <dgm:prSet phldrT="[Tekst]"/>
      <dgm:spPr/>
      <dgm:t>
        <a:bodyPr/>
        <a:lstStyle/>
        <a:p>
          <a:r>
            <a:rPr lang="pl-PL"/>
            <a:t>  98</a:t>
          </a:r>
          <a:br>
            <a:rPr lang="pl-PL"/>
          </a:br>
          <a:r>
            <a:rPr lang="pl-PL"/>
            <a:t>+76</a:t>
          </a:r>
        </a:p>
      </dgm:t>
    </dgm:pt>
    <dgm:pt modelId="{891638BD-5DEC-482C-8EFB-4FB155F551D9}" type="parTrans" cxnId="{0A2D6BEC-4DDC-4FF2-B0AF-6C52104ABFF8}">
      <dgm:prSet/>
      <dgm:spPr/>
      <dgm:t>
        <a:bodyPr/>
        <a:lstStyle/>
        <a:p>
          <a:endParaRPr lang="pl-PL"/>
        </a:p>
      </dgm:t>
    </dgm:pt>
    <dgm:pt modelId="{4F70873F-EC96-4C3F-98DC-6FACA025BC01}" type="sibTrans" cxnId="{0A2D6BEC-4DDC-4FF2-B0AF-6C52104ABFF8}">
      <dgm:prSet/>
      <dgm:spPr/>
      <dgm:t>
        <a:bodyPr/>
        <a:lstStyle/>
        <a:p>
          <a:endParaRPr lang="pl-PL"/>
        </a:p>
      </dgm:t>
    </dgm:pt>
    <dgm:pt modelId="{E255E62F-7F61-417D-91DF-3D11A5C89356}">
      <dgm:prSet phldrT="[Tekst]"/>
      <dgm:spPr/>
      <dgm:t>
        <a:bodyPr/>
        <a:lstStyle/>
        <a:p>
          <a:r>
            <a:rPr lang="pl-PL"/>
            <a:t>+45</a:t>
          </a:r>
        </a:p>
      </dgm:t>
    </dgm:pt>
    <dgm:pt modelId="{2EFE488D-C10C-4F13-BA16-F24A3E0AE281}" type="parTrans" cxnId="{2E2C526E-AE27-45E3-A453-010B7503CB2E}">
      <dgm:prSet/>
      <dgm:spPr/>
      <dgm:t>
        <a:bodyPr/>
        <a:lstStyle/>
        <a:p>
          <a:endParaRPr lang="pl-PL"/>
        </a:p>
      </dgm:t>
    </dgm:pt>
    <dgm:pt modelId="{D36DFC80-7A6F-4E82-AA4E-5793D97F919B}" type="sibTrans" cxnId="{2E2C526E-AE27-45E3-A453-010B7503CB2E}">
      <dgm:prSet/>
      <dgm:spPr/>
      <dgm:t>
        <a:bodyPr/>
        <a:lstStyle/>
        <a:p>
          <a:endParaRPr lang="pl-PL"/>
        </a:p>
      </dgm:t>
    </dgm:pt>
    <dgm:pt modelId="{6040F6D5-A45D-45D7-8AE9-33D4ECC146F4}">
      <dgm:prSet phldrT="[Tekst]"/>
      <dgm:spPr/>
      <dgm:t>
        <a:bodyPr/>
        <a:lstStyle/>
        <a:p>
          <a:r>
            <a:rPr lang="pl-PL"/>
            <a:t>+112</a:t>
          </a:r>
        </a:p>
      </dgm:t>
    </dgm:pt>
    <dgm:pt modelId="{11D0B0A3-65B8-4F5C-B1C0-8AB99D99C7EB}" type="parTrans" cxnId="{21861BA7-05ED-4135-B284-5C847B00E120}">
      <dgm:prSet/>
      <dgm:spPr/>
      <dgm:t>
        <a:bodyPr/>
        <a:lstStyle/>
        <a:p>
          <a:endParaRPr lang="pl-PL"/>
        </a:p>
      </dgm:t>
    </dgm:pt>
    <dgm:pt modelId="{3C7EDC8F-2B90-4B1B-A399-E2CD15B427EE}" type="sibTrans" cxnId="{21861BA7-05ED-4135-B284-5C847B00E120}">
      <dgm:prSet/>
      <dgm:spPr/>
      <dgm:t>
        <a:bodyPr/>
        <a:lstStyle/>
        <a:p>
          <a:endParaRPr lang="pl-PL"/>
        </a:p>
      </dgm:t>
    </dgm:pt>
    <dgm:pt modelId="{6DDA0538-4703-444D-A88F-AC6D6D93A453}">
      <dgm:prSet phldrT="[Tekst]"/>
      <dgm:spPr/>
      <dgm:t>
        <a:bodyPr/>
        <a:lstStyle/>
        <a:p>
          <a:r>
            <a:rPr lang="pl-PL"/>
            <a:t>+895</a:t>
          </a:r>
        </a:p>
      </dgm:t>
    </dgm:pt>
    <dgm:pt modelId="{A2BBC510-CDF7-4B2A-9FAB-10E019B0579F}" type="parTrans" cxnId="{9C630ADD-41FE-4224-BED5-44209F57BACD}">
      <dgm:prSet/>
      <dgm:spPr/>
      <dgm:t>
        <a:bodyPr/>
        <a:lstStyle/>
        <a:p>
          <a:endParaRPr lang="pl-PL"/>
        </a:p>
      </dgm:t>
    </dgm:pt>
    <dgm:pt modelId="{73042729-B131-48C5-8045-A3A302221579}" type="sibTrans" cxnId="{9C630ADD-41FE-4224-BED5-44209F57BACD}">
      <dgm:prSet/>
      <dgm:spPr/>
      <dgm:t>
        <a:bodyPr/>
        <a:lstStyle/>
        <a:p>
          <a:endParaRPr lang="pl-PL"/>
        </a:p>
      </dgm:t>
    </dgm:pt>
    <dgm:pt modelId="{C49F77E0-A6D1-4D39-AE61-FD0125DF364C}">
      <dgm:prSet phldrT="[Tekst]"/>
      <dgm:spPr/>
      <dgm:t>
        <a:bodyPr/>
        <a:lstStyle/>
        <a:p>
          <a:r>
            <a:rPr lang="pl-PL"/>
            <a:t>+671</a:t>
          </a:r>
        </a:p>
      </dgm:t>
    </dgm:pt>
    <dgm:pt modelId="{D40EF9B3-C1DE-4902-B0E3-910FE31DDCD1}" type="parTrans" cxnId="{470C6836-C4FB-4CA1-8E3A-A3E90AA66021}">
      <dgm:prSet/>
      <dgm:spPr/>
      <dgm:t>
        <a:bodyPr/>
        <a:lstStyle/>
        <a:p>
          <a:endParaRPr lang="pl-PL"/>
        </a:p>
      </dgm:t>
    </dgm:pt>
    <dgm:pt modelId="{1B87F860-2381-46E0-981D-7B216CD3B08A}" type="sibTrans" cxnId="{470C6836-C4FB-4CA1-8E3A-A3E90AA66021}">
      <dgm:prSet/>
      <dgm:spPr/>
      <dgm:t>
        <a:bodyPr/>
        <a:lstStyle/>
        <a:p>
          <a:endParaRPr lang="pl-PL"/>
        </a:p>
      </dgm:t>
    </dgm:pt>
    <dgm:pt modelId="{6FCFE15D-E103-46D8-B074-AF78406D02EE}">
      <dgm:prSet phldrT="[Tekst]"/>
      <dgm:spPr/>
      <dgm:t>
        <a:bodyPr/>
        <a:lstStyle/>
        <a:p>
          <a:r>
            <a:rPr lang="pl-PL"/>
            <a:t>+230</a:t>
          </a:r>
        </a:p>
      </dgm:t>
    </dgm:pt>
    <dgm:pt modelId="{02D945C0-CF95-4186-BBA4-F6FADEFFC305}" type="parTrans" cxnId="{58E42C36-58A0-4526-BA98-B6C200C32281}">
      <dgm:prSet/>
      <dgm:spPr/>
      <dgm:t>
        <a:bodyPr/>
        <a:lstStyle/>
        <a:p>
          <a:endParaRPr lang="pl-PL"/>
        </a:p>
      </dgm:t>
    </dgm:pt>
    <dgm:pt modelId="{26CEB170-C0F1-4A78-8C36-8D9D7AD69338}" type="sibTrans" cxnId="{58E42C36-58A0-4526-BA98-B6C200C32281}">
      <dgm:prSet/>
      <dgm:spPr/>
      <dgm:t>
        <a:bodyPr/>
        <a:lstStyle/>
        <a:p>
          <a:endParaRPr lang="pl-PL"/>
        </a:p>
      </dgm:t>
    </dgm:pt>
    <dgm:pt modelId="{EEDBDE80-FDA1-4BAF-8BA2-3C31D7244AF0}">
      <dgm:prSet phldrT="[Tekst]"/>
      <dgm:spPr/>
      <dgm:t>
        <a:bodyPr/>
        <a:lstStyle/>
        <a:p>
          <a:r>
            <a:rPr lang="pl-PL"/>
            <a:t>+1410</a:t>
          </a:r>
        </a:p>
      </dgm:t>
    </dgm:pt>
    <dgm:pt modelId="{7A31F122-9A1F-41EE-9B54-6E4B8199AF90}" type="parTrans" cxnId="{098EDC6E-E3E8-43C0-8D09-5EF98FD8DF2F}">
      <dgm:prSet/>
      <dgm:spPr/>
      <dgm:t>
        <a:bodyPr/>
        <a:lstStyle/>
        <a:p>
          <a:endParaRPr lang="pl-PL"/>
        </a:p>
      </dgm:t>
    </dgm:pt>
    <dgm:pt modelId="{BF8133F4-7D51-4F24-8BB6-2F70F94507BC}" type="sibTrans" cxnId="{098EDC6E-E3E8-43C0-8D09-5EF98FD8DF2F}">
      <dgm:prSet/>
      <dgm:spPr/>
      <dgm:t>
        <a:bodyPr/>
        <a:lstStyle/>
        <a:p>
          <a:endParaRPr lang="pl-PL"/>
        </a:p>
      </dgm:t>
    </dgm:pt>
    <dgm:pt modelId="{3D6E7F7B-3CB1-4247-82C1-B09937D6F2DE}">
      <dgm:prSet phldrT="[Tekst]"/>
      <dgm:spPr/>
      <dgm:t>
        <a:bodyPr/>
        <a:lstStyle/>
        <a:p>
          <a:r>
            <a:rPr lang="pl-PL"/>
            <a:t>+1023</a:t>
          </a:r>
        </a:p>
      </dgm:t>
    </dgm:pt>
    <dgm:pt modelId="{6EBB8370-1C2D-491C-8E63-4B06997BB316}" type="parTrans" cxnId="{52B843DC-5505-412F-ACF5-4FF98AC27223}">
      <dgm:prSet/>
      <dgm:spPr/>
      <dgm:t>
        <a:bodyPr/>
        <a:lstStyle/>
        <a:p>
          <a:endParaRPr lang="pl-PL"/>
        </a:p>
      </dgm:t>
    </dgm:pt>
    <dgm:pt modelId="{7496908D-C2AA-4B88-9A6E-E29F57C20F1C}" type="sibTrans" cxnId="{52B843DC-5505-412F-ACF5-4FF98AC27223}">
      <dgm:prSet/>
      <dgm:spPr/>
      <dgm:t>
        <a:bodyPr/>
        <a:lstStyle/>
        <a:p>
          <a:endParaRPr lang="pl-PL"/>
        </a:p>
      </dgm:t>
    </dgm:pt>
    <dgm:pt modelId="{EB73FCC6-27EA-44D4-9182-0FDD9CEF8165}">
      <dgm:prSet phldrT="[Tekst]"/>
      <dgm:spPr/>
      <dgm:t>
        <a:bodyPr/>
        <a:lstStyle/>
        <a:p>
          <a:r>
            <a:rPr lang="pl-PL"/>
            <a:t>+440</a:t>
          </a:r>
        </a:p>
      </dgm:t>
    </dgm:pt>
    <dgm:pt modelId="{8230C9C6-6DB2-42BF-B199-03D2FFEC102C}" type="parTrans" cxnId="{3E0B9C54-1315-44C5-B70E-FF121704C19E}">
      <dgm:prSet/>
      <dgm:spPr/>
      <dgm:t>
        <a:bodyPr/>
        <a:lstStyle/>
        <a:p>
          <a:endParaRPr lang="pl-PL"/>
        </a:p>
      </dgm:t>
    </dgm:pt>
    <dgm:pt modelId="{5A54A596-2178-4503-A6D6-B562BBCA5978}" type="sibTrans" cxnId="{3E0B9C54-1315-44C5-B70E-FF121704C19E}">
      <dgm:prSet/>
      <dgm:spPr/>
      <dgm:t>
        <a:bodyPr/>
        <a:lstStyle/>
        <a:p>
          <a:endParaRPr lang="pl-PL"/>
        </a:p>
      </dgm:t>
    </dgm:pt>
    <dgm:pt modelId="{4A4C7F72-6720-44FF-BB39-1273A85178D8}" type="pres">
      <dgm:prSet presAssocID="{84C34218-1DCC-4078-8835-5575A3D9B88A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E1629A4F-F0E1-4E2E-816D-8044AF03325E}" type="pres">
      <dgm:prSet presAssocID="{CE1CE091-4483-4285-9F8F-AB40DEE8CFEC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FDF3C0-61E1-43CF-A86B-BC47A8A7395D}" type="pres">
      <dgm:prSet presAssocID="{4F70873F-EC96-4C3F-98DC-6FACA025BC01}" presName="sibTrans" presStyleLbl="sibTrans2D1" presStyleIdx="0" presStyleCnt="8"/>
      <dgm:spPr/>
      <dgm:t>
        <a:bodyPr/>
        <a:lstStyle/>
        <a:p>
          <a:endParaRPr lang="pl-PL"/>
        </a:p>
      </dgm:t>
    </dgm:pt>
    <dgm:pt modelId="{7EAF3185-ED0B-46CE-8A99-4197C1C7E3C0}" type="pres">
      <dgm:prSet presAssocID="{E255E62F-7F61-417D-91DF-3D11A5C89356}" presName="middleNode" presStyleCnt="0"/>
      <dgm:spPr/>
    </dgm:pt>
    <dgm:pt modelId="{0F39B745-4B55-4347-B705-156F9D6064A7}" type="pres">
      <dgm:prSet presAssocID="{E255E62F-7F61-417D-91DF-3D11A5C89356}" presName="padding" presStyleLbl="node1" presStyleIdx="0" presStyleCnt="9"/>
      <dgm:spPr/>
    </dgm:pt>
    <dgm:pt modelId="{99808315-177B-4DDF-AF0C-501BAA99D53B}" type="pres">
      <dgm:prSet presAssocID="{E255E62F-7F61-417D-91DF-3D11A5C89356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45A16FC-7B4D-4B5A-9A72-A8001959622C}" type="pres">
      <dgm:prSet presAssocID="{D36DFC80-7A6F-4E82-AA4E-5793D97F919B}" presName="sibTrans" presStyleLbl="sibTrans2D1" presStyleIdx="1" presStyleCnt="8"/>
      <dgm:spPr/>
      <dgm:t>
        <a:bodyPr/>
        <a:lstStyle/>
        <a:p>
          <a:endParaRPr lang="pl-PL"/>
        </a:p>
      </dgm:t>
    </dgm:pt>
    <dgm:pt modelId="{289CB74B-E667-4941-A094-604C7F921F3C}" type="pres">
      <dgm:prSet presAssocID="{6040F6D5-A45D-45D7-8AE9-33D4ECC146F4}" presName="middleNode" presStyleCnt="0"/>
      <dgm:spPr/>
    </dgm:pt>
    <dgm:pt modelId="{DC732FA3-E39C-4AD4-9A2C-729C5680F785}" type="pres">
      <dgm:prSet presAssocID="{6040F6D5-A45D-45D7-8AE9-33D4ECC146F4}" presName="padding" presStyleLbl="node1" presStyleIdx="1" presStyleCnt="9"/>
      <dgm:spPr/>
    </dgm:pt>
    <dgm:pt modelId="{1A5F78B1-0907-4474-AAC4-7F5BB98E80DB}" type="pres">
      <dgm:prSet presAssocID="{6040F6D5-A45D-45D7-8AE9-33D4ECC146F4}" presName="shap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E6F6C3-DF1D-460D-9F8B-54762A3F015B}" type="pres">
      <dgm:prSet presAssocID="{3C7EDC8F-2B90-4B1B-A399-E2CD15B427EE}" presName="sibTrans" presStyleLbl="sibTrans2D1" presStyleIdx="2" presStyleCnt="8"/>
      <dgm:spPr/>
      <dgm:t>
        <a:bodyPr/>
        <a:lstStyle/>
        <a:p>
          <a:endParaRPr lang="pl-PL"/>
        </a:p>
      </dgm:t>
    </dgm:pt>
    <dgm:pt modelId="{6BE572E7-AB53-4FAE-B618-D2A17A3A76FB}" type="pres">
      <dgm:prSet presAssocID="{6DDA0538-4703-444D-A88F-AC6D6D93A453}" presName="middleNode" presStyleCnt="0"/>
      <dgm:spPr/>
    </dgm:pt>
    <dgm:pt modelId="{E0A829F7-B946-4866-A0D0-BFAE9F821E30}" type="pres">
      <dgm:prSet presAssocID="{6DDA0538-4703-444D-A88F-AC6D6D93A453}" presName="padding" presStyleLbl="node1" presStyleIdx="2" presStyleCnt="9"/>
      <dgm:spPr/>
    </dgm:pt>
    <dgm:pt modelId="{6803635B-CFFD-4321-B781-72ACA073B5C6}" type="pres">
      <dgm:prSet presAssocID="{6DDA0538-4703-444D-A88F-AC6D6D93A453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5FDBC0-8687-4C69-8642-15D9D6BD70D0}" type="pres">
      <dgm:prSet presAssocID="{73042729-B131-48C5-8045-A3A302221579}" presName="sibTrans" presStyleLbl="sibTrans2D1" presStyleIdx="3" presStyleCnt="8"/>
      <dgm:spPr/>
      <dgm:t>
        <a:bodyPr/>
        <a:lstStyle/>
        <a:p>
          <a:endParaRPr lang="pl-PL"/>
        </a:p>
      </dgm:t>
    </dgm:pt>
    <dgm:pt modelId="{0130ADAC-C765-481B-843D-F7A4C469CD7E}" type="pres">
      <dgm:prSet presAssocID="{C49F77E0-A6D1-4D39-AE61-FD0125DF364C}" presName="middleNode" presStyleCnt="0"/>
      <dgm:spPr/>
    </dgm:pt>
    <dgm:pt modelId="{96560D79-6289-494D-BB02-DEE173C5A7A8}" type="pres">
      <dgm:prSet presAssocID="{C49F77E0-A6D1-4D39-AE61-FD0125DF364C}" presName="padding" presStyleLbl="node1" presStyleIdx="3" presStyleCnt="9"/>
      <dgm:spPr/>
    </dgm:pt>
    <dgm:pt modelId="{A2FA576A-EDCA-466F-813F-1AFB05386AE4}" type="pres">
      <dgm:prSet presAssocID="{C49F77E0-A6D1-4D39-AE61-FD0125DF364C}" presName="shap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4EB3C7A-2150-49C0-831D-E23A75E5ABC3}" type="pres">
      <dgm:prSet presAssocID="{1B87F860-2381-46E0-981D-7B216CD3B08A}" presName="sibTrans" presStyleLbl="sibTrans2D1" presStyleIdx="4" presStyleCnt="8"/>
      <dgm:spPr/>
      <dgm:t>
        <a:bodyPr/>
        <a:lstStyle/>
        <a:p>
          <a:endParaRPr lang="pl-PL"/>
        </a:p>
      </dgm:t>
    </dgm:pt>
    <dgm:pt modelId="{9B875126-6802-4E4D-8C5B-4E323CF3FDE5}" type="pres">
      <dgm:prSet presAssocID="{6FCFE15D-E103-46D8-B074-AF78406D02EE}" presName="middleNode" presStyleCnt="0"/>
      <dgm:spPr/>
    </dgm:pt>
    <dgm:pt modelId="{C8C744A2-6FD9-4E2D-995F-678F9DED9C16}" type="pres">
      <dgm:prSet presAssocID="{6FCFE15D-E103-46D8-B074-AF78406D02EE}" presName="padding" presStyleLbl="node1" presStyleIdx="4" presStyleCnt="9"/>
      <dgm:spPr/>
    </dgm:pt>
    <dgm:pt modelId="{D98A2377-7B0C-4D03-AFE0-D105C5F994B1}" type="pres">
      <dgm:prSet presAssocID="{6FCFE15D-E103-46D8-B074-AF78406D02EE}" presName="shap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385D43C-08C2-4CA4-AFE7-5A932EF4E1F0}" type="pres">
      <dgm:prSet presAssocID="{26CEB170-C0F1-4A78-8C36-8D9D7AD69338}" presName="sibTrans" presStyleLbl="sibTrans2D1" presStyleIdx="5" presStyleCnt="8"/>
      <dgm:spPr/>
      <dgm:t>
        <a:bodyPr/>
        <a:lstStyle/>
        <a:p>
          <a:endParaRPr lang="pl-PL"/>
        </a:p>
      </dgm:t>
    </dgm:pt>
    <dgm:pt modelId="{C820CE6F-CAC4-4C22-B48A-240A2A6B7445}" type="pres">
      <dgm:prSet presAssocID="{EEDBDE80-FDA1-4BAF-8BA2-3C31D7244AF0}" presName="middleNode" presStyleCnt="0"/>
      <dgm:spPr/>
    </dgm:pt>
    <dgm:pt modelId="{91FE364C-B2CF-4C96-BB54-EA115F9487F6}" type="pres">
      <dgm:prSet presAssocID="{EEDBDE80-FDA1-4BAF-8BA2-3C31D7244AF0}" presName="padding" presStyleLbl="node1" presStyleIdx="5" presStyleCnt="9"/>
      <dgm:spPr/>
    </dgm:pt>
    <dgm:pt modelId="{190E21B1-12C9-48A7-9231-D9B4CEE0F0EB}" type="pres">
      <dgm:prSet presAssocID="{EEDBDE80-FDA1-4BAF-8BA2-3C31D7244AF0}" presName="shap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0A46E0C-AA3A-41C0-A202-41B475A77029}" type="pres">
      <dgm:prSet presAssocID="{BF8133F4-7D51-4F24-8BB6-2F70F94507BC}" presName="sibTrans" presStyleLbl="sibTrans2D1" presStyleIdx="6" presStyleCnt="8"/>
      <dgm:spPr/>
      <dgm:t>
        <a:bodyPr/>
        <a:lstStyle/>
        <a:p>
          <a:endParaRPr lang="pl-PL"/>
        </a:p>
      </dgm:t>
    </dgm:pt>
    <dgm:pt modelId="{4245F8B5-2CFA-48A2-B75F-7D1ACDE308C2}" type="pres">
      <dgm:prSet presAssocID="{3D6E7F7B-3CB1-4247-82C1-B09937D6F2DE}" presName="middleNode" presStyleCnt="0"/>
      <dgm:spPr/>
    </dgm:pt>
    <dgm:pt modelId="{310E8118-2626-48C9-BD24-7DD6FFF79068}" type="pres">
      <dgm:prSet presAssocID="{3D6E7F7B-3CB1-4247-82C1-B09937D6F2DE}" presName="padding" presStyleLbl="node1" presStyleIdx="6" presStyleCnt="9"/>
      <dgm:spPr/>
    </dgm:pt>
    <dgm:pt modelId="{37C92837-58EF-4ECF-A918-D29296F70F93}" type="pres">
      <dgm:prSet presAssocID="{3D6E7F7B-3CB1-4247-82C1-B09937D6F2DE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B2917C-6AE0-4FDF-97C1-AF26A220BB57}" type="pres">
      <dgm:prSet presAssocID="{7496908D-C2AA-4B88-9A6E-E29F57C20F1C}" presName="sibTrans" presStyleLbl="sibTrans2D1" presStyleIdx="7" presStyleCnt="8"/>
      <dgm:spPr/>
      <dgm:t>
        <a:bodyPr/>
        <a:lstStyle/>
        <a:p>
          <a:endParaRPr lang="pl-PL"/>
        </a:p>
      </dgm:t>
    </dgm:pt>
    <dgm:pt modelId="{0997E30F-919B-4A17-99B5-A9C7466AFCEA}" type="pres">
      <dgm:prSet presAssocID="{EB73FCC6-27EA-44D4-9182-0FDD9CEF8165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009824C-44B2-4470-91A7-E3449E681677}" type="presOf" srcId="{EB73FCC6-27EA-44D4-9182-0FDD9CEF8165}" destId="{0997E30F-919B-4A17-99B5-A9C7466AFCEA}" srcOrd="0" destOrd="0" presId="urn:microsoft.com/office/officeart/2005/8/layout/bProcess2"/>
    <dgm:cxn modelId="{2E2C526E-AE27-45E3-A453-010B7503CB2E}" srcId="{84C34218-1DCC-4078-8835-5575A3D9B88A}" destId="{E255E62F-7F61-417D-91DF-3D11A5C89356}" srcOrd="1" destOrd="0" parTransId="{2EFE488D-C10C-4F13-BA16-F24A3E0AE281}" sibTransId="{D36DFC80-7A6F-4E82-AA4E-5793D97F919B}"/>
    <dgm:cxn modelId="{21861BA7-05ED-4135-B284-5C847B00E120}" srcId="{84C34218-1DCC-4078-8835-5575A3D9B88A}" destId="{6040F6D5-A45D-45D7-8AE9-33D4ECC146F4}" srcOrd="2" destOrd="0" parTransId="{11D0B0A3-65B8-4F5C-B1C0-8AB99D99C7EB}" sibTransId="{3C7EDC8F-2B90-4B1B-A399-E2CD15B427EE}"/>
    <dgm:cxn modelId="{BA352FCF-4FF0-4FFB-906A-B4B74079B040}" type="presOf" srcId="{7496908D-C2AA-4B88-9A6E-E29F57C20F1C}" destId="{8FB2917C-6AE0-4FDF-97C1-AF26A220BB57}" srcOrd="0" destOrd="0" presId="urn:microsoft.com/office/officeart/2005/8/layout/bProcess2"/>
    <dgm:cxn modelId="{AD5960EF-0722-4B95-8FC3-E73145208517}" type="presOf" srcId="{6FCFE15D-E103-46D8-B074-AF78406D02EE}" destId="{D98A2377-7B0C-4D03-AFE0-D105C5F994B1}" srcOrd="0" destOrd="0" presId="urn:microsoft.com/office/officeart/2005/8/layout/bProcess2"/>
    <dgm:cxn modelId="{52B843DC-5505-412F-ACF5-4FF98AC27223}" srcId="{84C34218-1DCC-4078-8835-5575A3D9B88A}" destId="{3D6E7F7B-3CB1-4247-82C1-B09937D6F2DE}" srcOrd="7" destOrd="0" parTransId="{6EBB8370-1C2D-491C-8E63-4B06997BB316}" sibTransId="{7496908D-C2AA-4B88-9A6E-E29F57C20F1C}"/>
    <dgm:cxn modelId="{6C1A8FA8-B7D5-4FD9-A049-1BDF233289B2}" type="presOf" srcId="{26CEB170-C0F1-4A78-8C36-8D9D7AD69338}" destId="{E385D43C-08C2-4CA4-AFE7-5A932EF4E1F0}" srcOrd="0" destOrd="0" presId="urn:microsoft.com/office/officeart/2005/8/layout/bProcess2"/>
    <dgm:cxn modelId="{A829E48E-F020-4397-A656-455DD0030D13}" type="presOf" srcId="{4F70873F-EC96-4C3F-98DC-6FACA025BC01}" destId="{51FDF3C0-61E1-43CF-A86B-BC47A8A7395D}" srcOrd="0" destOrd="0" presId="urn:microsoft.com/office/officeart/2005/8/layout/bProcess2"/>
    <dgm:cxn modelId="{48AF1C33-4B19-48C4-A83D-1F26CF435C9E}" type="presOf" srcId="{84C34218-1DCC-4078-8835-5575A3D9B88A}" destId="{4A4C7F72-6720-44FF-BB39-1273A85178D8}" srcOrd="0" destOrd="0" presId="urn:microsoft.com/office/officeart/2005/8/layout/bProcess2"/>
    <dgm:cxn modelId="{6604BA22-4F55-49E6-9990-82BBC2DBE202}" type="presOf" srcId="{3C7EDC8F-2B90-4B1B-A399-E2CD15B427EE}" destId="{62E6F6C3-DF1D-460D-9F8B-54762A3F015B}" srcOrd="0" destOrd="0" presId="urn:microsoft.com/office/officeart/2005/8/layout/bProcess2"/>
    <dgm:cxn modelId="{7407D62E-A9EF-4B98-9EA9-94343F2ACB13}" type="presOf" srcId="{C49F77E0-A6D1-4D39-AE61-FD0125DF364C}" destId="{A2FA576A-EDCA-466F-813F-1AFB05386AE4}" srcOrd="0" destOrd="0" presId="urn:microsoft.com/office/officeart/2005/8/layout/bProcess2"/>
    <dgm:cxn modelId="{3A53FB0C-4591-47DE-806F-5B3CA45177C9}" type="presOf" srcId="{73042729-B131-48C5-8045-A3A302221579}" destId="{F35FDBC0-8687-4C69-8642-15D9D6BD70D0}" srcOrd="0" destOrd="0" presId="urn:microsoft.com/office/officeart/2005/8/layout/bProcess2"/>
    <dgm:cxn modelId="{B10D610D-822C-41CA-8E86-106223458650}" type="presOf" srcId="{BF8133F4-7D51-4F24-8BB6-2F70F94507BC}" destId="{D0A46E0C-AA3A-41C0-A202-41B475A77029}" srcOrd="0" destOrd="0" presId="urn:microsoft.com/office/officeart/2005/8/layout/bProcess2"/>
    <dgm:cxn modelId="{58E42C36-58A0-4526-BA98-B6C200C32281}" srcId="{84C34218-1DCC-4078-8835-5575A3D9B88A}" destId="{6FCFE15D-E103-46D8-B074-AF78406D02EE}" srcOrd="5" destOrd="0" parTransId="{02D945C0-CF95-4186-BBA4-F6FADEFFC305}" sibTransId="{26CEB170-C0F1-4A78-8C36-8D9D7AD69338}"/>
    <dgm:cxn modelId="{FF77228F-26FA-4523-A4CA-E2CFC16B267F}" type="presOf" srcId="{3D6E7F7B-3CB1-4247-82C1-B09937D6F2DE}" destId="{37C92837-58EF-4ECF-A918-D29296F70F93}" srcOrd="0" destOrd="0" presId="urn:microsoft.com/office/officeart/2005/8/layout/bProcess2"/>
    <dgm:cxn modelId="{0A2D6BEC-4DDC-4FF2-B0AF-6C52104ABFF8}" srcId="{84C34218-1DCC-4078-8835-5575A3D9B88A}" destId="{CE1CE091-4483-4285-9F8F-AB40DEE8CFEC}" srcOrd="0" destOrd="0" parTransId="{891638BD-5DEC-482C-8EFB-4FB155F551D9}" sibTransId="{4F70873F-EC96-4C3F-98DC-6FACA025BC01}"/>
    <dgm:cxn modelId="{098EDC6E-E3E8-43C0-8D09-5EF98FD8DF2F}" srcId="{84C34218-1DCC-4078-8835-5575A3D9B88A}" destId="{EEDBDE80-FDA1-4BAF-8BA2-3C31D7244AF0}" srcOrd="6" destOrd="0" parTransId="{7A31F122-9A1F-41EE-9B54-6E4B8199AF90}" sibTransId="{BF8133F4-7D51-4F24-8BB6-2F70F94507BC}"/>
    <dgm:cxn modelId="{4503A927-B741-433E-83DC-1A0913D0F667}" type="presOf" srcId="{D36DFC80-7A6F-4E82-AA4E-5793D97F919B}" destId="{945A16FC-7B4D-4B5A-9A72-A8001959622C}" srcOrd="0" destOrd="0" presId="urn:microsoft.com/office/officeart/2005/8/layout/bProcess2"/>
    <dgm:cxn modelId="{81895866-9B98-4C8D-8A7C-60CE1C8048B1}" type="presOf" srcId="{1B87F860-2381-46E0-981D-7B216CD3B08A}" destId="{64EB3C7A-2150-49C0-831D-E23A75E5ABC3}" srcOrd="0" destOrd="0" presId="urn:microsoft.com/office/officeart/2005/8/layout/bProcess2"/>
    <dgm:cxn modelId="{26010C97-BD11-47DF-9D5C-E691D491C53A}" type="presOf" srcId="{6040F6D5-A45D-45D7-8AE9-33D4ECC146F4}" destId="{1A5F78B1-0907-4474-AAC4-7F5BB98E80DB}" srcOrd="0" destOrd="0" presId="urn:microsoft.com/office/officeart/2005/8/layout/bProcess2"/>
    <dgm:cxn modelId="{06B654E1-78E4-477D-8FC4-8B723F885858}" type="presOf" srcId="{E255E62F-7F61-417D-91DF-3D11A5C89356}" destId="{99808315-177B-4DDF-AF0C-501BAA99D53B}" srcOrd="0" destOrd="0" presId="urn:microsoft.com/office/officeart/2005/8/layout/bProcess2"/>
    <dgm:cxn modelId="{20EBF986-4EFE-4744-8316-A5554AF86EBE}" type="presOf" srcId="{CE1CE091-4483-4285-9F8F-AB40DEE8CFEC}" destId="{E1629A4F-F0E1-4E2E-816D-8044AF03325E}" srcOrd="0" destOrd="0" presId="urn:microsoft.com/office/officeart/2005/8/layout/bProcess2"/>
    <dgm:cxn modelId="{3E0B9C54-1315-44C5-B70E-FF121704C19E}" srcId="{84C34218-1DCC-4078-8835-5575A3D9B88A}" destId="{EB73FCC6-27EA-44D4-9182-0FDD9CEF8165}" srcOrd="8" destOrd="0" parTransId="{8230C9C6-6DB2-42BF-B199-03D2FFEC102C}" sibTransId="{5A54A596-2178-4503-A6D6-B562BBCA5978}"/>
    <dgm:cxn modelId="{1EE07437-6FA4-45EE-9666-2192B3858CD5}" type="presOf" srcId="{EEDBDE80-FDA1-4BAF-8BA2-3C31D7244AF0}" destId="{190E21B1-12C9-48A7-9231-D9B4CEE0F0EB}" srcOrd="0" destOrd="0" presId="urn:microsoft.com/office/officeart/2005/8/layout/bProcess2"/>
    <dgm:cxn modelId="{9C630ADD-41FE-4224-BED5-44209F57BACD}" srcId="{84C34218-1DCC-4078-8835-5575A3D9B88A}" destId="{6DDA0538-4703-444D-A88F-AC6D6D93A453}" srcOrd="3" destOrd="0" parTransId="{A2BBC510-CDF7-4B2A-9FAB-10E019B0579F}" sibTransId="{73042729-B131-48C5-8045-A3A302221579}"/>
    <dgm:cxn modelId="{45B2A95A-409C-4953-8582-D14963D3F74A}" type="presOf" srcId="{6DDA0538-4703-444D-A88F-AC6D6D93A453}" destId="{6803635B-CFFD-4321-B781-72ACA073B5C6}" srcOrd="0" destOrd="0" presId="urn:microsoft.com/office/officeart/2005/8/layout/bProcess2"/>
    <dgm:cxn modelId="{470C6836-C4FB-4CA1-8E3A-A3E90AA66021}" srcId="{84C34218-1DCC-4078-8835-5575A3D9B88A}" destId="{C49F77E0-A6D1-4D39-AE61-FD0125DF364C}" srcOrd="4" destOrd="0" parTransId="{D40EF9B3-C1DE-4902-B0E3-910FE31DDCD1}" sibTransId="{1B87F860-2381-46E0-981D-7B216CD3B08A}"/>
    <dgm:cxn modelId="{6332C053-BFC5-46FD-9329-097EE49BF011}" type="presParOf" srcId="{4A4C7F72-6720-44FF-BB39-1273A85178D8}" destId="{E1629A4F-F0E1-4E2E-816D-8044AF03325E}" srcOrd="0" destOrd="0" presId="urn:microsoft.com/office/officeart/2005/8/layout/bProcess2"/>
    <dgm:cxn modelId="{BBAECE4C-9C9E-4634-A76A-31141C836C13}" type="presParOf" srcId="{4A4C7F72-6720-44FF-BB39-1273A85178D8}" destId="{51FDF3C0-61E1-43CF-A86B-BC47A8A7395D}" srcOrd="1" destOrd="0" presId="urn:microsoft.com/office/officeart/2005/8/layout/bProcess2"/>
    <dgm:cxn modelId="{07013209-465B-4C8E-AE18-31816025A029}" type="presParOf" srcId="{4A4C7F72-6720-44FF-BB39-1273A85178D8}" destId="{7EAF3185-ED0B-46CE-8A99-4197C1C7E3C0}" srcOrd="2" destOrd="0" presId="urn:microsoft.com/office/officeart/2005/8/layout/bProcess2"/>
    <dgm:cxn modelId="{CCE395E5-8D7C-49E4-9A52-7442293B9F90}" type="presParOf" srcId="{7EAF3185-ED0B-46CE-8A99-4197C1C7E3C0}" destId="{0F39B745-4B55-4347-B705-156F9D6064A7}" srcOrd="0" destOrd="0" presId="urn:microsoft.com/office/officeart/2005/8/layout/bProcess2"/>
    <dgm:cxn modelId="{2B4244FF-CCF3-496F-8E41-DDF33C9F17B7}" type="presParOf" srcId="{7EAF3185-ED0B-46CE-8A99-4197C1C7E3C0}" destId="{99808315-177B-4DDF-AF0C-501BAA99D53B}" srcOrd="1" destOrd="0" presId="urn:microsoft.com/office/officeart/2005/8/layout/bProcess2"/>
    <dgm:cxn modelId="{6822A14D-F080-4F15-981B-81A9548F6718}" type="presParOf" srcId="{4A4C7F72-6720-44FF-BB39-1273A85178D8}" destId="{945A16FC-7B4D-4B5A-9A72-A8001959622C}" srcOrd="3" destOrd="0" presId="urn:microsoft.com/office/officeart/2005/8/layout/bProcess2"/>
    <dgm:cxn modelId="{04BDE57E-594D-4835-BBAE-0ADE738C9CCF}" type="presParOf" srcId="{4A4C7F72-6720-44FF-BB39-1273A85178D8}" destId="{289CB74B-E667-4941-A094-604C7F921F3C}" srcOrd="4" destOrd="0" presId="urn:microsoft.com/office/officeart/2005/8/layout/bProcess2"/>
    <dgm:cxn modelId="{41403D3D-CE58-4040-80E4-BF95EDD69731}" type="presParOf" srcId="{289CB74B-E667-4941-A094-604C7F921F3C}" destId="{DC732FA3-E39C-4AD4-9A2C-729C5680F785}" srcOrd="0" destOrd="0" presId="urn:microsoft.com/office/officeart/2005/8/layout/bProcess2"/>
    <dgm:cxn modelId="{CC09678E-EA6D-420B-81F0-1A3FB5337B0A}" type="presParOf" srcId="{289CB74B-E667-4941-A094-604C7F921F3C}" destId="{1A5F78B1-0907-4474-AAC4-7F5BB98E80DB}" srcOrd="1" destOrd="0" presId="urn:microsoft.com/office/officeart/2005/8/layout/bProcess2"/>
    <dgm:cxn modelId="{91FE88E9-DC95-490F-B98C-45C4FC2842DA}" type="presParOf" srcId="{4A4C7F72-6720-44FF-BB39-1273A85178D8}" destId="{62E6F6C3-DF1D-460D-9F8B-54762A3F015B}" srcOrd="5" destOrd="0" presId="urn:microsoft.com/office/officeart/2005/8/layout/bProcess2"/>
    <dgm:cxn modelId="{6DB7835A-0B6E-481E-B728-BF370F64788B}" type="presParOf" srcId="{4A4C7F72-6720-44FF-BB39-1273A85178D8}" destId="{6BE572E7-AB53-4FAE-B618-D2A17A3A76FB}" srcOrd="6" destOrd="0" presId="urn:microsoft.com/office/officeart/2005/8/layout/bProcess2"/>
    <dgm:cxn modelId="{AEC2CBE8-F74F-44D7-A1BC-CAF793696824}" type="presParOf" srcId="{6BE572E7-AB53-4FAE-B618-D2A17A3A76FB}" destId="{E0A829F7-B946-4866-A0D0-BFAE9F821E30}" srcOrd="0" destOrd="0" presId="urn:microsoft.com/office/officeart/2005/8/layout/bProcess2"/>
    <dgm:cxn modelId="{175A9EBB-4469-4D2F-A9FB-12FF948A4D06}" type="presParOf" srcId="{6BE572E7-AB53-4FAE-B618-D2A17A3A76FB}" destId="{6803635B-CFFD-4321-B781-72ACA073B5C6}" srcOrd="1" destOrd="0" presId="urn:microsoft.com/office/officeart/2005/8/layout/bProcess2"/>
    <dgm:cxn modelId="{6775D407-9101-4EC3-A805-60A6CDAABA7C}" type="presParOf" srcId="{4A4C7F72-6720-44FF-BB39-1273A85178D8}" destId="{F35FDBC0-8687-4C69-8642-15D9D6BD70D0}" srcOrd="7" destOrd="0" presId="urn:microsoft.com/office/officeart/2005/8/layout/bProcess2"/>
    <dgm:cxn modelId="{CC3BE466-CE8E-41E8-91F8-37FF8267133E}" type="presParOf" srcId="{4A4C7F72-6720-44FF-BB39-1273A85178D8}" destId="{0130ADAC-C765-481B-843D-F7A4C469CD7E}" srcOrd="8" destOrd="0" presId="urn:microsoft.com/office/officeart/2005/8/layout/bProcess2"/>
    <dgm:cxn modelId="{89A9AF4D-569A-44BA-A090-D75E00628B81}" type="presParOf" srcId="{0130ADAC-C765-481B-843D-F7A4C469CD7E}" destId="{96560D79-6289-494D-BB02-DEE173C5A7A8}" srcOrd="0" destOrd="0" presId="urn:microsoft.com/office/officeart/2005/8/layout/bProcess2"/>
    <dgm:cxn modelId="{4AC927F4-0D32-42E4-87DB-21683CD6C2F6}" type="presParOf" srcId="{0130ADAC-C765-481B-843D-F7A4C469CD7E}" destId="{A2FA576A-EDCA-466F-813F-1AFB05386AE4}" srcOrd="1" destOrd="0" presId="urn:microsoft.com/office/officeart/2005/8/layout/bProcess2"/>
    <dgm:cxn modelId="{6FDB43D8-CB57-4C93-A0B0-A778BF70AC19}" type="presParOf" srcId="{4A4C7F72-6720-44FF-BB39-1273A85178D8}" destId="{64EB3C7A-2150-49C0-831D-E23A75E5ABC3}" srcOrd="9" destOrd="0" presId="urn:microsoft.com/office/officeart/2005/8/layout/bProcess2"/>
    <dgm:cxn modelId="{D1DD2A57-3F91-49D0-B341-210FFCF0DD35}" type="presParOf" srcId="{4A4C7F72-6720-44FF-BB39-1273A85178D8}" destId="{9B875126-6802-4E4D-8C5B-4E323CF3FDE5}" srcOrd="10" destOrd="0" presId="urn:microsoft.com/office/officeart/2005/8/layout/bProcess2"/>
    <dgm:cxn modelId="{452E6E51-C868-4A98-A477-69F70A1BE0CD}" type="presParOf" srcId="{9B875126-6802-4E4D-8C5B-4E323CF3FDE5}" destId="{C8C744A2-6FD9-4E2D-995F-678F9DED9C16}" srcOrd="0" destOrd="0" presId="urn:microsoft.com/office/officeart/2005/8/layout/bProcess2"/>
    <dgm:cxn modelId="{B1F78349-07D6-4B29-92A0-C943E035AB5F}" type="presParOf" srcId="{9B875126-6802-4E4D-8C5B-4E323CF3FDE5}" destId="{D98A2377-7B0C-4D03-AFE0-D105C5F994B1}" srcOrd="1" destOrd="0" presId="urn:microsoft.com/office/officeart/2005/8/layout/bProcess2"/>
    <dgm:cxn modelId="{E7F72775-BF51-4C8C-8E3C-A91635C7B072}" type="presParOf" srcId="{4A4C7F72-6720-44FF-BB39-1273A85178D8}" destId="{E385D43C-08C2-4CA4-AFE7-5A932EF4E1F0}" srcOrd="11" destOrd="0" presId="urn:microsoft.com/office/officeart/2005/8/layout/bProcess2"/>
    <dgm:cxn modelId="{0C9CAD12-5188-404E-B054-61C923EA64F1}" type="presParOf" srcId="{4A4C7F72-6720-44FF-BB39-1273A85178D8}" destId="{C820CE6F-CAC4-4C22-B48A-240A2A6B7445}" srcOrd="12" destOrd="0" presId="urn:microsoft.com/office/officeart/2005/8/layout/bProcess2"/>
    <dgm:cxn modelId="{54B8479C-7486-45FD-A6DC-3974B2DCEACD}" type="presParOf" srcId="{C820CE6F-CAC4-4C22-B48A-240A2A6B7445}" destId="{91FE364C-B2CF-4C96-BB54-EA115F9487F6}" srcOrd="0" destOrd="0" presId="urn:microsoft.com/office/officeart/2005/8/layout/bProcess2"/>
    <dgm:cxn modelId="{1CB48C9B-3822-4AF9-93DC-F6EA18FD4F83}" type="presParOf" srcId="{C820CE6F-CAC4-4C22-B48A-240A2A6B7445}" destId="{190E21B1-12C9-48A7-9231-D9B4CEE0F0EB}" srcOrd="1" destOrd="0" presId="urn:microsoft.com/office/officeart/2005/8/layout/bProcess2"/>
    <dgm:cxn modelId="{3EA4DBA5-0985-42CB-B0E9-CDF098363443}" type="presParOf" srcId="{4A4C7F72-6720-44FF-BB39-1273A85178D8}" destId="{D0A46E0C-AA3A-41C0-A202-41B475A77029}" srcOrd="13" destOrd="0" presId="urn:microsoft.com/office/officeart/2005/8/layout/bProcess2"/>
    <dgm:cxn modelId="{CB36261A-AE5F-4D86-ABEF-C82614AA1B44}" type="presParOf" srcId="{4A4C7F72-6720-44FF-BB39-1273A85178D8}" destId="{4245F8B5-2CFA-48A2-B75F-7D1ACDE308C2}" srcOrd="14" destOrd="0" presId="urn:microsoft.com/office/officeart/2005/8/layout/bProcess2"/>
    <dgm:cxn modelId="{11084643-AF88-44D4-AE1D-926E003F3D92}" type="presParOf" srcId="{4245F8B5-2CFA-48A2-B75F-7D1ACDE308C2}" destId="{310E8118-2626-48C9-BD24-7DD6FFF79068}" srcOrd="0" destOrd="0" presId="urn:microsoft.com/office/officeart/2005/8/layout/bProcess2"/>
    <dgm:cxn modelId="{FBC652E2-0709-47E6-ABFB-3237F00B0F14}" type="presParOf" srcId="{4245F8B5-2CFA-48A2-B75F-7D1ACDE308C2}" destId="{37C92837-58EF-4ECF-A918-D29296F70F93}" srcOrd="1" destOrd="0" presId="urn:microsoft.com/office/officeart/2005/8/layout/bProcess2"/>
    <dgm:cxn modelId="{769726C6-63A3-4945-AFE7-41F36F062AB5}" type="presParOf" srcId="{4A4C7F72-6720-44FF-BB39-1273A85178D8}" destId="{8FB2917C-6AE0-4FDF-97C1-AF26A220BB57}" srcOrd="15" destOrd="0" presId="urn:microsoft.com/office/officeart/2005/8/layout/bProcess2"/>
    <dgm:cxn modelId="{BC6AA79E-5902-4890-8AAD-B058B2B36CD3}" type="presParOf" srcId="{4A4C7F72-6720-44FF-BB39-1273A85178D8}" destId="{0997E30F-919B-4A17-99B5-A9C7466AFCEA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4C34218-1DCC-4078-8835-5575A3D9B88A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E1CE091-4483-4285-9F8F-AB40DEE8CFEC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/>
            <a:t>S</a:t>
          </a:r>
        </a:p>
      </dgm:t>
    </dgm:pt>
    <dgm:pt modelId="{891638BD-5DEC-482C-8EFB-4FB155F551D9}" type="parTrans" cxnId="{0A2D6BEC-4DDC-4FF2-B0AF-6C52104ABFF8}">
      <dgm:prSet/>
      <dgm:spPr/>
      <dgm:t>
        <a:bodyPr/>
        <a:lstStyle/>
        <a:p>
          <a:endParaRPr lang="pl-PL"/>
        </a:p>
      </dgm:t>
    </dgm:pt>
    <dgm:pt modelId="{4F70873F-EC96-4C3F-98DC-6FACA025BC01}" type="sibTrans" cxnId="{0A2D6BEC-4DDC-4FF2-B0AF-6C52104ABFF8}">
      <dgm:prSet/>
      <dgm:spPr/>
      <dgm:t>
        <a:bodyPr/>
        <a:lstStyle/>
        <a:p>
          <a:endParaRPr lang="pl-PL" sz="3200"/>
        </a:p>
      </dgm:t>
    </dgm:pt>
    <dgm:pt modelId="{E255E62F-7F61-417D-91DF-3D11A5C89356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/>
            <a:t>U</a:t>
          </a:r>
        </a:p>
      </dgm:t>
    </dgm:pt>
    <dgm:pt modelId="{2EFE488D-C10C-4F13-BA16-F24A3E0AE281}" type="parTrans" cxnId="{2E2C526E-AE27-45E3-A453-010B7503CB2E}">
      <dgm:prSet/>
      <dgm:spPr/>
      <dgm:t>
        <a:bodyPr/>
        <a:lstStyle/>
        <a:p>
          <a:endParaRPr lang="pl-PL"/>
        </a:p>
      </dgm:t>
    </dgm:pt>
    <dgm:pt modelId="{D36DFC80-7A6F-4E82-AA4E-5793D97F919B}" type="sibTrans" cxnId="{2E2C526E-AE27-45E3-A453-010B7503CB2E}">
      <dgm:prSet/>
      <dgm:spPr/>
      <dgm:t>
        <a:bodyPr/>
        <a:lstStyle/>
        <a:p>
          <a:endParaRPr lang="pl-PL" sz="3200"/>
        </a:p>
      </dgm:t>
    </dgm:pt>
    <dgm:pt modelId="{6040F6D5-A45D-45D7-8AE9-33D4ECC146F4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/>
            <a:t>M</a:t>
          </a:r>
        </a:p>
      </dgm:t>
    </dgm:pt>
    <dgm:pt modelId="{11D0B0A3-65B8-4F5C-B1C0-8AB99D99C7EB}" type="parTrans" cxnId="{21861BA7-05ED-4135-B284-5C847B00E120}">
      <dgm:prSet/>
      <dgm:spPr/>
      <dgm:t>
        <a:bodyPr/>
        <a:lstStyle/>
        <a:p>
          <a:endParaRPr lang="pl-PL"/>
        </a:p>
      </dgm:t>
    </dgm:pt>
    <dgm:pt modelId="{3C7EDC8F-2B90-4B1B-A399-E2CD15B427EE}" type="sibTrans" cxnId="{21861BA7-05ED-4135-B284-5C847B00E120}">
      <dgm:prSet/>
      <dgm:spPr/>
      <dgm:t>
        <a:bodyPr/>
        <a:lstStyle/>
        <a:p>
          <a:endParaRPr lang="pl-PL" sz="3200"/>
        </a:p>
      </dgm:t>
    </dgm:pt>
    <dgm:pt modelId="{6DDA0538-4703-444D-A88F-AC6D6D93A453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 dirty="0"/>
            <a:t>O</a:t>
          </a:r>
        </a:p>
      </dgm:t>
    </dgm:pt>
    <dgm:pt modelId="{A2BBC510-CDF7-4B2A-9FAB-10E019B0579F}" type="parTrans" cxnId="{9C630ADD-41FE-4224-BED5-44209F57BACD}">
      <dgm:prSet/>
      <dgm:spPr/>
      <dgm:t>
        <a:bodyPr/>
        <a:lstStyle/>
        <a:p>
          <a:endParaRPr lang="pl-PL"/>
        </a:p>
      </dgm:t>
    </dgm:pt>
    <dgm:pt modelId="{73042729-B131-48C5-8045-A3A302221579}" type="sibTrans" cxnId="{9C630ADD-41FE-4224-BED5-44209F57BACD}">
      <dgm:prSet/>
      <dgm:spPr/>
      <dgm:t>
        <a:bodyPr/>
        <a:lstStyle/>
        <a:p>
          <a:endParaRPr lang="pl-PL" sz="3200"/>
        </a:p>
      </dgm:t>
    </dgm:pt>
    <dgm:pt modelId="{C49F77E0-A6D1-4D39-AE61-FD0125DF364C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 dirty="0"/>
            <a:t>W</a:t>
          </a:r>
        </a:p>
      </dgm:t>
    </dgm:pt>
    <dgm:pt modelId="{D40EF9B3-C1DE-4902-B0E3-910FE31DDCD1}" type="parTrans" cxnId="{470C6836-C4FB-4CA1-8E3A-A3E90AA66021}">
      <dgm:prSet/>
      <dgm:spPr/>
      <dgm:t>
        <a:bodyPr/>
        <a:lstStyle/>
        <a:p>
          <a:endParaRPr lang="pl-PL"/>
        </a:p>
      </dgm:t>
    </dgm:pt>
    <dgm:pt modelId="{1B87F860-2381-46E0-981D-7B216CD3B08A}" type="sibTrans" cxnId="{470C6836-C4FB-4CA1-8E3A-A3E90AA66021}">
      <dgm:prSet/>
      <dgm:spPr/>
      <dgm:t>
        <a:bodyPr/>
        <a:lstStyle/>
        <a:p>
          <a:endParaRPr lang="pl-PL" sz="3200"/>
        </a:p>
      </dgm:t>
    </dgm:pt>
    <dgm:pt modelId="{6FCFE15D-E103-46D8-B074-AF78406D02EE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/>
            <a:t>A</a:t>
          </a:r>
        </a:p>
      </dgm:t>
    </dgm:pt>
    <dgm:pt modelId="{02D945C0-CF95-4186-BBA4-F6FADEFFC305}" type="parTrans" cxnId="{58E42C36-58A0-4526-BA98-B6C200C32281}">
      <dgm:prSet/>
      <dgm:spPr/>
      <dgm:t>
        <a:bodyPr/>
        <a:lstStyle/>
        <a:p>
          <a:endParaRPr lang="pl-PL"/>
        </a:p>
      </dgm:t>
    </dgm:pt>
    <dgm:pt modelId="{26CEB170-C0F1-4A78-8C36-8D9D7AD69338}" type="sibTrans" cxnId="{58E42C36-58A0-4526-BA98-B6C200C32281}">
      <dgm:prSet/>
      <dgm:spPr/>
      <dgm:t>
        <a:bodyPr/>
        <a:lstStyle/>
        <a:p>
          <a:endParaRPr lang="pl-PL" sz="3200"/>
        </a:p>
      </dgm:t>
    </dgm:pt>
    <dgm:pt modelId="{EEDBDE80-FDA1-4BAF-8BA2-3C31D7244AF0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 dirty="0"/>
            <a:t>N</a:t>
          </a:r>
        </a:p>
      </dgm:t>
    </dgm:pt>
    <dgm:pt modelId="{7A31F122-9A1F-41EE-9B54-6E4B8199AF90}" type="parTrans" cxnId="{098EDC6E-E3E8-43C0-8D09-5EF98FD8DF2F}">
      <dgm:prSet/>
      <dgm:spPr/>
      <dgm:t>
        <a:bodyPr/>
        <a:lstStyle/>
        <a:p>
          <a:endParaRPr lang="pl-PL"/>
        </a:p>
      </dgm:t>
    </dgm:pt>
    <dgm:pt modelId="{BF8133F4-7D51-4F24-8BB6-2F70F94507BC}" type="sibTrans" cxnId="{098EDC6E-E3E8-43C0-8D09-5EF98FD8DF2F}">
      <dgm:prSet/>
      <dgm:spPr/>
      <dgm:t>
        <a:bodyPr/>
        <a:lstStyle/>
        <a:p>
          <a:endParaRPr lang="pl-PL" sz="3200"/>
        </a:p>
      </dgm:t>
    </dgm:pt>
    <dgm:pt modelId="{3D6E7F7B-3CB1-4247-82C1-B09937D6F2DE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3200"/>
            <a:t>I</a:t>
          </a:r>
        </a:p>
      </dgm:t>
    </dgm:pt>
    <dgm:pt modelId="{6EBB8370-1C2D-491C-8E63-4B06997BB316}" type="parTrans" cxnId="{52B843DC-5505-412F-ACF5-4FF98AC27223}">
      <dgm:prSet/>
      <dgm:spPr/>
      <dgm:t>
        <a:bodyPr/>
        <a:lstStyle/>
        <a:p>
          <a:endParaRPr lang="pl-PL"/>
        </a:p>
      </dgm:t>
    </dgm:pt>
    <dgm:pt modelId="{7496908D-C2AA-4B88-9A6E-E29F57C20F1C}" type="sibTrans" cxnId="{52B843DC-5505-412F-ACF5-4FF98AC27223}">
      <dgm:prSet/>
      <dgm:spPr/>
      <dgm:t>
        <a:bodyPr/>
        <a:lstStyle/>
        <a:p>
          <a:endParaRPr lang="pl-PL" sz="3200"/>
        </a:p>
      </dgm:t>
    </dgm:pt>
    <dgm:pt modelId="{EB73FCC6-27EA-44D4-9182-0FDD9CEF8165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1600" dirty="0"/>
            <a:t>SUMA CYFR = LITERA </a:t>
          </a:r>
          <a:br>
            <a:rPr lang="pl-PL" sz="1600" dirty="0"/>
          </a:br>
          <a:r>
            <a:rPr lang="pl-PL" sz="1600" dirty="0"/>
            <a:t>W ALFABECIE</a:t>
          </a:r>
        </a:p>
      </dgm:t>
    </dgm:pt>
    <dgm:pt modelId="{8230C9C6-6DB2-42BF-B199-03D2FFEC102C}" type="parTrans" cxnId="{3E0B9C54-1315-44C5-B70E-FF121704C19E}">
      <dgm:prSet/>
      <dgm:spPr/>
      <dgm:t>
        <a:bodyPr/>
        <a:lstStyle/>
        <a:p>
          <a:endParaRPr lang="pl-PL"/>
        </a:p>
      </dgm:t>
    </dgm:pt>
    <dgm:pt modelId="{5A54A596-2178-4503-A6D6-B562BBCA5978}" type="sibTrans" cxnId="{3E0B9C54-1315-44C5-B70E-FF121704C19E}">
      <dgm:prSet/>
      <dgm:spPr/>
      <dgm:t>
        <a:bodyPr/>
        <a:lstStyle/>
        <a:p>
          <a:endParaRPr lang="pl-PL"/>
        </a:p>
      </dgm:t>
    </dgm:pt>
    <dgm:pt modelId="{4A4C7F72-6720-44FF-BB39-1273A85178D8}" type="pres">
      <dgm:prSet presAssocID="{84C34218-1DCC-4078-8835-5575A3D9B88A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E1629A4F-F0E1-4E2E-816D-8044AF03325E}" type="pres">
      <dgm:prSet presAssocID="{CE1CE091-4483-4285-9F8F-AB40DEE8CFEC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FDF3C0-61E1-43CF-A86B-BC47A8A7395D}" type="pres">
      <dgm:prSet presAssocID="{4F70873F-EC96-4C3F-98DC-6FACA025BC01}" presName="sibTrans" presStyleLbl="sibTrans2D1" presStyleIdx="0" presStyleCnt="8"/>
      <dgm:spPr/>
      <dgm:t>
        <a:bodyPr/>
        <a:lstStyle/>
        <a:p>
          <a:endParaRPr lang="pl-PL"/>
        </a:p>
      </dgm:t>
    </dgm:pt>
    <dgm:pt modelId="{7EAF3185-ED0B-46CE-8A99-4197C1C7E3C0}" type="pres">
      <dgm:prSet presAssocID="{E255E62F-7F61-417D-91DF-3D11A5C89356}" presName="middleNode" presStyleCnt="0"/>
      <dgm:spPr/>
    </dgm:pt>
    <dgm:pt modelId="{0F39B745-4B55-4347-B705-156F9D6064A7}" type="pres">
      <dgm:prSet presAssocID="{E255E62F-7F61-417D-91DF-3D11A5C89356}" presName="padding" presStyleLbl="node1" presStyleIdx="0" presStyleCnt="9"/>
      <dgm:spPr/>
    </dgm:pt>
    <dgm:pt modelId="{99808315-177B-4DDF-AF0C-501BAA99D53B}" type="pres">
      <dgm:prSet presAssocID="{E255E62F-7F61-417D-91DF-3D11A5C89356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45A16FC-7B4D-4B5A-9A72-A8001959622C}" type="pres">
      <dgm:prSet presAssocID="{D36DFC80-7A6F-4E82-AA4E-5793D97F919B}" presName="sibTrans" presStyleLbl="sibTrans2D1" presStyleIdx="1" presStyleCnt="8"/>
      <dgm:spPr/>
      <dgm:t>
        <a:bodyPr/>
        <a:lstStyle/>
        <a:p>
          <a:endParaRPr lang="pl-PL"/>
        </a:p>
      </dgm:t>
    </dgm:pt>
    <dgm:pt modelId="{289CB74B-E667-4941-A094-604C7F921F3C}" type="pres">
      <dgm:prSet presAssocID="{6040F6D5-A45D-45D7-8AE9-33D4ECC146F4}" presName="middleNode" presStyleCnt="0"/>
      <dgm:spPr/>
    </dgm:pt>
    <dgm:pt modelId="{DC732FA3-E39C-4AD4-9A2C-729C5680F785}" type="pres">
      <dgm:prSet presAssocID="{6040F6D5-A45D-45D7-8AE9-33D4ECC146F4}" presName="padding" presStyleLbl="node1" presStyleIdx="1" presStyleCnt="9"/>
      <dgm:spPr/>
    </dgm:pt>
    <dgm:pt modelId="{1A5F78B1-0907-4474-AAC4-7F5BB98E80DB}" type="pres">
      <dgm:prSet presAssocID="{6040F6D5-A45D-45D7-8AE9-33D4ECC146F4}" presName="shap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E6F6C3-DF1D-460D-9F8B-54762A3F015B}" type="pres">
      <dgm:prSet presAssocID="{3C7EDC8F-2B90-4B1B-A399-E2CD15B427EE}" presName="sibTrans" presStyleLbl="sibTrans2D1" presStyleIdx="2" presStyleCnt="8"/>
      <dgm:spPr/>
      <dgm:t>
        <a:bodyPr/>
        <a:lstStyle/>
        <a:p>
          <a:endParaRPr lang="pl-PL"/>
        </a:p>
      </dgm:t>
    </dgm:pt>
    <dgm:pt modelId="{6BE572E7-AB53-4FAE-B618-D2A17A3A76FB}" type="pres">
      <dgm:prSet presAssocID="{6DDA0538-4703-444D-A88F-AC6D6D93A453}" presName="middleNode" presStyleCnt="0"/>
      <dgm:spPr/>
    </dgm:pt>
    <dgm:pt modelId="{E0A829F7-B946-4866-A0D0-BFAE9F821E30}" type="pres">
      <dgm:prSet presAssocID="{6DDA0538-4703-444D-A88F-AC6D6D93A453}" presName="padding" presStyleLbl="node1" presStyleIdx="2" presStyleCnt="9"/>
      <dgm:spPr/>
    </dgm:pt>
    <dgm:pt modelId="{6803635B-CFFD-4321-B781-72ACA073B5C6}" type="pres">
      <dgm:prSet presAssocID="{6DDA0538-4703-444D-A88F-AC6D6D93A453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5FDBC0-8687-4C69-8642-15D9D6BD70D0}" type="pres">
      <dgm:prSet presAssocID="{73042729-B131-48C5-8045-A3A302221579}" presName="sibTrans" presStyleLbl="sibTrans2D1" presStyleIdx="3" presStyleCnt="8"/>
      <dgm:spPr/>
      <dgm:t>
        <a:bodyPr/>
        <a:lstStyle/>
        <a:p>
          <a:endParaRPr lang="pl-PL"/>
        </a:p>
      </dgm:t>
    </dgm:pt>
    <dgm:pt modelId="{0130ADAC-C765-481B-843D-F7A4C469CD7E}" type="pres">
      <dgm:prSet presAssocID="{C49F77E0-A6D1-4D39-AE61-FD0125DF364C}" presName="middleNode" presStyleCnt="0"/>
      <dgm:spPr/>
    </dgm:pt>
    <dgm:pt modelId="{96560D79-6289-494D-BB02-DEE173C5A7A8}" type="pres">
      <dgm:prSet presAssocID="{C49F77E0-A6D1-4D39-AE61-FD0125DF364C}" presName="padding" presStyleLbl="node1" presStyleIdx="3" presStyleCnt="9"/>
      <dgm:spPr/>
    </dgm:pt>
    <dgm:pt modelId="{A2FA576A-EDCA-466F-813F-1AFB05386AE4}" type="pres">
      <dgm:prSet presAssocID="{C49F77E0-A6D1-4D39-AE61-FD0125DF364C}" presName="shap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4EB3C7A-2150-49C0-831D-E23A75E5ABC3}" type="pres">
      <dgm:prSet presAssocID="{1B87F860-2381-46E0-981D-7B216CD3B08A}" presName="sibTrans" presStyleLbl="sibTrans2D1" presStyleIdx="4" presStyleCnt="8"/>
      <dgm:spPr/>
      <dgm:t>
        <a:bodyPr/>
        <a:lstStyle/>
        <a:p>
          <a:endParaRPr lang="pl-PL"/>
        </a:p>
      </dgm:t>
    </dgm:pt>
    <dgm:pt modelId="{9B875126-6802-4E4D-8C5B-4E323CF3FDE5}" type="pres">
      <dgm:prSet presAssocID="{6FCFE15D-E103-46D8-B074-AF78406D02EE}" presName="middleNode" presStyleCnt="0"/>
      <dgm:spPr/>
    </dgm:pt>
    <dgm:pt modelId="{C8C744A2-6FD9-4E2D-995F-678F9DED9C16}" type="pres">
      <dgm:prSet presAssocID="{6FCFE15D-E103-46D8-B074-AF78406D02EE}" presName="padding" presStyleLbl="node1" presStyleIdx="4" presStyleCnt="9"/>
      <dgm:spPr/>
    </dgm:pt>
    <dgm:pt modelId="{D98A2377-7B0C-4D03-AFE0-D105C5F994B1}" type="pres">
      <dgm:prSet presAssocID="{6FCFE15D-E103-46D8-B074-AF78406D02EE}" presName="shap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385D43C-08C2-4CA4-AFE7-5A932EF4E1F0}" type="pres">
      <dgm:prSet presAssocID="{26CEB170-C0F1-4A78-8C36-8D9D7AD69338}" presName="sibTrans" presStyleLbl="sibTrans2D1" presStyleIdx="5" presStyleCnt="8"/>
      <dgm:spPr/>
      <dgm:t>
        <a:bodyPr/>
        <a:lstStyle/>
        <a:p>
          <a:endParaRPr lang="pl-PL"/>
        </a:p>
      </dgm:t>
    </dgm:pt>
    <dgm:pt modelId="{C820CE6F-CAC4-4C22-B48A-240A2A6B7445}" type="pres">
      <dgm:prSet presAssocID="{EEDBDE80-FDA1-4BAF-8BA2-3C31D7244AF0}" presName="middleNode" presStyleCnt="0"/>
      <dgm:spPr/>
    </dgm:pt>
    <dgm:pt modelId="{91FE364C-B2CF-4C96-BB54-EA115F9487F6}" type="pres">
      <dgm:prSet presAssocID="{EEDBDE80-FDA1-4BAF-8BA2-3C31D7244AF0}" presName="padding" presStyleLbl="node1" presStyleIdx="5" presStyleCnt="9"/>
      <dgm:spPr/>
    </dgm:pt>
    <dgm:pt modelId="{190E21B1-12C9-48A7-9231-D9B4CEE0F0EB}" type="pres">
      <dgm:prSet presAssocID="{EEDBDE80-FDA1-4BAF-8BA2-3C31D7244AF0}" presName="shap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0A46E0C-AA3A-41C0-A202-41B475A77029}" type="pres">
      <dgm:prSet presAssocID="{BF8133F4-7D51-4F24-8BB6-2F70F94507BC}" presName="sibTrans" presStyleLbl="sibTrans2D1" presStyleIdx="6" presStyleCnt="8"/>
      <dgm:spPr/>
      <dgm:t>
        <a:bodyPr/>
        <a:lstStyle/>
        <a:p>
          <a:endParaRPr lang="pl-PL"/>
        </a:p>
      </dgm:t>
    </dgm:pt>
    <dgm:pt modelId="{4245F8B5-2CFA-48A2-B75F-7D1ACDE308C2}" type="pres">
      <dgm:prSet presAssocID="{3D6E7F7B-3CB1-4247-82C1-B09937D6F2DE}" presName="middleNode" presStyleCnt="0"/>
      <dgm:spPr/>
    </dgm:pt>
    <dgm:pt modelId="{310E8118-2626-48C9-BD24-7DD6FFF79068}" type="pres">
      <dgm:prSet presAssocID="{3D6E7F7B-3CB1-4247-82C1-B09937D6F2DE}" presName="padding" presStyleLbl="node1" presStyleIdx="6" presStyleCnt="9"/>
      <dgm:spPr/>
    </dgm:pt>
    <dgm:pt modelId="{37C92837-58EF-4ECF-A918-D29296F70F93}" type="pres">
      <dgm:prSet presAssocID="{3D6E7F7B-3CB1-4247-82C1-B09937D6F2DE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B2917C-6AE0-4FDF-97C1-AF26A220BB57}" type="pres">
      <dgm:prSet presAssocID="{7496908D-C2AA-4B88-9A6E-E29F57C20F1C}" presName="sibTrans" presStyleLbl="sibTrans2D1" presStyleIdx="7" presStyleCnt="8"/>
      <dgm:spPr/>
      <dgm:t>
        <a:bodyPr/>
        <a:lstStyle/>
        <a:p>
          <a:endParaRPr lang="pl-PL"/>
        </a:p>
      </dgm:t>
    </dgm:pt>
    <dgm:pt modelId="{0997E30F-919B-4A17-99B5-A9C7466AFCEA}" type="pres">
      <dgm:prSet presAssocID="{EB73FCC6-27EA-44D4-9182-0FDD9CEF8165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8AA5F09-D744-4A5D-AF96-0A27259BD914}" type="presOf" srcId="{BF8133F4-7D51-4F24-8BB6-2F70F94507BC}" destId="{D0A46E0C-AA3A-41C0-A202-41B475A77029}" srcOrd="0" destOrd="0" presId="urn:microsoft.com/office/officeart/2005/8/layout/bProcess2"/>
    <dgm:cxn modelId="{1E86FFAC-009D-424D-8DDC-1C6878C447CE}" type="presOf" srcId="{3D6E7F7B-3CB1-4247-82C1-B09937D6F2DE}" destId="{37C92837-58EF-4ECF-A918-D29296F70F93}" srcOrd="0" destOrd="0" presId="urn:microsoft.com/office/officeart/2005/8/layout/bProcess2"/>
    <dgm:cxn modelId="{E18E8577-4B6D-492B-ABDD-11AB699BE070}" type="presOf" srcId="{26CEB170-C0F1-4A78-8C36-8D9D7AD69338}" destId="{E385D43C-08C2-4CA4-AFE7-5A932EF4E1F0}" srcOrd="0" destOrd="0" presId="urn:microsoft.com/office/officeart/2005/8/layout/bProcess2"/>
    <dgm:cxn modelId="{E6478339-4357-4F50-AC75-EAA05E25BE3C}" type="presOf" srcId="{4F70873F-EC96-4C3F-98DC-6FACA025BC01}" destId="{51FDF3C0-61E1-43CF-A86B-BC47A8A7395D}" srcOrd="0" destOrd="0" presId="urn:microsoft.com/office/officeart/2005/8/layout/bProcess2"/>
    <dgm:cxn modelId="{983E4493-C8AF-4687-B380-A35F3D394A64}" type="presOf" srcId="{CE1CE091-4483-4285-9F8F-AB40DEE8CFEC}" destId="{E1629A4F-F0E1-4E2E-816D-8044AF03325E}" srcOrd="0" destOrd="0" presId="urn:microsoft.com/office/officeart/2005/8/layout/bProcess2"/>
    <dgm:cxn modelId="{EE2FCC95-E093-4C84-A221-73904983229D}" type="presOf" srcId="{C49F77E0-A6D1-4D39-AE61-FD0125DF364C}" destId="{A2FA576A-EDCA-466F-813F-1AFB05386AE4}" srcOrd="0" destOrd="0" presId="urn:microsoft.com/office/officeart/2005/8/layout/bProcess2"/>
    <dgm:cxn modelId="{31656A6F-ECD3-445E-B134-E83981DC3F7C}" type="presOf" srcId="{3C7EDC8F-2B90-4B1B-A399-E2CD15B427EE}" destId="{62E6F6C3-DF1D-460D-9F8B-54762A3F015B}" srcOrd="0" destOrd="0" presId="urn:microsoft.com/office/officeart/2005/8/layout/bProcess2"/>
    <dgm:cxn modelId="{098EDC6E-E3E8-43C0-8D09-5EF98FD8DF2F}" srcId="{84C34218-1DCC-4078-8835-5575A3D9B88A}" destId="{EEDBDE80-FDA1-4BAF-8BA2-3C31D7244AF0}" srcOrd="6" destOrd="0" parTransId="{7A31F122-9A1F-41EE-9B54-6E4B8199AF90}" sibTransId="{BF8133F4-7D51-4F24-8BB6-2F70F94507BC}"/>
    <dgm:cxn modelId="{0A2D6BEC-4DDC-4FF2-B0AF-6C52104ABFF8}" srcId="{84C34218-1DCC-4078-8835-5575A3D9B88A}" destId="{CE1CE091-4483-4285-9F8F-AB40DEE8CFEC}" srcOrd="0" destOrd="0" parTransId="{891638BD-5DEC-482C-8EFB-4FB155F551D9}" sibTransId="{4F70873F-EC96-4C3F-98DC-6FACA025BC01}"/>
    <dgm:cxn modelId="{470C6836-C4FB-4CA1-8E3A-A3E90AA66021}" srcId="{84C34218-1DCC-4078-8835-5575A3D9B88A}" destId="{C49F77E0-A6D1-4D39-AE61-FD0125DF364C}" srcOrd="4" destOrd="0" parTransId="{D40EF9B3-C1DE-4902-B0E3-910FE31DDCD1}" sibTransId="{1B87F860-2381-46E0-981D-7B216CD3B08A}"/>
    <dgm:cxn modelId="{D4D435D7-E8BF-4AA5-8E0E-B7061D59119D}" type="presOf" srcId="{84C34218-1DCC-4078-8835-5575A3D9B88A}" destId="{4A4C7F72-6720-44FF-BB39-1273A85178D8}" srcOrd="0" destOrd="0" presId="urn:microsoft.com/office/officeart/2005/8/layout/bProcess2"/>
    <dgm:cxn modelId="{21861BA7-05ED-4135-B284-5C847B00E120}" srcId="{84C34218-1DCC-4078-8835-5575A3D9B88A}" destId="{6040F6D5-A45D-45D7-8AE9-33D4ECC146F4}" srcOrd="2" destOrd="0" parTransId="{11D0B0A3-65B8-4F5C-B1C0-8AB99D99C7EB}" sibTransId="{3C7EDC8F-2B90-4B1B-A399-E2CD15B427EE}"/>
    <dgm:cxn modelId="{CDEB16C1-91E4-4EC4-9692-840A7B76F54F}" type="presOf" srcId="{D36DFC80-7A6F-4E82-AA4E-5793D97F919B}" destId="{945A16FC-7B4D-4B5A-9A72-A8001959622C}" srcOrd="0" destOrd="0" presId="urn:microsoft.com/office/officeart/2005/8/layout/bProcess2"/>
    <dgm:cxn modelId="{52B843DC-5505-412F-ACF5-4FF98AC27223}" srcId="{84C34218-1DCC-4078-8835-5575A3D9B88A}" destId="{3D6E7F7B-3CB1-4247-82C1-B09937D6F2DE}" srcOrd="7" destOrd="0" parTransId="{6EBB8370-1C2D-491C-8E63-4B06997BB316}" sibTransId="{7496908D-C2AA-4B88-9A6E-E29F57C20F1C}"/>
    <dgm:cxn modelId="{EA78005D-6509-4173-AB1C-1C4635B99EB5}" type="presOf" srcId="{6FCFE15D-E103-46D8-B074-AF78406D02EE}" destId="{D98A2377-7B0C-4D03-AFE0-D105C5F994B1}" srcOrd="0" destOrd="0" presId="urn:microsoft.com/office/officeart/2005/8/layout/bProcess2"/>
    <dgm:cxn modelId="{2E2C526E-AE27-45E3-A453-010B7503CB2E}" srcId="{84C34218-1DCC-4078-8835-5575A3D9B88A}" destId="{E255E62F-7F61-417D-91DF-3D11A5C89356}" srcOrd="1" destOrd="0" parTransId="{2EFE488D-C10C-4F13-BA16-F24A3E0AE281}" sibTransId="{D36DFC80-7A6F-4E82-AA4E-5793D97F919B}"/>
    <dgm:cxn modelId="{D31626EE-0348-43D1-8762-B4E5E1654C34}" type="presOf" srcId="{6040F6D5-A45D-45D7-8AE9-33D4ECC146F4}" destId="{1A5F78B1-0907-4474-AAC4-7F5BB98E80DB}" srcOrd="0" destOrd="0" presId="urn:microsoft.com/office/officeart/2005/8/layout/bProcess2"/>
    <dgm:cxn modelId="{2D447A9A-2DD7-41E6-B69D-C79FF253806B}" type="presOf" srcId="{6DDA0538-4703-444D-A88F-AC6D6D93A453}" destId="{6803635B-CFFD-4321-B781-72ACA073B5C6}" srcOrd="0" destOrd="0" presId="urn:microsoft.com/office/officeart/2005/8/layout/bProcess2"/>
    <dgm:cxn modelId="{0D704A6D-B1F9-401D-8003-4E78FE16A416}" type="presOf" srcId="{E255E62F-7F61-417D-91DF-3D11A5C89356}" destId="{99808315-177B-4DDF-AF0C-501BAA99D53B}" srcOrd="0" destOrd="0" presId="urn:microsoft.com/office/officeart/2005/8/layout/bProcess2"/>
    <dgm:cxn modelId="{1820D6E1-1A3E-43D7-A15C-179A48DD76F2}" type="presOf" srcId="{EB73FCC6-27EA-44D4-9182-0FDD9CEF8165}" destId="{0997E30F-919B-4A17-99B5-A9C7466AFCEA}" srcOrd="0" destOrd="0" presId="urn:microsoft.com/office/officeart/2005/8/layout/bProcess2"/>
    <dgm:cxn modelId="{3E0B9C54-1315-44C5-B70E-FF121704C19E}" srcId="{84C34218-1DCC-4078-8835-5575A3D9B88A}" destId="{EB73FCC6-27EA-44D4-9182-0FDD9CEF8165}" srcOrd="8" destOrd="0" parTransId="{8230C9C6-6DB2-42BF-B199-03D2FFEC102C}" sibTransId="{5A54A596-2178-4503-A6D6-B562BBCA5978}"/>
    <dgm:cxn modelId="{9C630ADD-41FE-4224-BED5-44209F57BACD}" srcId="{84C34218-1DCC-4078-8835-5575A3D9B88A}" destId="{6DDA0538-4703-444D-A88F-AC6D6D93A453}" srcOrd="3" destOrd="0" parTransId="{A2BBC510-CDF7-4B2A-9FAB-10E019B0579F}" sibTransId="{73042729-B131-48C5-8045-A3A302221579}"/>
    <dgm:cxn modelId="{2C127014-E979-4663-83FD-BA4BB26CB677}" type="presOf" srcId="{EEDBDE80-FDA1-4BAF-8BA2-3C31D7244AF0}" destId="{190E21B1-12C9-48A7-9231-D9B4CEE0F0EB}" srcOrd="0" destOrd="0" presId="urn:microsoft.com/office/officeart/2005/8/layout/bProcess2"/>
    <dgm:cxn modelId="{92FC641A-AE68-43AE-B67C-8CD72F5FE054}" type="presOf" srcId="{7496908D-C2AA-4B88-9A6E-E29F57C20F1C}" destId="{8FB2917C-6AE0-4FDF-97C1-AF26A220BB57}" srcOrd="0" destOrd="0" presId="urn:microsoft.com/office/officeart/2005/8/layout/bProcess2"/>
    <dgm:cxn modelId="{07F5DEF0-743D-4DA7-AB37-33786A0DF585}" type="presOf" srcId="{73042729-B131-48C5-8045-A3A302221579}" destId="{F35FDBC0-8687-4C69-8642-15D9D6BD70D0}" srcOrd="0" destOrd="0" presId="urn:microsoft.com/office/officeart/2005/8/layout/bProcess2"/>
    <dgm:cxn modelId="{58E42C36-58A0-4526-BA98-B6C200C32281}" srcId="{84C34218-1DCC-4078-8835-5575A3D9B88A}" destId="{6FCFE15D-E103-46D8-B074-AF78406D02EE}" srcOrd="5" destOrd="0" parTransId="{02D945C0-CF95-4186-BBA4-F6FADEFFC305}" sibTransId="{26CEB170-C0F1-4A78-8C36-8D9D7AD69338}"/>
    <dgm:cxn modelId="{0820C38D-B0BE-4C2C-86E3-372B97F60577}" type="presOf" srcId="{1B87F860-2381-46E0-981D-7B216CD3B08A}" destId="{64EB3C7A-2150-49C0-831D-E23A75E5ABC3}" srcOrd="0" destOrd="0" presId="urn:microsoft.com/office/officeart/2005/8/layout/bProcess2"/>
    <dgm:cxn modelId="{A9049397-5773-4EC3-B11C-A2E46535BC02}" type="presParOf" srcId="{4A4C7F72-6720-44FF-BB39-1273A85178D8}" destId="{E1629A4F-F0E1-4E2E-816D-8044AF03325E}" srcOrd="0" destOrd="0" presId="urn:microsoft.com/office/officeart/2005/8/layout/bProcess2"/>
    <dgm:cxn modelId="{1F9BD23C-967C-4136-A692-D8A091E44720}" type="presParOf" srcId="{4A4C7F72-6720-44FF-BB39-1273A85178D8}" destId="{51FDF3C0-61E1-43CF-A86B-BC47A8A7395D}" srcOrd="1" destOrd="0" presId="urn:microsoft.com/office/officeart/2005/8/layout/bProcess2"/>
    <dgm:cxn modelId="{0D2D0F7C-2FC5-4704-B46F-879A9789B281}" type="presParOf" srcId="{4A4C7F72-6720-44FF-BB39-1273A85178D8}" destId="{7EAF3185-ED0B-46CE-8A99-4197C1C7E3C0}" srcOrd="2" destOrd="0" presId="urn:microsoft.com/office/officeart/2005/8/layout/bProcess2"/>
    <dgm:cxn modelId="{23F87D75-A6A1-45FE-8727-FEF09BF12807}" type="presParOf" srcId="{7EAF3185-ED0B-46CE-8A99-4197C1C7E3C0}" destId="{0F39B745-4B55-4347-B705-156F9D6064A7}" srcOrd="0" destOrd="0" presId="urn:microsoft.com/office/officeart/2005/8/layout/bProcess2"/>
    <dgm:cxn modelId="{FD60263A-2B45-430B-A8F6-0BC0791079D0}" type="presParOf" srcId="{7EAF3185-ED0B-46CE-8A99-4197C1C7E3C0}" destId="{99808315-177B-4DDF-AF0C-501BAA99D53B}" srcOrd="1" destOrd="0" presId="urn:microsoft.com/office/officeart/2005/8/layout/bProcess2"/>
    <dgm:cxn modelId="{3F1BFA7B-089E-40DF-9AFB-CDF197053A43}" type="presParOf" srcId="{4A4C7F72-6720-44FF-BB39-1273A85178D8}" destId="{945A16FC-7B4D-4B5A-9A72-A8001959622C}" srcOrd="3" destOrd="0" presId="urn:microsoft.com/office/officeart/2005/8/layout/bProcess2"/>
    <dgm:cxn modelId="{EAD7E9FB-12FC-4901-855D-B97D3B829123}" type="presParOf" srcId="{4A4C7F72-6720-44FF-BB39-1273A85178D8}" destId="{289CB74B-E667-4941-A094-604C7F921F3C}" srcOrd="4" destOrd="0" presId="urn:microsoft.com/office/officeart/2005/8/layout/bProcess2"/>
    <dgm:cxn modelId="{06B229A4-588A-4647-9115-FA21E32AF741}" type="presParOf" srcId="{289CB74B-E667-4941-A094-604C7F921F3C}" destId="{DC732FA3-E39C-4AD4-9A2C-729C5680F785}" srcOrd="0" destOrd="0" presId="urn:microsoft.com/office/officeart/2005/8/layout/bProcess2"/>
    <dgm:cxn modelId="{1866E577-4249-48EA-A1E5-DF5A7057FE48}" type="presParOf" srcId="{289CB74B-E667-4941-A094-604C7F921F3C}" destId="{1A5F78B1-0907-4474-AAC4-7F5BB98E80DB}" srcOrd="1" destOrd="0" presId="urn:microsoft.com/office/officeart/2005/8/layout/bProcess2"/>
    <dgm:cxn modelId="{15A43C60-6DFB-4B94-B282-9D067378BE93}" type="presParOf" srcId="{4A4C7F72-6720-44FF-BB39-1273A85178D8}" destId="{62E6F6C3-DF1D-460D-9F8B-54762A3F015B}" srcOrd="5" destOrd="0" presId="urn:microsoft.com/office/officeart/2005/8/layout/bProcess2"/>
    <dgm:cxn modelId="{A5B13BB6-8133-4D76-B5D7-312EA1251557}" type="presParOf" srcId="{4A4C7F72-6720-44FF-BB39-1273A85178D8}" destId="{6BE572E7-AB53-4FAE-B618-D2A17A3A76FB}" srcOrd="6" destOrd="0" presId="urn:microsoft.com/office/officeart/2005/8/layout/bProcess2"/>
    <dgm:cxn modelId="{989FBFDC-EAF2-4744-8703-214F9E89D601}" type="presParOf" srcId="{6BE572E7-AB53-4FAE-B618-D2A17A3A76FB}" destId="{E0A829F7-B946-4866-A0D0-BFAE9F821E30}" srcOrd="0" destOrd="0" presId="urn:microsoft.com/office/officeart/2005/8/layout/bProcess2"/>
    <dgm:cxn modelId="{5E8EC87D-22D6-42D9-BB9C-87A1E60C4021}" type="presParOf" srcId="{6BE572E7-AB53-4FAE-B618-D2A17A3A76FB}" destId="{6803635B-CFFD-4321-B781-72ACA073B5C6}" srcOrd="1" destOrd="0" presId="urn:microsoft.com/office/officeart/2005/8/layout/bProcess2"/>
    <dgm:cxn modelId="{29F76CB8-97AF-4B7B-9E13-0D42E87CB080}" type="presParOf" srcId="{4A4C7F72-6720-44FF-BB39-1273A85178D8}" destId="{F35FDBC0-8687-4C69-8642-15D9D6BD70D0}" srcOrd="7" destOrd="0" presId="urn:microsoft.com/office/officeart/2005/8/layout/bProcess2"/>
    <dgm:cxn modelId="{641700E2-C66D-4433-8FE2-6432EC5A18B5}" type="presParOf" srcId="{4A4C7F72-6720-44FF-BB39-1273A85178D8}" destId="{0130ADAC-C765-481B-843D-F7A4C469CD7E}" srcOrd="8" destOrd="0" presId="urn:microsoft.com/office/officeart/2005/8/layout/bProcess2"/>
    <dgm:cxn modelId="{5DDC10A0-7F99-4FE4-8E33-9F2B924F6A3E}" type="presParOf" srcId="{0130ADAC-C765-481B-843D-F7A4C469CD7E}" destId="{96560D79-6289-494D-BB02-DEE173C5A7A8}" srcOrd="0" destOrd="0" presId="urn:microsoft.com/office/officeart/2005/8/layout/bProcess2"/>
    <dgm:cxn modelId="{DBFBD4F7-8794-4064-9C43-09B65C009EAB}" type="presParOf" srcId="{0130ADAC-C765-481B-843D-F7A4C469CD7E}" destId="{A2FA576A-EDCA-466F-813F-1AFB05386AE4}" srcOrd="1" destOrd="0" presId="urn:microsoft.com/office/officeart/2005/8/layout/bProcess2"/>
    <dgm:cxn modelId="{07A038E2-E787-4A28-ACF9-1AAC8F6A5349}" type="presParOf" srcId="{4A4C7F72-6720-44FF-BB39-1273A85178D8}" destId="{64EB3C7A-2150-49C0-831D-E23A75E5ABC3}" srcOrd="9" destOrd="0" presId="urn:microsoft.com/office/officeart/2005/8/layout/bProcess2"/>
    <dgm:cxn modelId="{B9AC9764-769B-4B26-9D12-F1A93A81178B}" type="presParOf" srcId="{4A4C7F72-6720-44FF-BB39-1273A85178D8}" destId="{9B875126-6802-4E4D-8C5B-4E323CF3FDE5}" srcOrd="10" destOrd="0" presId="urn:microsoft.com/office/officeart/2005/8/layout/bProcess2"/>
    <dgm:cxn modelId="{E7739567-6778-4FD2-88D2-998B4A8A1B92}" type="presParOf" srcId="{9B875126-6802-4E4D-8C5B-4E323CF3FDE5}" destId="{C8C744A2-6FD9-4E2D-995F-678F9DED9C16}" srcOrd="0" destOrd="0" presId="urn:microsoft.com/office/officeart/2005/8/layout/bProcess2"/>
    <dgm:cxn modelId="{D080C0DA-0503-4722-B204-92DB70E3A77D}" type="presParOf" srcId="{9B875126-6802-4E4D-8C5B-4E323CF3FDE5}" destId="{D98A2377-7B0C-4D03-AFE0-D105C5F994B1}" srcOrd="1" destOrd="0" presId="urn:microsoft.com/office/officeart/2005/8/layout/bProcess2"/>
    <dgm:cxn modelId="{6751BC2F-020E-4ADA-810A-957CE9ABFA2E}" type="presParOf" srcId="{4A4C7F72-6720-44FF-BB39-1273A85178D8}" destId="{E385D43C-08C2-4CA4-AFE7-5A932EF4E1F0}" srcOrd="11" destOrd="0" presId="urn:microsoft.com/office/officeart/2005/8/layout/bProcess2"/>
    <dgm:cxn modelId="{B84BE829-7EF7-46EB-B09E-D6447D4BD49A}" type="presParOf" srcId="{4A4C7F72-6720-44FF-BB39-1273A85178D8}" destId="{C820CE6F-CAC4-4C22-B48A-240A2A6B7445}" srcOrd="12" destOrd="0" presId="urn:microsoft.com/office/officeart/2005/8/layout/bProcess2"/>
    <dgm:cxn modelId="{8E9D0DA6-EF58-4EF2-BA03-CF993E5343BD}" type="presParOf" srcId="{C820CE6F-CAC4-4C22-B48A-240A2A6B7445}" destId="{91FE364C-B2CF-4C96-BB54-EA115F9487F6}" srcOrd="0" destOrd="0" presId="urn:microsoft.com/office/officeart/2005/8/layout/bProcess2"/>
    <dgm:cxn modelId="{20CF0D10-07D6-46D6-9FC1-FFF2E17E4D83}" type="presParOf" srcId="{C820CE6F-CAC4-4C22-B48A-240A2A6B7445}" destId="{190E21B1-12C9-48A7-9231-D9B4CEE0F0EB}" srcOrd="1" destOrd="0" presId="urn:microsoft.com/office/officeart/2005/8/layout/bProcess2"/>
    <dgm:cxn modelId="{0D14E08C-DDC9-484F-B5B3-36B76060EE77}" type="presParOf" srcId="{4A4C7F72-6720-44FF-BB39-1273A85178D8}" destId="{D0A46E0C-AA3A-41C0-A202-41B475A77029}" srcOrd="13" destOrd="0" presId="urn:microsoft.com/office/officeart/2005/8/layout/bProcess2"/>
    <dgm:cxn modelId="{49B31EA6-5C1E-423C-B6FE-8127B7CDE5DD}" type="presParOf" srcId="{4A4C7F72-6720-44FF-BB39-1273A85178D8}" destId="{4245F8B5-2CFA-48A2-B75F-7D1ACDE308C2}" srcOrd="14" destOrd="0" presId="urn:microsoft.com/office/officeart/2005/8/layout/bProcess2"/>
    <dgm:cxn modelId="{18B4AB4E-57A8-44E9-A429-717332BEC941}" type="presParOf" srcId="{4245F8B5-2CFA-48A2-B75F-7D1ACDE308C2}" destId="{310E8118-2626-48C9-BD24-7DD6FFF79068}" srcOrd="0" destOrd="0" presId="urn:microsoft.com/office/officeart/2005/8/layout/bProcess2"/>
    <dgm:cxn modelId="{3634208E-E7AA-4BD1-9D8B-524C723F0AD0}" type="presParOf" srcId="{4245F8B5-2CFA-48A2-B75F-7D1ACDE308C2}" destId="{37C92837-58EF-4ECF-A918-D29296F70F93}" srcOrd="1" destOrd="0" presId="urn:microsoft.com/office/officeart/2005/8/layout/bProcess2"/>
    <dgm:cxn modelId="{88681AF3-A180-4A8A-8F24-1723DD00CBDD}" type="presParOf" srcId="{4A4C7F72-6720-44FF-BB39-1273A85178D8}" destId="{8FB2917C-6AE0-4FDF-97C1-AF26A220BB57}" srcOrd="15" destOrd="0" presId="urn:microsoft.com/office/officeart/2005/8/layout/bProcess2"/>
    <dgm:cxn modelId="{D4028B88-B64C-45A3-BB2F-4D766EFDE37A}" type="presParOf" srcId="{4A4C7F72-6720-44FF-BB39-1273A85178D8}" destId="{0997E30F-919B-4A17-99B5-A9C7466AFCEA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D41514E-5FEF-40FB-9D3D-80DA5985BE3B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834BD33-9434-43A9-9463-3677FD4F39AE}">
      <dgm:prSet phldrT="[Tekst]"/>
      <dgm:spPr/>
      <dgm:t>
        <a:bodyPr/>
        <a:lstStyle/>
        <a:p>
          <a:r>
            <a:rPr lang="pl-PL"/>
            <a:t>– 60</a:t>
          </a:r>
        </a:p>
      </dgm:t>
    </dgm:pt>
    <dgm:pt modelId="{741999C5-1EE7-4336-9624-97BA75A28C0E}" type="parTrans" cxnId="{157E3962-3F6C-4463-A2AE-4DFD4F828AE3}">
      <dgm:prSet/>
      <dgm:spPr/>
      <dgm:t>
        <a:bodyPr/>
        <a:lstStyle/>
        <a:p>
          <a:endParaRPr lang="pl-PL"/>
        </a:p>
      </dgm:t>
    </dgm:pt>
    <dgm:pt modelId="{C2F217A3-915D-4B22-90EA-2EC438C78643}" type="sibTrans" cxnId="{157E3962-3F6C-4463-A2AE-4DFD4F828AE3}">
      <dgm:prSet/>
      <dgm:spPr/>
      <dgm:t>
        <a:bodyPr/>
        <a:lstStyle/>
        <a:p>
          <a:endParaRPr lang="pl-PL"/>
        </a:p>
      </dgm:t>
    </dgm:pt>
    <dgm:pt modelId="{6C49EBAF-9522-4E8B-81EB-30B6D953218A}">
      <dgm:prSet phldrT="[Tekst]"/>
      <dgm:spPr/>
      <dgm:t>
        <a:bodyPr/>
        <a:lstStyle/>
        <a:p>
          <a:r>
            <a:rPr lang="pl-PL" dirty="0"/>
            <a:t>1286</a:t>
          </a:r>
          <a:br>
            <a:rPr lang="pl-PL" dirty="0"/>
          </a:br>
          <a:r>
            <a:rPr lang="pl-PL" dirty="0"/>
            <a:t>– 162</a:t>
          </a:r>
        </a:p>
      </dgm:t>
    </dgm:pt>
    <dgm:pt modelId="{FEF9242C-8255-4FCF-9F7C-EC1530BF3A6F}" type="parTrans" cxnId="{A896F0AC-23C8-452B-8597-A629E5B397BF}">
      <dgm:prSet/>
      <dgm:spPr/>
      <dgm:t>
        <a:bodyPr/>
        <a:lstStyle/>
        <a:p>
          <a:endParaRPr lang="pl-PL"/>
        </a:p>
      </dgm:t>
    </dgm:pt>
    <dgm:pt modelId="{E2532778-684C-40DA-9E93-911A541E91E1}" type="sibTrans" cxnId="{A896F0AC-23C8-452B-8597-A629E5B397BF}">
      <dgm:prSet/>
      <dgm:spPr/>
      <dgm:t>
        <a:bodyPr/>
        <a:lstStyle/>
        <a:p>
          <a:endParaRPr lang="pl-PL"/>
        </a:p>
      </dgm:t>
    </dgm:pt>
    <dgm:pt modelId="{E40ECD5C-BD8F-4AF7-970E-254236D9F986}">
      <dgm:prSet phldrT="[Tekst]"/>
      <dgm:spPr/>
      <dgm:t>
        <a:bodyPr/>
        <a:lstStyle/>
        <a:p>
          <a:r>
            <a:rPr lang="pl-PL"/>
            <a:t>– 349</a:t>
          </a:r>
        </a:p>
      </dgm:t>
    </dgm:pt>
    <dgm:pt modelId="{923B4341-3013-401C-A19B-25126A271CF8}" type="parTrans" cxnId="{E4283286-B8D0-4002-8EE7-AD763DB3D766}">
      <dgm:prSet/>
      <dgm:spPr/>
      <dgm:t>
        <a:bodyPr/>
        <a:lstStyle/>
        <a:p>
          <a:endParaRPr lang="pl-PL"/>
        </a:p>
      </dgm:t>
    </dgm:pt>
    <dgm:pt modelId="{B1239C77-27E6-4F14-BCE5-2C2D0952C811}" type="sibTrans" cxnId="{E4283286-B8D0-4002-8EE7-AD763DB3D766}">
      <dgm:prSet/>
      <dgm:spPr/>
      <dgm:t>
        <a:bodyPr/>
        <a:lstStyle/>
        <a:p>
          <a:endParaRPr lang="pl-PL"/>
        </a:p>
      </dgm:t>
    </dgm:pt>
    <dgm:pt modelId="{ED19BBC2-1B3A-485B-B051-125E2B94E62A}">
      <dgm:prSet phldrT="[Tekst]"/>
      <dgm:spPr/>
      <dgm:t>
        <a:bodyPr/>
        <a:lstStyle/>
        <a:p>
          <a:r>
            <a:rPr lang="pl-PL"/>
            <a:t>– 405</a:t>
          </a:r>
        </a:p>
      </dgm:t>
    </dgm:pt>
    <dgm:pt modelId="{4619ADED-6E2C-4C29-AC9F-4265559D6BD8}" type="parTrans" cxnId="{0D496D94-92C9-44E6-ABFD-B7149373ACA0}">
      <dgm:prSet/>
      <dgm:spPr/>
      <dgm:t>
        <a:bodyPr/>
        <a:lstStyle/>
        <a:p>
          <a:endParaRPr lang="pl-PL"/>
        </a:p>
      </dgm:t>
    </dgm:pt>
    <dgm:pt modelId="{47B0F42A-A121-42C1-8D09-3C401EA65DDC}" type="sibTrans" cxnId="{0D496D94-92C9-44E6-ABFD-B7149373ACA0}">
      <dgm:prSet/>
      <dgm:spPr/>
      <dgm:t>
        <a:bodyPr/>
        <a:lstStyle/>
        <a:p>
          <a:endParaRPr lang="pl-PL"/>
        </a:p>
      </dgm:t>
    </dgm:pt>
    <dgm:pt modelId="{A45BDF53-CC12-43B2-9935-FF8D592EC3B1}">
      <dgm:prSet phldrT="[Tekst]"/>
      <dgm:spPr/>
      <dgm:t>
        <a:bodyPr/>
        <a:lstStyle/>
        <a:p>
          <a:r>
            <a:rPr lang="pl-PL"/>
            <a:t>– 162</a:t>
          </a:r>
        </a:p>
      </dgm:t>
    </dgm:pt>
    <dgm:pt modelId="{9FE9959A-6D60-42E1-9445-4F25571CCCE6}" type="parTrans" cxnId="{10B329C1-5074-43BA-B167-737AABC05F7D}">
      <dgm:prSet/>
      <dgm:spPr/>
      <dgm:t>
        <a:bodyPr/>
        <a:lstStyle/>
        <a:p>
          <a:endParaRPr lang="pl-PL"/>
        </a:p>
      </dgm:t>
    </dgm:pt>
    <dgm:pt modelId="{9F548130-3AA0-4C02-B108-8A0CEFC2D6F4}" type="sibTrans" cxnId="{10B329C1-5074-43BA-B167-737AABC05F7D}">
      <dgm:prSet/>
      <dgm:spPr/>
      <dgm:t>
        <a:bodyPr/>
        <a:lstStyle/>
        <a:p>
          <a:endParaRPr lang="pl-PL"/>
        </a:p>
      </dgm:t>
    </dgm:pt>
    <dgm:pt modelId="{B92BB313-E2CE-4B96-AFEF-C194E1A9EB67}">
      <dgm:prSet/>
      <dgm:spPr/>
      <dgm:t>
        <a:bodyPr/>
        <a:lstStyle/>
        <a:p>
          <a:r>
            <a:rPr lang="pl-PL"/>
            <a:t>– 93</a:t>
          </a:r>
        </a:p>
      </dgm:t>
    </dgm:pt>
    <dgm:pt modelId="{D9E5BAEC-65BD-4A65-A9CB-4AB2849CF453}" type="parTrans" cxnId="{C8FE0725-70AB-4CF2-AAE9-D942071048FD}">
      <dgm:prSet/>
      <dgm:spPr/>
      <dgm:t>
        <a:bodyPr/>
        <a:lstStyle/>
        <a:p>
          <a:endParaRPr lang="pl-PL"/>
        </a:p>
      </dgm:t>
    </dgm:pt>
    <dgm:pt modelId="{638CC669-01C6-4243-994F-4734718D6F11}" type="sibTrans" cxnId="{C8FE0725-70AB-4CF2-AAE9-D942071048FD}">
      <dgm:prSet/>
      <dgm:spPr/>
      <dgm:t>
        <a:bodyPr/>
        <a:lstStyle/>
        <a:p>
          <a:endParaRPr lang="pl-PL"/>
        </a:p>
      </dgm:t>
    </dgm:pt>
    <dgm:pt modelId="{AB149CDD-9BD6-4A63-9248-A347A26CB1AF}">
      <dgm:prSet/>
      <dgm:spPr/>
      <dgm:t>
        <a:bodyPr/>
        <a:lstStyle/>
        <a:p>
          <a:r>
            <a:rPr lang="pl-PL"/>
            <a:t>– 54</a:t>
          </a:r>
        </a:p>
      </dgm:t>
    </dgm:pt>
    <dgm:pt modelId="{CC62ED26-2B19-4363-918F-D8EDA93844BD}" type="parTrans" cxnId="{6054DA64-96FB-44C6-B79B-6B43C29B58FA}">
      <dgm:prSet/>
      <dgm:spPr/>
      <dgm:t>
        <a:bodyPr/>
        <a:lstStyle/>
        <a:p>
          <a:endParaRPr lang="pl-PL"/>
        </a:p>
      </dgm:t>
    </dgm:pt>
    <dgm:pt modelId="{1C58F924-608F-454E-B240-1F93CE8200B3}" type="sibTrans" cxnId="{6054DA64-96FB-44C6-B79B-6B43C29B58FA}">
      <dgm:prSet/>
      <dgm:spPr/>
      <dgm:t>
        <a:bodyPr/>
        <a:lstStyle/>
        <a:p>
          <a:endParaRPr lang="pl-PL"/>
        </a:p>
      </dgm:t>
    </dgm:pt>
    <dgm:pt modelId="{0C4E1862-88D5-4080-B7B7-19E65072EF69}" type="pres">
      <dgm:prSet presAssocID="{DD41514E-5FEF-40FB-9D3D-80DA5985BE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78CE6F32-D01D-4ECD-9F8E-4F54AC5364C0}" type="pres">
      <dgm:prSet presAssocID="{5834BD33-9434-43A9-9463-3677FD4F39A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pl-PL"/>
        </a:p>
      </dgm:t>
    </dgm:pt>
    <dgm:pt modelId="{51DF82A5-F7A5-49EB-A5CF-351B0E7A60DF}" type="pres">
      <dgm:prSet presAssocID="{6C49EBAF-9522-4E8B-81EB-30B6D953218A}" presName="Accent1" presStyleCnt="0"/>
      <dgm:spPr/>
    </dgm:pt>
    <dgm:pt modelId="{D8E6DFC4-3C81-420B-AB81-617D63A59DD9}" type="pres">
      <dgm:prSet presAssocID="{6C49EBAF-9522-4E8B-81EB-30B6D953218A}" presName="Accent" presStyleLbl="bgShp" presStyleIdx="0" presStyleCnt="6"/>
      <dgm:spPr/>
    </dgm:pt>
    <dgm:pt modelId="{50D7703F-2318-435D-B373-6364745A848B}" type="pres">
      <dgm:prSet presAssocID="{6C49EBAF-9522-4E8B-81EB-30B6D953218A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E644661-32C1-4912-A09C-C558020E7281}" type="pres">
      <dgm:prSet presAssocID="{E40ECD5C-BD8F-4AF7-970E-254236D9F986}" presName="Accent2" presStyleCnt="0"/>
      <dgm:spPr/>
    </dgm:pt>
    <dgm:pt modelId="{2053F248-D91D-458B-9CC8-106D6B229486}" type="pres">
      <dgm:prSet presAssocID="{E40ECD5C-BD8F-4AF7-970E-254236D9F986}" presName="Accent" presStyleLbl="bgShp" presStyleIdx="1" presStyleCnt="6"/>
      <dgm:spPr/>
    </dgm:pt>
    <dgm:pt modelId="{8038B197-CF00-45E4-912D-55A38A7F68E0}" type="pres">
      <dgm:prSet presAssocID="{E40ECD5C-BD8F-4AF7-970E-254236D9F986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A8605CE-F770-439A-B6EB-22609E68F4F4}" type="pres">
      <dgm:prSet presAssocID="{ED19BBC2-1B3A-485B-B051-125E2B94E62A}" presName="Accent3" presStyleCnt="0"/>
      <dgm:spPr/>
    </dgm:pt>
    <dgm:pt modelId="{ABC0998F-E13A-4C69-B864-E7A69B7337F2}" type="pres">
      <dgm:prSet presAssocID="{ED19BBC2-1B3A-485B-B051-125E2B94E62A}" presName="Accent" presStyleLbl="bgShp" presStyleIdx="2" presStyleCnt="6"/>
      <dgm:spPr/>
    </dgm:pt>
    <dgm:pt modelId="{B61B2E73-3270-4D00-BA21-96F80F2F81E3}" type="pres">
      <dgm:prSet presAssocID="{ED19BBC2-1B3A-485B-B051-125E2B94E62A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0533A8-13AA-4A55-B1AC-C0B86BB59C2A}" type="pres">
      <dgm:prSet presAssocID="{A45BDF53-CC12-43B2-9935-FF8D592EC3B1}" presName="Accent4" presStyleCnt="0"/>
      <dgm:spPr/>
    </dgm:pt>
    <dgm:pt modelId="{62BC0E61-E9AD-4504-8825-6C196BDA8014}" type="pres">
      <dgm:prSet presAssocID="{A45BDF53-CC12-43B2-9935-FF8D592EC3B1}" presName="Accent" presStyleLbl="bgShp" presStyleIdx="3" presStyleCnt="6"/>
      <dgm:spPr/>
    </dgm:pt>
    <dgm:pt modelId="{CBC64957-3506-407B-B2BD-117083AE2DA8}" type="pres">
      <dgm:prSet presAssocID="{A45BDF53-CC12-43B2-9935-FF8D592EC3B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8FBE7E3-E180-4215-96C6-E6C020446BD4}" type="pres">
      <dgm:prSet presAssocID="{AB149CDD-9BD6-4A63-9248-A347A26CB1AF}" presName="Accent5" presStyleCnt="0"/>
      <dgm:spPr/>
    </dgm:pt>
    <dgm:pt modelId="{86F1CF98-F5C0-4E86-B1F8-7A0DFE926510}" type="pres">
      <dgm:prSet presAssocID="{AB149CDD-9BD6-4A63-9248-A347A26CB1AF}" presName="Accent" presStyleLbl="bgShp" presStyleIdx="4" presStyleCnt="6"/>
      <dgm:spPr/>
    </dgm:pt>
    <dgm:pt modelId="{C1D47AFE-0F3B-4D64-91A2-EAA4C9B5FBD2}" type="pres">
      <dgm:prSet presAssocID="{AB149CDD-9BD6-4A63-9248-A347A26CB1AF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95AEF16-F544-48AD-983E-4D3B96049191}" type="pres">
      <dgm:prSet presAssocID="{B92BB313-E2CE-4B96-AFEF-C194E1A9EB67}" presName="Accent6" presStyleCnt="0"/>
      <dgm:spPr/>
    </dgm:pt>
    <dgm:pt modelId="{25C77F93-88F8-4EE0-B510-A89E06A48380}" type="pres">
      <dgm:prSet presAssocID="{B92BB313-E2CE-4B96-AFEF-C194E1A9EB67}" presName="Accent" presStyleLbl="bgShp" presStyleIdx="5" presStyleCnt="6"/>
      <dgm:spPr/>
    </dgm:pt>
    <dgm:pt modelId="{5F86280D-529A-416A-8A23-FBBAD8AE18CC}" type="pres">
      <dgm:prSet presAssocID="{B92BB313-E2CE-4B96-AFEF-C194E1A9EB6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DF82A59-1B58-452A-B000-D67FFEFD5FE7}" type="presOf" srcId="{E40ECD5C-BD8F-4AF7-970E-254236D9F986}" destId="{8038B197-CF00-45E4-912D-55A38A7F68E0}" srcOrd="0" destOrd="0" presId="urn:microsoft.com/office/officeart/2011/layout/HexagonRadial"/>
    <dgm:cxn modelId="{09024CB1-B966-430A-872D-BBAABA5D25EE}" type="presOf" srcId="{AB149CDD-9BD6-4A63-9248-A347A26CB1AF}" destId="{C1D47AFE-0F3B-4D64-91A2-EAA4C9B5FBD2}" srcOrd="0" destOrd="0" presId="urn:microsoft.com/office/officeart/2011/layout/HexagonRadial"/>
    <dgm:cxn modelId="{E4283286-B8D0-4002-8EE7-AD763DB3D766}" srcId="{5834BD33-9434-43A9-9463-3677FD4F39AE}" destId="{E40ECD5C-BD8F-4AF7-970E-254236D9F986}" srcOrd="1" destOrd="0" parTransId="{923B4341-3013-401C-A19B-25126A271CF8}" sibTransId="{B1239C77-27E6-4F14-BCE5-2C2D0952C811}"/>
    <dgm:cxn modelId="{57049D09-9B8B-41E2-822D-60071C95E525}" type="presOf" srcId="{5834BD33-9434-43A9-9463-3677FD4F39AE}" destId="{78CE6F32-D01D-4ECD-9F8E-4F54AC5364C0}" srcOrd="0" destOrd="0" presId="urn:microsoft.com/office/officeart/2011/layout/HexagonRadial"/>
    <dgm:cxn modelId="{C4AFC3BC-CCC3-4487-BC74-F88B6CE6DD3E}" type="presOf" srcId="{A45BDF53-CC12-43B2-9935-FF8D592EC3B1}" destId="{CBC64957-3506-407B-B2BD-117083AE2DA8}" srcOrd="0" destOrd="0" presId="urn:microsoft.com/office/officeart/2011/layout/HexagonRadial"/>
    <dgm:cxn modelId="{6054DA64-96FB-44C6-B79B-6B43C29B58FA}" srcId="{5834BD33-9434-43A9-9463-3677FD4F39AE}" destId="{AB149CDD-9BD6-4A63-9248-A347A26CB1AF}" srcOrd="4" destOrd="0" parTransId="{CC62ED26-2B19-4363-918F-D8EDA93844BD}" sibTransId="{1C58F924-608F-454E-B240-1F93CE8200B3}"/>
    <dgm:cxn modelId="{10B329C1-5074-43BA-B167-737AABC05F7D}" srcId="{5834BD33-9434-43A9-9463-3677FD4F39AE}" destId="{A45BDF53-CC12-43B2-9935-FF8D592EC3B1}" srcOrd="3" destOrd="0" parTransId="{9FE9959A-6D60-42E1-9445-4F25571CCCE6}" sibTransId="{9F548130-3AA0-4C02-B108-8A0CEFC2D6F4}"/>
    <dgm:cxn modelId="{FE5B2277-88FD-451E-8878-0C960894BBE8}" type="presOf" srcId="{ED19BBC2-1B3A-485B-B051-125E2B94E62A}" destId="{B61B2E73-3270-4D00-BA21-96F80F2F81E3}" srcOrd="0" destOrd="0" presId="urn:microsoft.com/office/officeart/2011/layout/HexagonRadial"/>
    <dgm:cxn modelId="{2FE732AC-5749-42CF-98EF-2B492239A4E5}" type="presOf" srcId="{B92BB313-E2CE-4B96-AFEF-C194E1A9EB67}" destId="{5F86280D-529A-416A-8A23-FBBAD8AE18CC}" srcOrd="0" destOrd="0" presId="urn:microsoft.com/office/officeart/2011/layout/HexagonRadial"/>
    <dgm:cxn modelId="{157E3962-3F6C-4463-A2AE-4DFD4F828AE3}" srcId="{DD41514E-5FEF-40FB-9D3D-80DA5985BE3B}" destId="{5834BD33-9434-43A9-9463-3677FD4F39AE}" srcOrd="0" destOrd="0" parTransId="{741999C5-1EE7-4336-9624-97BA75A28C0E}" sibTransId="{C2F217A3-915D-4B22-90EA-2EC438C78643}"/>
    <dgm:cxn modelId="{9E77597E-24D4-4893-8661-3002998FA1BB}" type="presOf" srcId="{6C49EBAF-9522-4E8B-81EB-30B6D953218A}" destId="{50D7703F-2318-435D-B373-6364745A848B}" srcOrd="0" destOrd="0" presId="urn:microsoft.com/office/officeart/2011/layout/HexagonRadial"/>
    <dgm:cxn modelId="{A896F0AC-23C8-452B-8597-A629E5B397BF}" srcId="{5834BD33-9434-43A9-9463-3677FD4F39AE}" destId="{6C49EBAF-9522-4E8B-81EB-30B6D953218A}" srcOrd="0" destOrd="0" parTransId="{FEF9242C-8255-4FCF-9F7C-EC1530BF3A6F}" sibTransId="{E2532778-684C-40DA-9E93-911A541E91E1}"/>
    <dgm:cxn modelId="{4284E68D-C682-4858-8EE7-6551AF84D323}" type="presOf" srcId="{DD41514E-5FEF-40FB-9D3D-80DA5985BE3B}" destId="{0C4E1862-88D5-4080-B7B7-19E65072EF69}" srcOrd="0" destOrd="0" presId="urn:microsoft.com/office/officeart/2011/layout/HexagonRadial"/>
    <dgm:cxn modelId="{0D496D94-92C9-44E6-ABFD-B7149373ACA0}" srcId="{5834BD33-9434-43A9-9463-3677FD4F39AE}" destId="{ED19BBC2-1B3A-485B-B051-125E2B94E62A}" srcOrd="2" destOrd="0" parTransId="{4619ADED-6E2C-4C29-AC9F-4265559D6BD8}" sibTransId="{47B0F42A-A121-42C1-8D09-3C401EA65DDC}"/>
    <dgm:cxn modelId="{C8FE0725-70AB-4CF2-AAE9-D942071048FD}" srcId="{5834BD33-9434-43A9-9463-3677FD4F39AE}" destId="{B92BB313-E2CE-4B96-AFEF-C194E1A9EB67}" srcOrd="5" destOrd="0" parTransId="{D9E5BAEC-65BD-4A65-A9CB-4AB2849CF453}" sibTransId="{638CC669-01C6-4243-994F-4734718D6F11}"/>
    <dgm:cxn modelId="{447C17FC-02FC-47EB-9D09-706178A93EB8}" type="presParOf" srcId="{0C4E1862-88D5-4080-B7B7-19E65072EF69}" destId="{78CE6F32-D01D-4ECD-9F8E-4F54AC5364C0}" srcOrd="0" destOrd="0" presId="urn:microsoft.com/office/officeart/2011/layout/HexagonRadial"/>
    <dgm:cxn modelId="{480E4217-6F62-4CD8-8F2F-40F975F5156A}" type="presParOf" srcId="{0C4E1862-88D5-4080-B7B7-19E65072EF69}" destId="{51DF82A5-F7A5-49EB-A5CF-351B0E7A60DF}" srcOrd="1" destOrd="0" presId="urn:microsoft.com/office/officeart/2011/layout/HexagonRadial"/>
    <dgm:cxn modelId="{45194AB3-FF23-4539-834E-DF7AFE5921BC}" type="presParOf" srcId="{51DF82A5-F7A5-49EB-A5CF-351B0E7A60DF}" destId="{D8E6DFC4-3C81-420B-AB81-617D63A59DD9}" srcOrd="0" destOrd="0" presId="urn:microsoft.com/office/officeart/2011/layout/HexagonRadial"/>
    <dgm:cxn modelId="{A2C46D4B-D6CC-4C43-A036-A8D3417D719F}" type="presParOf" srcId="{0C4E1862-88D5-4080-B7B7-19E65072EF69}" destId="{50D7703F-2318-435D-B373-6364745A848B}" srcOrd="2" destOrd="0" presId="urn:microsoft.com/office/officeart/2011/layout/HexagonRadial"/>
    <dgm:cxn modelId="{7254A523-58A2-4B52-8DA2-933B9ADD4065}" type="presParOf" srcId="{0C4E1862-88D5-4080-B7B7-19E65072EF69}" destId="{DE644661-32C1-4912-A09C-C558020E7281}" srcOrd="3" destOrd="0" presId="urn:microsoft.com/office/officeart/2011/layout/HexagonRadial"/>
    <dgm:cxn modelId="{1F6F9760-DB02-464C-8727-C9D1EAA0558A}" type="presParOf" srcId="{DE644661-32C1-4912-A09C-C558020E7281}" destId="{2053F248-D91D-458B-9CC8-106D6B229486}" srcOrd="0" destOrd="0" presId="urn:microsoft.com/office/officeart/2011/layout/HexagonRadial"/>
    <dgm:cxn modelId="{61BABE1A-77B9-4206-80AE-BDBB532BFC25}" type="presParOf" srcId="{0C4E1862-88D5-4080-B7B7-19E65072EF69}" destId="{8038B197-CF00-45E4-912D-55A38A7F68E0}" srcOrd="4" destOrd="0" presId="urn:microsoft.com/office/officeart/2011/layout/HexagonRadial"/>
    <dgm:cxn modelId="{F4657E82-DD09-49DB-8E38-A581E1E71C52}" type="presParOf" srcId="{0C4E1862-88D5-4080-B7B7-19E65072EF69}" destId="{FA8605CE-F770-439A-B6EB-22609E68F4F4}" srcOrd="5" destOrd="0" presId="urn:microsoft.com/office/officeart/2011/layout/HexagonRadial"/>
    <dgm:cxn modelId="{0876E34E-57A0-4203-822D-CE3DE201789B}" type="presParOf" srcId="{FA8605CE-F770-439A-B6EB-22609E68F4F4}" destId="{ABC0998F-E13A-4C69-B864-E7A69B7337F2}" srcOrd="0" destOrd="0" presId="urn:microsoft.com/office/officeart/2011/layout/HexagonRadial"/>
    <dgm:cxn modelId="{2D435D0E-94AD-476B-B314-5CF9E4E24775}" type="presParOf" srcId="{0C4E1862-88D5-4080-B7B7-19E65072EF69}" destId="{B61B2E73-3270-4D00-BA21-96F80F2F81E3}" srcOrd="6" destOrd="0" presId="urn:microsoft.com/office/officeart/2011/layout/HexagonRadial"/>
    <dgm:cxn modelId="{78FE2A9E-2F0D-4C74-B78F-39573235D168}" type="presParOf" srcId="{0C4E1862-88D5-4080-B7B7-19E65072EF69}" destId="{220533A8-13AA-4A55-B1AC-C0B86BB59C2A}" srcOrd="7" destOrd="0" presId="urn:microsoft.com/office/officeart/2011/layout/HexagonRadial"/>
    <dgm:cxn modelId="{20809506-715D-4D8D-8EBB-4C15AFD61867}" type="presParOf" srcId="{220533A8-13AA-4A55-B1AC-C0B86BB59C2A}" destId="{62BC0E61-E9AD-4504-8825-6C196BDA8014}" srcOrd="0" destOrd="0" presId="urn:microsoft.com/office/officeart/2011/layout/HexagonRadial"/>
    <dgm:cxn modelId="{46BDD9D5-2230-4551-9E17-3746E803D01A}" type="presParOf" srcId="{0C4E1862-88D5-4080-B7B7-19E65072EF69}" destId="{CBC64957-3506-407B-B2BD-117083AE2DA8}" srcOrd="8" destOrd="0" presId="urn:microsoft.com/office/officeart/2011/layout/HexagonRadial"/>
    <dgm:cxn modelId="{35E10A46-86DA-4B4C-8253-E741A395D37B}" type="presParOf" srcId="{0C4E1862-88D5-4080-B7B7-19E65072EF69}" destId="{C8FBE7E3-E180-4215-96C6-E6C020446BD4}" srcOrd="9" destOrd="0" presId="urn:microsoft.com/office/officeart/2011/layout/HexagonRadial"/>
    <dgm:cxn modelId="{8488E39E-26B1-4258-A50F-95226B0C7C89}" type="presParOf" srcId="{C8FBE7E3-E180-4215-96C6-E6C020446BD4}" destId="{86F1CF98-F5C0-4E86-B1F8-7A0DFE926510}" srcOrd="0" destOrd="0" presId="urn:microsoft.com/office/officeart/2011/layout/HexagonRadial"/>
    <dgm:cxn modelId="{1B61EBDD-B1C0-4AFA-8543-E3142F9162F2}" type="presParOf" srcId="{0C4E1862-88D5-4080-B7B7-19E65072EF69}" destId="{C1D47AFE-0F3B-4D64-91A2-EAA4C9B5FBD2}" srcOrd="10" destOrd="0" presId="urn:microsoft.com/office/officeart/2011/layout/HexagonRadial"/>
    <dgm:cxn modelId="{99D152E2-5C46-48DC-A295-FF92705FA8C2}" type="presParOf" srcId="{0C4E1862-88D5-4080-B7B7-19E65072EF69}" destId="{095AEF16-F544-48AD-983E-4D3B96049191}" srcOrd="11" destOrd="0" presId="urn:microsoft.com/office/officeart/2011/layout/HexagonRadial"/>
    <dgm:cxn modelId="{B20EBAAE-2F07-4FCC-BA5A-E669F42851EB}" type="presParOf" srcId="{095AEF16-F544-48AD-983E-4D3B96049191}" destId="{25C77F93-88F8-4EE0-B510-A89E06A48380}" srcOrd="0" destOrd="0" presId="urn:microsoft.com/office/officeart/2011/layout/HexagonRadial"/>
    <dgm:cxn modelId="{2E7924CC-F9CB-4DBB-B3B6-C7C0D54471E3}" type="presParOf" srcId="{0C4E1862-88D5-4080-B7B7-19E65072EF69}" destId="{5F86280D-529A-416A-8A23-FBBAD8AE18CC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D41514E-5FEF-40FB-9D3D-80DA5985BE3B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834BD33-9434-43A9-9463-3677FD4F39AE}">
      <dgm:prSet phldrT="[Teks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b="1"/>
            <a:t>PIERWSZA LITERA ALFABETU</a:t>
          </a:r>
        </a:p>
      </dgm:t>
    </dgm:pt>
    <dgm:pt modelId="{741999C5-1EE7-4336-9624-97BA75A28C0E}" type="parTrans" cxnId="{157E3962-3F6C-4463-A2AE-4DFD4F828AE3}">
      <dgm:prSet/>
      <dgm:spPr/>
      <dgm:t>
        <a:bodyPr/>
        <a:lstStyle/>
        <a:p>
          <a:endParaRPr lang="pl-PL"/>
        </a:p>
      </dgm:t>
    </dgm:pt>
    <dgm:pt modelId="{C2F217A3-915D-4B22-90EA-2EC438C78643}" type="sibTrans" cxnId="{157E3962-3F6C-4463-A2AE-4DFD4F828AE3}">
      <dgm:prSet/>
      <dgm:spPr/>
      <dgm:t>
        <a:bodyPr/>
        <a:lstStyle/>
        <a:p>
          <a:endParaRPr lang="pl-PL"/>
        </a:p>
      </dgm:t>
    </dgm:pt>
    <dgm:pt modelId="{6C49EBAF-9522-4E8B-81EB-30B6D953218A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R</a:t>
          </a:r>
        </a:p>
      </dgm:t>
    </dgm:pt>
    <dgm:pt modelId="{FEF9242C-8255-4FCF-9F7C-EC1530BF3A6F}" type="parTrans" cxnId="{A896F0AC-23C8-452B-8597-A629E5B397BF}">
      <dgm:prSet/>
      <dgm:spPr/>
      <dgm:t>
        <a:bodyPr/>
        <a:lstStyle/>
        <a:p>
          <a:endParaRPr lang="pl-PL"/>
        </a:p>
      </dgm:t>
    </dgm:pt>
    <dgm:pt modelId="{E2532778-684C-40DA-9E93-911A541E91E1}" type="sibTrans" cxnId="{A896F0AC-23C8-452B-8597-A629E5B397BF}">
      <dgm:prSet/>
      <dgm:spPr/>
      <dgm:t>
        <a:bodyPr/>
        <a:lstStyle/>
        <a:p>
          <a:endParaRPr lang="pl-PL"/>
        </a:p>
      </dgm:t>
    </dgm:pt>
    <dgm:pt modelId="{E40ECD5C-BD8F-4AF7-970E-254236D9F986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Ó</a:t>
          </a:r>
        </a:p>
      </dgm:t>
    </dgm:pt>
    <dgm:pt modelId="{923B4341-3013-401C-A19B-25126A271CF8}" type="parTrans" cxnId="{E4283286-B8D0-4002-8EE7-AD763DB3D766}">
      <dgm:prSet/>
      <dgm:spPr/>
      <dgm:t>
        <a:bodyPr/>
        <a:lstStyle/>
        <a:p>
          <a:endParaRPr lang="pl-PL"/>
        </a:p>
      </dgm:t>
    </dgm:pt>
    <dgm:pt modelId="{B1239C77-27E6-4F14-BCE5-2C2D0952C811}" type="sibTrans" cxnId="{E4283286-B8D0-4002-8EE7-AD763DB3D766}">
      <dgm:prSet/>
      <dgm:spPr/>
      <dgm:t>
        <a:bodyPr/>
        <a:lstStyle/>
        <a:p>
          <a:endParaRPr lang="pl-PL"/>
        </a:p>
      </dgm:t>
    </dgm:pt>
    <dgm:pt modelId="{ED19BBC2-1B3A-485B-B051-125E2B94E62A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Ż</a:t>
          </a:r>
        </a:p>
      </dgm:t>
    </dgm:pt>
    <dgm:pt modelId="{4619ADED-6E2C-4C29-AC9F-4265559D6BD8}" type="parTrans" cxnId="{0D496D94-92C9-44E6-ABFD-B7149373ACA0}">
      <dgm:prSet/>
      <dgm:spPr/>
      <dgm:t>
        <a:bodyPr/>
        <a:lstStyle/>
        <a:p>
          <a:endParaRPr lang="pl-PL"/>
        </a:p>
      </dgm:t>
    </dgm:pt>
    <dgm:pt modelId="{47B0F42A-A121-42C1-8D09-3C401EA65DDC}" type="sibTrans" cxnId="{0D496D94-92C9-44E6-ABFD-B7149373ACA0}">
      <dgm:prSet/>
      <dgm:spPr/>
      <dgm:t>
        <a:bodyPr/>
        <a:lstStyle/>
        <a:p>
          <a:endParaRPr lang="pl-PL"/>
        </a:p>
      </dgm:t>
    </dgm:pt>
    <dgm:pt modelId="{A45BDF53-CC12-43B2-9935-FF8D592EC3B1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N</a:t>
          </a:r>
        </a:p>
      </dgm:t>
    </dgm:pt>
    <dgm:pt modelId="{9FE9959A-6D60-42E1-9445-4F25571CCCE6}" type="parTrans" cxnId="{10B329C1-5074-43BA-B167-737AABC05F7D}">
      <dgm:prSet/>
      <dgm:spPr/>
      <dgm:t>
        <a:bodyPr/>
        <a:lstStyle/>
        <a:p>
          <a:endParaRPr lang="pl-PL"/>
        </a:p>
      </dgm:t>
    </dgm:pt>
    <dgm:pt modelId="{9F548130-3AA0-4C02-B108-8A0CEFC2D6F4}" type="sibTrans" cxnId="{10B329C1-5074-43BA-B167-737AABC05F7D}">
      <dgm:prSet/>
      <dgm:spPr/>
      <dgm:t>
        <a:bodyPr/>
        <a:lstStyle/>
        <a:p>
          <a:endParaRPr lang="pl-PL"/>
        </a:p>
      </dgm:t>
    </dgm:pt>
    <dgm:pt modelId="{B92BB313-E2CE-4B96-AFEF-C194E1A9EB67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C</a:t>
          </a:r>
        </a:p>
      </dgm:t>
    </dgm:pt>
    <dgm:pt modelId="{D9E5BAEC-65BD-4A65-A9CB-4AB2849CF453}" type="parTrans" cxnId="{C8FE0725-70AB-4CF2-AAE9-D942071048FD}">
      <dgm:prSet/>
      <dgm:spPr/>
      <dgm:t>
        <a:bodyPr/>
        <a:lstStyle/>
        <a:p>
          <a:endParaRPr lang="pl-PL"/>
        </a:p>
      </dgm:t>
    </dgm:pt>
    <dgm:pt modelId="{638CC669-01C6-4243-994F-4734718D6F11}" type="sibTrans" cxnId="{C8FE0725-70AB-4CF2-AAE9-D942071048FD}">
      <dgm:prSet/>
      <dgm:spPr/>
      <dgm:t>
        <a:bodyPr/>
        <a:lstStyle/>
        <a:p>
          <a:endParaRPr lang="pl-PL"/>
        </a:p>
      </dgm:t>
    </dgm:pt>
    <dgm:pt modelId="{AB149CDD-9BD6-4A63-9248-A347A26CB1A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l-PL" sz="2000" b="1"/>
            <a:t>I</a:t>
          </a:r>
        </a:p>
      </dgm:t>
    </dgm:pt>
    <dgm:pt modelId="{CC62ED26-2B19-4363-918F-D8EDA93844BD}" type="parTrans" cxnId="{6054DA64-96FB-44C6-B79B-6B43C29B58FA}">
      <dgm:prSet/>
      <dgm:spPr/>
      <dgm:t>
        <a:bodyPr/>
        <a:lstStyle/>
        <a:p>
          <a:endParaRPr lang="pl-PL"/>
        </a:p>
      </dgm:t>
    </dgm:pt>
    <dgm:pt modelId="{1C58F924-608F-454E-B240-1F93CE8200B3}" type="sibTrans" cxnId="{6054DA64-96FB-44C6-B79B-6B43C29B58FA}">
      <dgm:prSet/>
      <dgm:spPr/>
      <dgm:t>
        <a:bodyPr/>
        <a:lstStyle/>
        <a:p>
          <a:endParaRPr lang="pl-PL"/>
        </a:p>
      </dgm:t>
    </dgm:pt>
    <dgm:pt modelId="{0C4E1862-88D5-4080-B7B7-19E65072EF69}" type="pres">
      <dgm:prSet presAssocID="{DD41514E-5FEF-40FB-9D3D-80DA5985BE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78CE6F32-D01D-4ECD-9F8E-4F54AC5364C0}" type="pres">
      <dgm:prSet presAssocID="{5834BD33-9434-43A9-9463-3677FD4F39A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pl-PL"/>
        </a:p>
      </dgm:t>
    </dgm:pt>
    <dgm:pt modelId="{51DF82A5-F7A5-49EB-A5CF-351B0E7A60DF}" type="pres">
      <dgm:prSet presAssocID="{6C49EBAF-9522-4E8B-81EB-30B6D953218A}" presName="Accent1" presStyleCnt="0"/>
      <dgm:spPr/>
    </dgm:pt>
    <dgm:pt modelId="{D8E6DFC4-3C81-420B-AB81-617D63A59DD9}" type="pres">
      <dgm:prSet presAssocID="{6C49EBAF-9522-4E8B-81EB-30B6D953218A}" presName="Accent" presStyleLbl="bgShp" presStyleIdx="0" presStyleCnt="6"/>
      <dgm:spPr/>
    </dgm:pt>
    <dgm:pt modelId="{50D7703F-2318-435D-B373-6364745A848B}" type="pres">
      <dgm:prSet presAssocID="{6C49EBAF-9522-4E8B-81EB-30B6D953218A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E644661-32C1-4912-A09C-C558020E7281}" type="pres">
      <dgm:prSet presAssocID="{E40ECD5C-BD8F-4AF7-970E-254236D9F986}" presName="Accent2" presStyleCnt="0"/>
      <dgm:spPr/>
    </dgm:pt>
    <dgm:pt modelId="{2053F248-D91D-458B-9CC8-106D6B229486}" type="pres">
      <dgm:prSet presAssocID="{E40ECD5C-BD8F-4AF7-970E-254236D9F986}" presName="Accent" presStyleLbl="bgShp" presStyleIdx="1" presStyleCnt="6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8038B197-CF00-45E4-912D-55A38A7F68E0}" type="pres">
      <dgm:prSet presAssocID="{E40ECD5C-BD8F-4AF7-970E-254236D9F986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A8605CE-F770-439A-B6EB-22609E68F4F4}" type="pres">
      <dgm:prSet presAssocID="{ED19BBC2-1B3A-485B-B051-125E2B94E62A}" presName="Accent3" presStyleCnt="0"/>
      <dgm:spPr/>
    </dgm:pt>
    <dgm:pt modelId="{ABC0998F-E13A-4C69-B864-E7A69B7337F2}" type="pres">
      <dgm:prSet presAssocID="{ED19BBC2-1B3A-485B-B051-125E2B94E62A}" presName="Accent" presStyleLbl="bgShp" presStyleIdx="2" presStyleCnt="6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B61B2E73-3270-4D00-BA21-96F80F2F81E3}" type="pres">
      <dgm:prSet presAssocID="{ED19BBC2-1B3A-485B-B051-125E2B94E62A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0533A8-13AA-4A55-B1AC-C0B86BB59C2A}" type="pres">
      <dgm:prSet presAssocID="{A45BDF53-CC12-43B2-9935-FF8D592EC3B1}" presName="Accent4" presStyleCnt="0"/>
      <dgm:spPr/>
    </dgm:pt>
    <dgm:pt modelId="{62BC0E61-E9AD-4504-8825-6C196BDA8014}" type="pres">
      <dgm:prSet presAssocID="{A45BDF53-CC12-43B2-9935-FF8D592EC3B1}" presName="Accent" presStyleLbl="bgShp" presStyleIdx="3" presStyleCnt="6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CBC64957-3506-407B-B2BD-117083AE2DA8}" type="pres">
      <dgm:prSet presAssocID="{A45BDF53-CC12-43B2-9935-FF8D592EC3B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8FBE7E3-E180-4215-96C6-E6C020446BD4}" type="pres">
      <dgm:prSet presAssocID="{AB149CDD-9BD6-4A63-9248-A347A26CB1AF}" presName="Accent5" presStyleCnt="0"/>
      <dgm:spPr/>
    </dgm:pt>
    <dgm:pt modelId="{86F1CF98-F5C0-4E86-B1F8-7A0DFE926510}" type="pres">
      <dgm:prSet presAssocID="{AB149CDD-9BD6-4A63-9248-A347A26CB1AF}" presName="Accent" presStyleLbl="bgShp" presStyleIdx="4" presStyleCnt="6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C1D47AFE-0F3B-4D64-91A2-EAA4C9B5FBD2}" type="pres">
      <dgm:prSet presAssocID="{AB149CDD-9BD6-4A63-9248-A347A26CB1AF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95AEF16-F544-48AD-983E-4D3B96049191}" type="pres">
      <dgm:prSet presAssocID="{B92BB313-E2CE-4B96-AFEF-C194E1A9EB67}" presName="Accent6" presStyleCnt="0"/>
      <dgm:spPr/>
    </dgm:pt>
    <dgm:pt modelId="{25C77F93-88F8-4EE0-B510-A89E06A48380}" type="pres">
      <dgm:prSet presAssocID="{B92BB313-E2CE-4B96-AFEF-C194E1A9EB67}" presName="Accent" presStyleLbl="bgShp" presStyleIdx="5" presStyleCnt="6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5F86280D-529A-416A-8A23-FBBAD8AE18CC}" type="pres">
      <dgm:prSet presAssocID="{B92BB313-E2CE-4B96-AFEF-C194E1A9EB6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4283286-B8D0-4002-8EE7-AD763DB3D766}" srcId="{5834BD33-9434-43A9-9463-3677FD4F39AE}" destId="{E40ECD5C-BD8F-4AF7-970E-254236D9F986}" srcOrd="1" destOrd="0" parTransId="{923B4341-3013-401C-A19B-25126A271CF8}" sibTransId="{B1239C77-27E6-4F14-BCE5-2C2D0952C811}"/>
    <dgm:cxn modelId="{6054DA64-96FB-44C6-B79B-6B43C29B58FA}" srcId="{5834BD33-9434-43A9-9463-3677FD4F39AE}" destId="{AB149CDD-9BD6-4A63-9248-A347A26CB1AF}" srcOrd="4" destOrd="0" parTransId="{CC62ED26-2B19-4363-918F-D8EDA93844BD}" sibTransId="{1C58F924-608F-454E-B240-1F93CE8200B3}"/>
    <dgm:cxn modelId="{55A0E41E-FEDA-4CF9-B352-D9E14ADB1972}" type="presOf" srcId="{6C49EBAF-9522-4E8B-81EB-30B6D953218A}" destId="{50D7703F-2318-435D-B373-6364745A848B}" srcOrd="0" destOrd="0" presId="urn:microsoft.com/office/officeart/2011/layout/HexagonRadial"/>
    <dgm:cxn modelId="{4EBBEA8B-B117-49D1-8B18-539FC9AF5368}" type="presOf" srcId="{AB149CDD-9BD6-4A63-9248-A347A26CB1AF}" destId="{C1D47AFE-0F3B-4D64-91A2-EAA4C9B5FBD2}" srcOrd="0" destOrd="0" presId="urn:microsoft.com/office/officeart/2011/layout/HexagonRadial"/>
    <dgm:cxn modelId="{10B329C1-5074-43BA-B167-737AABC05F7D}" srcId="{5834BD33-9434-43A9-9463-3677FD4F39AE}" destId="{A45BDF53-CC12-43B2-9935-FF8D592EC3B1}" srcOrd="3" destOrd="0" parTransId="{9FE9959A-6D60-42E1-9445-4F25571CCCE6}" sibTransId="{9F548130-3AA0-4C02-B108-8A0CEFC2D6F4}"/>
    <dgm:cxn modelId="{136B0A10-66DF-442A-A800-FA1AFE080EEF}" type="presOf" srcId="{E40ECD5C-BD8F-4AF7-970E-254236D9F986}" destId="{8038B197-CF00-45E4-912D-55A38A7F68E0}" srcOrd="0" destOrd="0" presId="urn:microsoft.com/office/officeart/2011/layout/HexagonRadial"/>
    <dgm:cxn modelId="{157E3962-3F6C-4463-A2AE-4DFD4F828AE3}" srcId="{DD41514E-5FEF-40FB-9D3D-80DA5985BE3B}" destId="{5834BD33-9434-43A9-9463-3677FD4F39AE}" srcOrd="0" destOrd="0" parTransId="{741999C5-1EE7-4336-9624-97BA75A28C0E}" sibTransId="{C2F217A3-915D-4B22-90EA-2EC438C78643}"/>
    <dgm:cxn modelId="{A896F0AC-23C8-452B-8597-A629E5B397BF}" srcId="{5834BD33-9434-43A9-9463-3677FD4F39AE}" destId="{6C49EBAF-9522-4E8B-81EB-30B6D953218A}" srcOrd="0" destOrd="0" parTransId="{FEF9242C-8255-4FCF-9F7C-EC1530BF3A6F}" sibTransId="{E2532778-684C-40DA-9E93-911A541E91E1}"/>
    <dgm:cxn modelId="{8A4CC86A-AAE3-4969-B18C-190AF4D72146}" type="presOf" srcId="{B92BB313-E2CE-4B96-AFEF-C194E1A9EB67}" destId="{5F86280D-529A-416A-8A23-FBBAD8AE18CC}" srcOrd="0" destOrd="0" presId="urn:microsoft.com/office/officeart/2011/layout/HexagonRadial"/>
    <dgm:cxn modelId="{92A76B34-B715-4F34-B9FB-4DA7325C1630}" type="presOf" srcId="{DD41514E-5FEF-40FB-9D3D-80DA5985BE3B}" destId="{0C4E1862-88D5-4080-B7B7-19E65072EF69}" srcOrd="0" destOrd="0" presId="urn:microsoft.com/office/officeart/2011/layout/HexagonRadial"/>
    <dgm:cxn modelId="{6DAC509D-28A0-471D-AF76-71DAC64F1AF9}" type="presOf" srcId="{ED19BBC2-1B3A-485B-B051-125E2B94E62A}" destId="{B61B2E73-3270-4D00-BA21-96F80F2F81E3}" srcOrd="0" destOrd="0" presId="urn:microsoft.com/office/officeart/2011/layout/HexagonRadial"/>
    <dgm:cxn modelId="{0D496D94-92C9-44E6-ABFD-B7149373ACA0}" srcId="{5834BD33-9434-43A9-9463-3677FD4F39AE}" destId="{ED19BBC2-1B3A-485B-B051-125E2B94E62A}" srcOrd="2" destOrd="0" parTransId="{4619ADED-6E2C-4C29-AC9F-4265559D6BD8}" sibTransId="{47B0F42A-A121-42C1-8D09-3C401EA65DDC}"/>
    <dgm:cxn modelId="{70160ADF-1A4B-41EC-AE48-228AE52BC395}" type="presOf" srcId="{5834BD33-9434-43A9-9463-3677FD4F39AE}" destId="{78CE6F32-D01D-4ECD-9F8E-4F54AC5364C0}" srcOrd="0" destOrd="0" presId="urn:microsoft.com/office/officeart/2011/layout/HexagonRadial"/>
    <dgm:cxn modelId="{C8FE0725-70AB-4CF2-AAE9-D942071048FD}" srcId="{5834BD33-9434-43A9-9463-3677FD4F39AE}" destId="{B92BB313-E2CE-4B96-AFEF-C194E1A9EB67}" srcOrd="5" destOrd="0" parTransId="{D9E5BAEC-65BD-4A65-A9CB-4AB2849CF453}" sibTransId="{638CC669-01C6-4243-994F-4734718D6F11}"/>
    <dgm:cxn modelId="{504E2C72-4101-4140-91A2-23D11A2CF6EE}" type="presOf" srcId="{A45BDF53-CC12-43B2-9935-FF8D592EC3B1}" destId="{CBC64957-3506-407B-B2BD-117083AE2DA8}" srcOrd="0" destOrd="0" presId="urn:microsoft.com/office/officeart/2011/layout/HexagonRadial"/>
    <dgm:cxn modelId="{61BAA97F-AE90-40FF-B53C-31323874A54A}" type="presParOf" srcId="{0C4E1862-88D5-4080-B7B7-19E65072EF69}" destId="{78CE6F32-D01D-4ECD-9F8E-4F54AC5364C0}" srcOrd="0" destOrd="0" presId="urn:microsoft.com/office/officeart/2011/layout/HexagonRadial"/>
    <dgm:cxn modelId="{FE7153C0-D857-4F77-B4A1-36FDFC732BA4}" type="presParOf" srcId="{0C4E1862-88D5-4080-B7B7-19E65072EF69}" destId="{51DF82A5-F7A5-49EB-A5CF-351B0E7A60DF}" srcOrd="1" destOrd="0" presId="urn:microsoft.com/office/officeart/2011/layout/HexagonRadial"/>
    <dgm:cxn modelId="{7B583E5F-443C-4AB5-989E-B5BAA7898BAF}" type="presParOf" srcId="{51DF82A5-F7A5-49EB-A5CF-351B0E7A60DF}" destId="{D8E6DFC4-3C81-420B-AB81-617D63A59DD9}" srcOrd="0" destOrd="0" presId="urn:microsoft.com/office/officeart/2011/layout/HexagonRadial"/>
    <dgm:cxn modelId="{FBD06D40-0225-4F59-9932-3AF11592EC72}" type="presParOf" srcId="{0C4E1862-88D5-4080-B7B7-19E65072EF69}" destId="{50D7703F-2318-435D-B373-6364745A848B}" srcOrd="2" destOrd="0" presId="urn:microsoft.com/office/officeart/2011/layout/HexagonRadial"/>
    <dgm:cxn modelId="{CC404871-10C9-4196-A820-4B8DD123A0A0}" type="presParOf" srcId="{0C4E1862-88D5-4080-B7B7-19E65072EF69}" destId="{DE644661-32C1-4912-A09C-C558020E7281}" srcOrd="3" destOrd="0" presId="urn:microsoft.com/office/officeart/2011/layout/HexagonRadial"/>
    <dgm:cxn modelId="{ED1C3316-2B93-49AF-B55F-CB1DC05CC2FF}" type="presParOf" srcId="{DE644661-32C1-4912-A09C-C558020E7281}" destId="{2053F248-D91D-458B-9CC8-106D6B229486}" srcOrd="0" destOrd="0" presId="urn:microsoft.com/office/officeart/2011/layout/HexagonRadial"/>
    <dgm:cxn modelId="{578DA7FE-3C43-49F3-A0B2-49C425A0BD94}" type="presParOf" srcId="{0C4E1862-88D5-4080-B7B7-19E65072EF69}" destId="{8038B197-CF00-45E4-912D-55A38A7F68E0}" srcOrd="4" destOrd="0" presId="urn:microsoft.com/office/officeart/2011/layout/HexagonRadial"/>
    <dgm:cxn modelId="{D2EB7C85-A555-487C-A57C-DA6837DEC9ED}" type="presParOf" srcId="{0C4E1862-88D5-4080-B7B7-19E65072EF69}" destId="{FA8605CE-F770-439A-B6EB-22609E68F4F4}" srcOrd="5" destOrd="0" presId="urn:microsoft.com/office/officeart/2011/layout/HexagonRadial"/>
    <dgm:cxn modelId="{917A6CB1-8D4B-440D-A615-B3D293849DA7}" type="presParOf" srcId="{FA8605CE-F770-439A-B6EB-22609E68F4F4}" destId="{ABC0998F-E13A-4C69-B864-E7A69B7337F2}" srcOrd="0" destOrd="0" presId="urn:microsoft.com/office/officeart/2011/layout/HexagonRadial"/>
    <dgm:cxn modelId="{483AC5B2-B3D0-4B1C-9ACB-1AF8FA66ADFE}" type="presParOf" srcId="{0C4E1862-88D5-4080-B7B7-19E65072EF69}" destId="{B61B2E73-3270-4D00-BA21-96F80F2F81E3}" srcOrd="6" destOrd="0" presId="urn:microsoft.com/office/officeart/2011/layout/HexagonRadial"/>
    <dgm:cxn modelId="{A3610291-1119-4EEA-9C08-C1E01BACEB53}" type="presParOf" srcId="{0C4E1862-88D5-4080-B7B7-19E65072EF69}" destId="{220533A8-13AA-4A55-B1AC-C0B86BB59C2A}" srcOrd="7" destOrd="0" presId="urn:microsoft.com/office/officeart/2011/layout/HexagonRadial"/>
    <dgm:cxn modelId="{C7022241-2C30-49AE-9C2E-E4894B2A39F9}" type="presParOf" srcId="{220533A8-13AA-4A55-B1AC-C0B86BB59C2A}" destId="{62BC0E61-E9AD-4504-8825-6C196BDA8014}" srcOrd="0" destOrd="0" presId="urn:microsoft.com/office/officeart/2011/layout/HexagonRadial"/>
    <dgm:cxn modelId="{D5451CA1-08E5-4774-BB19-93732F17D4D0}" type="presParOf" srcId="{0C4E1862-88D5-4080-B7B7-19E65072EF69}" destId="{CBC64957-3506-407B-B2BD-117083AE2DA8}" srcOrd="8" destOrd="0" presId="urn:microsoft.com/office/officeart/2011/layout/HexagonRadial"/>
    <dgm:cxn modelId="{6EE31DD4-4680-474D-876E-CEA6B754674D}" type="presParOf" srcId="{0C4E1862-88D5-4080-B7B7-19E65072EF69}" destId="{C8FBE7E3-E180-4215-96C6-E6C020446BD4}" srcOrd="9" destOrd="0" presId="urn:microsoft.com/office/officeart/2011/layout/HexagonRadial"/>
    <dgm:cxn modelId="{BF5B99F5-A80F-4146-ADB7-5A088DF49822}" type="presParOf" srcId="{C8FBE7E3-E180-4215-96C6-E6C020446BD4}" destId="{86F1CF98-F5C0-4E86-B1F8-7A0DFE926510}" srcOrd="0" destOrd="0" presId="urn:microsoft.com/office/officeart/2011/layout/HexagonRadial"/>
    <dgm:cxn modelId="{7C843A73-A2C7-4898-8706-981BEB387AD1}" type="presParOf" srcId="{0C4E1862-88D5-4080-B7B7-19E65072EF69}" destId="{C1D47AFE-0F3B-4D64-91A2-EAA4C9B5FBD2}" srcOrd="10" destOrd="0" presId="urn:microsoft.com/office/officeart/2011/layout/HexagonRadial"/>
    <dgm:cxn modelId="{6B451D08-7602-4711-9A34-6EF21F580247}" type="presParOf" srcId="{0C4E1862-88D5-4080-B7B7-19E65072EF69}" destId="{095AEF16-F544-48AD-983E-4D3B96049191}" srcOrd="11" destOrd="0" presId="urn:microsoft.com/office/officeart/2011/layout/HexagonRadial"/>
    <dgm:cxn modelId="{EE6D3172-51BB-438A-B87E-227448C3F77D}" type="presParOf" srcId="{095AEF16-F544-48AD-983E-4D3B96049191}" destId="{25C77F93-88F8-4EE0-B510-A89E06A48380}" srcOrd="0" destOrd="0" presId="urn:microsoft.com/office/officeart/2011/layout/HexagonRadial"/>
    <dgm:cxn modelId="{2608E4E6-318A-49DD-BB33-3F05FF9788D3}" type="presParOf" srcId="{0C4E1862-88D5-4080-B7B7-19E65072EF69}" destId="{5F86280D-529A-416A-8A23-FBBAD8AE18CC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917D949-65B9-4E8D-9D95-45BFC380203F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F8C6B3D-9507-42F0-9959-12FDB9BFF503}">
      <dgm:prSet phldrT="[Tekst]" custT="1"/>
      <dgm:spPr/>
      <dgm:t>
        <a:bodyPr/>
        <a:lstStyle/>
        <a:p>
          <a:pPr algn="l"/>
          <a:r>
            <a:rPr lang="pl-PL" sz="2800"/>
            <a:t>+</a:t>
          </a:r>
          <a:endParaRPr lang="pl-PL" sz="5200"/>
        </a:p>
      </dgm:t>
    </dgm:pt>
    <dgm:pt modelId="{F44F8A7E-9D85-4546-8210-41F02B47B18D}" type="parTrans" cxnId="{B8131B51-BA1C-413B-93B2-DD2B3A60B35A}">
      <dgm:prSet/>
      <dgm:spPr/>
      <dgm:t>
        <a:bodyPr/>
        <a:lstStyle/>
        <a:p>
          <a:endParaRPr lang="pl-PL"/>
        </a:p>
      </dgm:t>
    </dgm:pt>
    <dgm:pt modelId="{B53047A8-002F-4B48-AC97-41A88CAF3100}" type="sibTrans" cxnId="{B8131B51-BA1C-413B-93B2-DD2B3A60B35A}">
      <dgm:prSet/>
      <dgm:spPr/>
      <dgm:t>
        <a:bodyPr/>
        <a:lstStyle/>
        <a:p>
          <a:endParaRPr lang="pl-PL"/>
        </a:p>
      </dgm:t>
    </dgm:pt>
    <dgm:pt modelId="{A010654A-F433-4E2D-8191-00A4AC972084}">
      <dgm:prSet phldrT="[Tekst]"/>
      <dgm:spPr/>
      <dgm:t>
        <a:bodyPr/>
        <a:lstStyle/>
        <a:p>
          <a:r>
            <a:rPr lang="pl-PL"/>
            <a:t>250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024251FE-993A-446D-A5AF-3C8150D417FE}" type="parTrans" cxnId="{CC0FB520-439D-4E64-94D7-8DA3F6FD04EE}">
      <dgm:prSet/>
      <dgm:spPr/>
      <dgm:t>
        <a:bodyPr/>
        <a:lstStyle/>
        <a:p>
          <a:endParaRPr lang="pl-PL"/>
        </a:p>
      </dgm:t>
    </dgm:pt>
    <dgm:pt modelId="{BBEB53BC-C7DB-4AA1-BE7E-84D19AE11707}" type="sibTrans" cxnId="{CC0FB520-439D-4E64-94D7-8DA3F6FD04EE}">
      <dgm:prSet/>
      <dgm:spPr/>
      <dgm:t>
        <a:bodyPr/>
        <a:lstStyle/>
        <a:p>
          <a:endParaRPr lang="pl-PL"/>
        </a:p>
      </dgm:t>
    </dgm:pt>
    <dgm:pt modelId="{AD76F83B-0CF1-4D52-875A-DB54D2653732}">
      <dgm:prSet phldrT="[Tekst]"/>
      <dgm:spPr/>
      <dgm:t>
        <a:bodyPr/>
        <a:lstStyle/>
        <a:p>
          <a:r>
            <a:rPr lang="pl-PL"/>
            <a:t>500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3FC02623-F74E-46CB-BDD9-63034BDB660B}" type="parTrans" cxnId="{4AB4E65E-4A6D-4789-8EC5-EACEB7C56C52}">
      <dgm:prSet/>
      <dgm:spPr/>
      <dgm:t>
        <a:bodyPr/>
        <a:lstStyle/>
        <a:p>
          <a:endParaRPr lang="pl-PL"/>
        </a:p>
      </dgm:t>
    </dgm:pt>
    <dgm:pt modelId="{C268A6DD-21DB-4DA4-B30F-BBB97AA4A71C}" type="sibTrans" cxnId="{4AB4E65E-4A6D-4789-8EC5-EACEB7C56C52}">
      <dgm:prSet/>
      <dgm:spPr/>
      <dgm:t>
        <a:bodyPr/>
        <a:lstStyle/>
        <a:p>
          <a:endParaRPr lang="pl-PL"/>
        </a:p>
      </dgm:t>
    </dgm:pt>
    <dgm:pt modelId="{BC23BDA2-13B8-4A79-9FAB-28E64F19A2C8}">
      <dgm:prSet phldrT="[Tekst]"/>
      <dgm:spPr/>
      <dgm:t>
        <a:bodyPr/>
        <a:lstStyle/>
        <a:p>
          <a:r>
            <a:rPr lang="pl-PL"/>
            <a:t>750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DFB1CA8D-9F2B-42CC-8C41-B6399D6BB9DF}" type="parTrans" cxnId="{AFC89B06-731A-4412-A44F-208A78DB7606}">
      <dgm:prSet/>
      <dgm:spPr/>
      <dgm:t>
        <a:bodyPr/>
        <a:lstStyle/>
        <a:p>
          <a:endParaRPr lang="pl-PL"/>
        </a:p>
      </dgm:t>
    </dgm:pt>
    <dgm:pt modelId="{A2FA9C38-C153-4538-B5E5-D789FED50345}" type="sibTrans" cxnId="{AFC89B06-731A-4412-A44F-208A78DB7606}">
      <dgm:prSet/>
      <dgm:spPr/>
      <dgm:t>
        <a:bodyPr/>
        <a:lstStyle/>
        <a:p>
          <a:endParaRPr lang="pl-PL"/>
        </a:p>
      </dgm:t>
    </dgm:pt>
    <dgm:pt modelId="{760ADD30-8657-4097-9533-C2CA6AA8FF02}">
      <dgm:prSet phldrT="[Tekst]"/>
      <dgm:spPr/>
      <dgm:t>
        <a:bodyPr/>
        <a:lstStyle/>
        <a:p>
          <a:r>
            <a:rPr lang="pl-PL"/>
            <a:t>1516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85708B70-C0E6-4CBA-88EF-E185E22FB9A4}" type="parTrans" cxnId="{47DB6B7F-A265-4B6E-AFAF-9785EDCCC51D}">
      <dgm:prSet/>
      <dgm:spPr/>
      <dgm:t>
        <a:bodyPr/>
        <a:lstStyle/>
        <a:p>
          <a:endParaRPr lang="pl-PL"/>
        </a:p>
      </dgm:t>
    </dgm:pt>
    <dgm:pt modelId="{E1035921-7BD3-413B-9DFF-A6F29172FD5C}" type="sibTrans" cxnId="{47DB6B7F-A265-4B6E-AFAF-9785EDCCC51D}">
      <dgm:prSet/>
      <dgm:spPr/>
      <dgm:t>
        <a:bodyPr/>
        <a:lstStyle/>
        <a:p>
          <a:endParaRPr lang="pl-PL"/>
        </a:p>
      </dgm:t>
    </dgm:pt>
    <dgm:pt modelId="{56E42830-33FA-4116-A836-7EF0B5746D72}">
      <dgm:prSet phldrT="[Tekst]"/>
      <dgm:spPr/>
      <dgm:t>
        <a:bodyPr/>
        <a:lstStyle/>
        <a:p>
          <a:r>
            <a:rPr lang="pl-PL"/>
            <a:t>1000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F474955B-FF21-459F-85F1-C133D2AE93A7}" type="parTrans" cxnId="{900A491F-85F1-4EF5-9308-1A61E3A5B959}">
      <dgm:prSet/>
      <dgm:spPr/>
      <dgm:t>
        <a:bodyPr/>
        <a:lstStyle/>
        <a:p>
          <a:endParaRPr lang="pl-PL"/>
        </a:p>
      </dgm:t>
    </dgm:pt>
    <dgm:pt modelId="{85ADB1EA-F96C-47E9-ABD5-898086561F38}" type="sibTrans" cxnId="{900A491F-85F1-4EF5-9308-1A61E3A5B959}">
      <dgm:prSet/>
      <dgm:spPr/>
      <dgm:t>
        <a:bodyPr/>
        <a:lstStyle/>
        <a:p>
          <a:endParaRPr lang="pl-PL"/>
        </a:p>
      </dgm:t>
    </dgm:pt>
    <dgm:pt modelId="{948F3F21-7668-462E-A312-32A4F88CB8F3}" type="pres">
      <dgm:prSet presAssocID="{3917D949-65B9-4E8D-9D95-45BFC380203F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02731BA9-BF31-44CE-BB44-5A1228CCE79D}" type="pres">
      <dgm:prSet presAssocID="{CF8C6B3D-9507-42F0-9959-12FDB9BFF503}" presName="composite" presStyleCnt="0"/>
      <dgm:spPr/>
    </dgm:pt>
    <dgm:pt modelId="{182BA32E-041F-47DD-B659-DF4CF57DAB58}" type="pres">
      <dgm:prSet presAssocID="{CF8C6B3D-9507-42F0-9959-12FDB9BFF503}" presName="ParentAccent1" presStyleLbl="alignNode1" presStyleIdx="0" presStyleCnt="51"/>
      <dgm:spPr/>
    </dgm:pt>
    <dgm:pt modelId="{7191692E-565F-4052-B980-4E2D76328FBD}" type="pres">
      <dgm:prSet presAssocID="{CF8C6B3D-9507-42F0-9959-12FDB9BFF503}" presName="ParentAccent2" presStyleLbl="alignNode1" presStyleIdx="1" presStyleCnt="51"/>
      <dgm:spPr/>
    </dgm:pt>
    <dgm:pt modelId="{49214796-AC42-49F3-B4DA-EF02F48DFCED}" type="pres">
      <dgm:prSet presAssocID="{CF8C6B3D-9507-42F0-9959-12FDB9BFF503}" presName="ParentAccent3" presStyleLbl="alignNode1" presStyleIdx="2" presStyleCnt="51"/>
      <dgm:spPr/>
    </dgm:pt>
    <dgm:pt modelId="{E0BAA405-6A2D-44A3-97B4-ACE3C47A858B}" type="pres">
      <dgm:prSet presAssocID="{CF8C6B3D-9507-42F0-9959-12FDB9BFF503}" presName="ParentAccent4" presStyleLbl="alignNode1" presStyleIdx="3" presStyleCnt="51"/>
      <dgm:spPr/>
    </dgm:pt>
    <dgm:pt modelId="{1ECBE025-6A03-42C6-9235-9E6E9BEF1A32}" type="pres">
      <dgm:prSet presAssocID="{CF8C6B3D-9507-42F0-9959-12FDB9BFF503}" presName="ParentAccent5" presStyleLbl="alignNode1" presStyleIdx="4" presStyleCnt="51"/>
      <dgm:spPr/>
    </dgm:pt>
    <dgm:pt modelId="{E9780187-22E3-4213-A0AE-9D98B2B7987E}" type="pres">
      <dgm:prSet presAssocID="{CF8C6B3D-9507-42F0-9959-12FDB9BFF503}" presName="ParentAccent6" presStyleLbl="alignNode1" presStyleIdx="5" presStyleCnt="51"/>
      <dgm:spPr/>
    </dgm:pt>
    <dgm:pt modelId="{654BB076-FE9E-4DF2-9E2C-681DE0607058}" type="pres">
      <dgm:prSet presAssocID="{CF8C6B3D-9507-42F0-9959-12FDB9BFF503}" presName="ParentAccent7" presStyleLbl="alignNode1" presStyleIdx="6" presStyleCnt="51"/>
      <dgm:spPr/>
    </dgm:pt>
    <dgm:pt modelId="{82DCDECF-8F3F-4CC9-9350-8A495C55530B}" type="pres">
      <dgm:prSet presAssocID="{CF8C6B3D-9507-42F0-9959-12FDB9BFF503}" presName="ParentAccent8" presStyleLbl="alignNode1" presStyleIdx="7" presStyleCnt="51"/>
      <dgm:spPr/>
    </dgm:pt>
    <dgm:pt modelId="{AF7D3692-D9D7-4EA3-9DEC-C92D290B4F72}" type="pres">
      <dgm:prSet presAssocID="{CF8C6B3D-9507-42F0-9959-12FDB9BFF503}" presName="ParentAccent9" presStyleLbl="alignNode1" presStyleIdx="8" presStyleCnt="51"/>
      <dgm:spPr/>
    </dgm:pt>
    <dgm:pt modelId="{47EBC022-5AA0-440C-B2DC-E9E4C64F71C0}" type="pres">
      <dgm:prSet presAssocID="{CF8C6B3D-9507-42F0-9959-12FDB9BFF503}" presName="ParentAccent10" presStyleLbl="alignNode1" presStyleIdx="9" presStyleCnt="51"/>
      <dgm:spPr/>
    </dgm:pt>
    <dgm:pt modelId="{CD5A8434-4415-4355-878E-4783FC114703}" type="pres">
      <dgm:prSet presAssocID="{CF8C6B3D-9507-42F0-9959-12FDB9BFF503}" presName="Parent" presStyleLbl="alignNode1" presStyleIdx="10" presStyleCnt="51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0C595B-35B6-4337-A335-0A5230379155}" type="pres">
      <dgm:prSet presAssocID="{A010654A-F433-4E2D-8191-00A4AC972084}" presName="Child1Accent1" presStyleLbl="alignNode1" presStyleIdx="11" presStyleCnt="51"/>
      <dgm:spPr/>
    </dgm:pt>
    <dgm:pt modelId="{EE11F53E-7BB4-485F-93CC-6A4C2DC6130F}" type="pres">
      <dgm:prSet presAssocID="{A010654A-F433-4E2D-8191-00A4AC972084}" presName="Child1Accent2" presStyleLbl="alignNode1" presStyleIdx="12" presStyleCnt="51"/>
      <dgm:spPr/>
    </dgm:pt>
    <dgm:pt modelId="{9960A083-DF2E-4A42-BAB4-64CF6A009887}" type="pres">
      <dgm:prSet presAssocID="{A010654A-F433-4E2D-8191-00A4AC972084}" presName="Child1Accent3" presStyleLbl="alignNode1" presStyleIdx="13" presStyleCnt="51"/>
      <dgm:spPr/>
    </dgm:pt>
    <dgm:pt modelId="{BE68DEAE-C2ED-4C0C-9078-A3C37612667E}" type="pres">
      <dgm:prSet presAssocID="{A010654A-F433-4E2D-8191-00A4AC972084}" presName="Child1Accent4" presStyleLbl="alignNode1" presStyleIdx="14" presStyleCnt="51"/>
      <dgm:spPr/>
    </dgm:pt>
    <dgm:pt modelId="{ACFABB6D-901C-496E-83BB-00265ED62C74}" type="pres">
      <dgm:prSet presAssocID="{A010654A-F433-4E2D-8191-00A4AC972084}" presName="Child1Accent5" presStyleLbl="alignNode1" presStyleIdx="15" presStyleCnt="51"/>
      <dgm:spPr/>
    </dgm:pt>
    <dgm:pt modelId="{6C1F2D48-BABF-4C81-B3B7-719FC83594B8}" type="pres">
      <dgm:prSet presAssocID="{A010654A-F433-4E2D-8191-00A4AC972084}" presName="Child1Accent6" presStyleLbl="alignNode1" presStyleIdx="16" presStyleCnt="51"/>
      <dgm:spPr/>
    </dgm:pt>
    <dgm:pt modelId="{E4877211-DC72-47E5-8A68-0C71DE4588F8}" type="pres">
      <dgm:prSet presAssocID="{A010654A-F433-4E2D-8191-00A4AC972084}" presName="Child1Accent7" presStyleLbl="alignNode1" presStyleIdx="17" presStyleCnt="51"/>
      <dgm:spPr/>
    </dgm:pt>
    <dgm:pt modelId="{A7BDBDEF-F5CF-4016-B1B7-318A4056B11E}" type="pres">
      <dgm:prSet presAssocID="{A010654A-F433-4E2D-8191-00A4AC972084}" presName="Child1Accent8" presStyleLbl="alignNode1" presStyleIdx="18" presStyleCnt="51"/>
      <dgm:spPr/>
    </dgm:pt>
    <dgm:pt modelId="{850E9672-5490-4EB7-BD43-987E5FABA3D3}" type="pres">
      <dgm:prSet presAssocID="{A010654A-F433-4E2D-8191-00A4AC972084}" presName="Child1Accent9" presStyleLbl="alignNode1" presStyleIdx="19" presStyleCnt="51"/>
      <dgm:spPr/>
    </dgm:pt>
    <dgm:pt modelId="{FDD753CB-6F29-4362-8C4A-17E9B6A18DC9}" type="pres">
      <dgm:prSet presAssocID="{A010654A-F433-4E2D-8191-00A4AC972084}" presName="Child1" presStyleLbl="revTx" presStyleIdx="0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D85B95-2542-4212-BC89-5DFA5535F15E}" type="pres">
      <dgm:prSet presAssocID="{AD76F83B-0CF1-4D52-875A-DB54D2653732}" presName="Child2Accent1" presStyleLbl="alignNode1" presStyleIdx="20" presStyleCnt="51"/>
      <dgm:spPr/>
    </dgm:pt>
    <dgm:pt modelId="{EA897B65-A170-4CCE-8F16-DFFA65E51E09}" type="pres">
      <dgm:prSet presAssocID="{AD76F83B-0CF1-4D52-875A-DB54D2653732}" presName="Child2Accent2" presStyleLbl="alignNode1" presStyleIdx="21" presStyleCnt="51"/>
      <dgm:spPr/>
    </dgm:pt>
    <dgm:pt modelId="{EE2E7B0E-7790-478B-A695-951DB310DF76}" type="pres">
      <dgm:prSet presAssocID="{AD76F83B-0CF1-4D52-875A-DB54D2653732}" presName="Child2Accent3" presStyleLbl="alignNode1" presStyleIdx="22" presStyleCnt="51"/>
      <dgm:spPr/>
    </dgm:pt>
    <dgm:pt modelId="{AC00956B-C93E-46C1-91EC-640455B72531}" type="pres">
      <dgm:prSet presAssocID="{AD76F83B-0CF1-4D52-875A-DB54D2653732}" presName="Child2Accent4" presStyleLbl="alignNode1" presStyleIdx="23" presStyleCnt="51"/>
      <dgm:spPr/>
    </dgm:pt>
    <dgm:pt modelId="{DE725516-6FCF-403B-B923-D470DE2A1A60}" type="pres">
      <dgm:prSet presAssocID="{AD76F83B-0CF1-4D52-875A-DB54D2653732}" presName="Child2Accent5" presStyleLbl="alignNode1" presStyleIdx="24" presStyleCnt="51"/>
      <dgm:spPr/>
    </dgm:pt>
    <dgm:pt modelId="{3C21E643-C547-484D-A599-E05E866A8AC5}" type="pres">
      <dgm:prSet presAssocID="{AD76F83B-0CF1-4D52-875A-DB54D2653732}" presName="Child2Accent6" presStyleLbl="alignNode1" presStyleIdx="25" presStyleCnt="51"/>
      <dgm:spPr/>
    </dgm:pt>
    <dgm:pt modelId="{91E6E030-945E-4CC0-97A5-5C7FDB7F6EC3}" type="pres">
      <dgm:prSet presAssocID="{AD76F83B-0CF1-4D52-875A-DB54D2653732}" presName="Child2Accent7" presStyleLbl="alignNode1" presStyleIdx="26" presStyleCnt="51"/>
      <dgm:spPr/>
    </dgm:pt>
    <dgm:pt modelId="{F4FA8FC0-1A2F-4292-B5E1-D4E24FC5AA45}" type="pres">
      <dgm:prSet presAssocID="{AD76F83B-0CF1-4D52-875A-DB54D2653732}" presName="Child2" presStyleLbl="revTx" presStyleIdx="1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08624E5-E0F2-4CA8-9720-FF5A2032E97E}" type="pres">
      <dgm:prSet presAssocID="{BC23BDA2-13B8-4A79-9FAB-28E64F19A2C8}" presName="Child3Accent1" presStyleLbl="alignNode1" presStyleIdx="27" presStyleCnt="51"/>
      <dgm:spPr/>
    </dgm:pt>
    <dgm:pt modelId="{0A501912-2875-4B39-8143-86DF529E71DB}" type="pres">
      <dgm:prSet presAssocID="{BC23BDA2-13B8-4A79-9FAB-28E64F19A2C8}" presName="Child3Accent2" presStyleLbl="alignNode1" presStyleIdx="28" presStyleCnt="51"/>
      <dgm:spPr/>
    </dgm:pt>
    <dgm:pt modelId="{2E07B186-A8EF-43B3-B9DE-9A10BBD9C826}" type="pres">
      <dgm:prSet presAssocID="{BC23BDA2-13B8-4A79-9FAB-28E64F19A2C8}" presName="Child3Accent3" presStyleLbl="alignNode1" presStyleIdx="29" presStyleCnt="51"/>
      <dgm:spPr/>
    </dgm:pt>
    <dgm:pt modelId="{C7CB57C1-5C9D-468F-8902-41704B30B9E0}" type="pres">
      <dgm:prSet presAssocID="{BC23BDA2-13B8-4A79-9FAB-28E64F19A2C8}" presName="Child3Accent4" presStyleLbl="alignNode1" presStyleIdx="30" presStyleCnt="51"/>
      <dgm:spPr/>
    </dgm:pt>
    <dgm:pt modelId="{C2016CE7-15C4-4D3E-A814-8E12223DDF7E}" type="pres">
      <dgm:prSet presAssocID="{BC23BDA2-13B8-4A79-9FAB-28E64F19A2C8}" presName="Child3Accent5" presStyleLbl="alignNode1" presStyleIdx="31" presStyleCnt="51"/>
      <dgm:spPr/>
    </dgm:pt>
    <dgm:pt modelId="{D2370160-9CFC-4E8F-AA28-A9062E957E61}" type="pres">
      <dgm:prSet presAssocID="{BC23BDA2-13B8-4A79-9FAB-28E64F19A2C8}" presName="Child3Accent6" presStyleLbl="alignNode1" presStyleIdx="32" presStyleCnt="51"/>
      <dgm:spPr/>
    </dgm:pt>
    <dgm:pt modelId="{B1A513CA-E721-43B1-9BDD-12E8CC7EF555}" type="pres">
      <dgm:prSet presAssocID="{BC23BDA2-13B8-4A79-9FAB-28E64F19A2C8}" presName="Child3Accent7" presStyleLbl="alignNode1" presStyleIdx="33" presStyleCnt="51"/>
      <dgm:spPr/>
    </dgm:pt>
    <dgm:pt modelId="{65C00DD3-3437-436D-91B3-AB58102A78D8}" type="pres">
      <dgm:prSet presAssocID="{BC23BDA2-13B8-4A79-9FAB-28E64F19A2C8}" presName="Child3" presStyleLbl="revTx" presStyleIdx="2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2BBF28-D254-4DB3-B69A-0D80ED5E2A7B}" type="pres">
      <dgm:prSet presAssocID="{56E42830-33FA-4116-A836-7EF0B5746D72}" presName="Child4Accent1" presStyleLbl="alignNode1" presStyleIdx="34" presStyleCnt="51"/>
      <dgm:spPr/>
    </dgm:pt>
    <dgm:pt modelId="{924E99A1-AD52-42CA-8D29-8439E966DB55}" type="pres">
      <dgm:prSet presAssocID="{56E42830-33FA-4116-A836-7EF0B5746D72}" presName="Child4Accent2" presStyleLbl="alignNode1" presStyleIdx="35" presStyleCnt="51"/>
      <dgm:spPr/>
    </dgm:pt>
    <dgm:pt modelId="{7C129E2B-5F6C-428E-8D39-7420F9081491}" type="pres">
      <dgm:prSet presAssocID="{56E42830-33FA-4116-A836-7EF0B5746D72}" presName="Child4Accent3" presStyleLbl="alignNode1" presStyleIdx="36" presStyleCnt="51"/>
      <dgm:spPr/>
    </dgm:pt>
    <dgm:pt modelId="{6BE58DCD-BBA9-45FE-A768-4B628161DF16}" type="pres">
      <dgm:prSet presAssocID="{56E42830-33FA-4116-A836-7EF0B5746D72}" presName="Child4Accent4" presStyleLbl="alignNode1" presStyleIdx="37" presStyleCnt="51"/>
      <dgm:spPr/>
    </dgm:pt>
    <dgm:pt modelId="{F195A361-1DD6-488A-90E3-C4E26F1EDC2D}" type="pres">
      <dgm:prSet presAssocID="{56E42830-33FA-4116-A836-7EF0B5746D72}" presName="Child4Accent5" presStyleLbl="alignNode1" presStyleIdx="38" presStyleCnt="51"/>
      <dgm:spPr/>
    </dgm:pt>
    <dgm:pt modelId="{3E75C5FD-6043-4431-9E5A-BACF7CFB8FB2}" type="pres">
      <dgm:prSet presAssocID="{56E42830-33FA-4116-A836-7EF0B5746D72}" presName="Child4Accent6" presStyleLbl="alignNode1" presStyleIdx="39" presStyleCnt="51"/>
      <dgm:spPr/>
    </dgm:pt>
    <dgm:pt modelId="{CB8A9808-B98D-4D96-81E7-327191BC4993}" type="pres">
      <dgm:prSet presAssocID="{56E42830-33FA-4116-A836-7EF0B5746D72}" presName="Child4Accent7" presStyleLbl="alignNode1" presStyleIdx="40" presStyleCnt="51"/>
      <dgm:spPr/>
    </dgm:pt>
    <dgm:pt modelId="{2D1FEA8F-0FC4-4AC1-B84E-0682CA77DBF3}" type="pres">
      <dgm:prSet presAssocID="{56E42830-33FA-4116-A836-7EF0B5746D72}" presName="Child4Accent8" presStyleLbl="alignNode1" presStyleIdx="41" presStyleCnt="51"/>
      <dgm:spPr/>
    </dgm:pt>
    <dgm:pt modelId="{F52B9A01-2B12-4219-9168-17DAB379FA79}" type="pres">
      <dgm:prSet presAssocID="{56E42830-33FA-4116-A836-7EF0B5746D72}" presName="Child4" presStyleLbl="revTx" presStyleIdx="3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0A5DD6-48A3-4E49-ABAC-BD8FC5158927}" type="pres">
      <dgm:prSet presAssocID="{760ADD30-8657-4097-9533-C2CA6AA8FF02}" presName="Child5Accent1" presStyleLbl="alignNode1" presStyleIdx="42" presStyleCnt="51"/>
      <dgm:spPr/>
    </dgm:pt>
    <dgm:pt modelId="{11CFFF96-48FD-4748-B054-1777E75A6EA5}" type="pres">
      <dgm:prSet presAssocID="{760ADD30-8657-4097-9533-C2CA6AA8FF02}" presName="Child5Accent2" presStyleLbl="alignNode1" presStyleIdx="43" presStyleCnt="51"/>
      <dgm:spPr/>
    </dgm:pt>
    <dgm:pt modelId="{4136E3DE-577A-497B-9E8A-9AFB75D422B4}" type="pres">
      <dgm:prSet presAssocID="{760ADD30-8657-4097-9533-C2CA6AA8FF02}" presName="Child5Accent3" presStyleLbl="alignNode1" presStyleIdx="44" presStyleCnt="51"/>
      <dgm:spPr/>
    </dgm:pt>
    <dgm:pt modelId="{FDD707AE-AA13-49BA-84BD-212B4F20D08B}" type="pres">
      <dgm:prSet presAssocID="{760ADD30-8657-4097-9533-C2CA6AA8FF02}" presName="Child5Accent4" presStyleLbl="alignNode1" presStyleIdx="45" presStyleCnt="51"/>
      <dgm:spPr/>
    </dgm:pt>
    <dgm:pt modelId="{B1E50ECE-D3D4-477E-99BE-C5BEAB990CED}" type="pres">
      <dgm:prSet presAssocID="{760ADD30-8657-4097-9533-C2CA6AA8FF02}" presName="Child5Accent5" presStyleLbl="alignNode1" presStyleIdx="46" presStyleCnt="51"/>
      <dgm:spPr/>
    </dgm:pt>
    <dgm:pt modelId="{3F1054BB-A158-44A8-B0F7-3BB609464B23}" type="pres">
      <dgm:prSet presAssocID="{760ADD30-8657-4097-9533-C2CA6AA8FF02}" presName="Child5Accent6" presStyleLbl="alignNode1" presStyleIdx="47" presStyleCnt="51"/>
      <dgm:spPr/>
    </dgm:pt>
    <dgm:pt modelId="{826A4399-D170-4775-A3DC-333B277B0123}" type="pres">
      <dgm:prSet presAssocID="{760ADD30-8657-4097-9533-C2CA6AA8FF02}" presName="Child5Accent7" presStyleLbl="alignNode1" presStyleIdx="48" presStyleCnt="51"/>
      <dgm:spPr/>
    </dgm:pt>
    <dgm:pt modelId="{D4EDCDBF-EAAD-4EED-B8EC-B2D2AC93D76B}" type="pres">
      <dgm:prSet presAssocID="{760ADD30-8657-4097-9533-C2CA6AA8FF02}" presName="Child5Accent8" presStyleLbl="alignNode1" presStyleIdx="49" presStyleCnt="51"/>
      <dgm:spPr/>
    </dgm:pt>
    <dgm:pt modelId="{F7456B0F-4559-4159-A95A-05FF85E59818}" type="pres">
      <dgm:prSet presAssocID="{760ADD30-8657-4097-9533-C2CA6AA8FF02}" presName="Child5Accent9" presStyleLbl="alignNode1" presStyleIdx="50" presStyleCnt="51"/>
      <dgm:spPr/>
    </dgm:pt>
    <dgm:pt modelId="{E857DEC3-E32A-4B60-9D3A-A1625D5D9EFD}" type="pres">
      <dgm:prSet presAssocID="{760ADD30-8657-4097-9533-C2CA6AA8FF02}" presName="Child5" presStyleLbl="revTx" presStyleIdx="4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00A491F-85F1-4EF5-9308-1A61E3A5B959}" srcId="{CF8C6B3D-9507-42F0-9959-12FDB9BFF503}" destId="{56E42830-33FA-4116-A836-7EF0B5746D72}" srcOrd="3" destOrd="0" parTransId="{F474955B-FF21-459F-85F1-C133D2AE93A7}" sibTransId="{85ADB1EA-F96C-47E9-ABD5-898086561F38}"/>
    <dgm:cxn modelId="{AFC89B06-731A-4412-A44F-208A78DB7606}" srcId="{CF8C6B3D-9507-42F0-9959-12FDB9BFF503}" destId="{BC23BDA2-13B8-4A79-9FAB-28E64F19A2C8}" srcOrd="2" destOrd="0" parTransId="{DFB1CA8D-9F2B-42CC-8C41-B6399D6BB9DF}" sibTransId="{A2FA9C38-C153-4538-B5E5-D789FED50345}"/>
    <dgm:cxn modelId="{4AB4E65E-4A6D-4789-8EC5-EACEB7C56C52}" srcId="{CF8C6B3D-9507-42F0-9959-12FDB9BFF503}" destId="{AD76F83B-0CF1-4D52-875A-DB54D2653732}" srcOrd="1" destOrd="0" parTransId="{3FC02623-F74E-46CB-BDD9-63034BDB660B}" sibTransId="{C268A6DD-21DB-4DA4-B30F-BBB97AA4A71C}"/>
    <dgm:cxn modelId="{CA6672BC-C780-4B2A-B1DF-94C997F410AA}" type="presOf" srcId="{AD76F83B-0CF1-4D52-875A-DB54D2653732}" destId="{F4FA8FC0-1A2F-4292-B5E1-D4E24FC5AA45}" srcOrd="0" destOrd="0" presId="urn:microsoft.com/office/officeart/2011/layout/ConvergingText"/>
    <dgm:cxn modelId="{655385DE-B599-4A9F-B2D5-640D8D3F8BD0}" type="presOf" srcId="{3917D949-65B9-4E8D-9D95-45BFC380203F}" destId="{948F3F21-7668-462E-A312-32A4F88CB8F3}" srcOrd="0" destOrd="0" presId="urn:microsoft.com/office/officeart/2011/layout/ConvergingText"/>
    <dgm:cxn modelId="{19299677-EE8D-4AB1-B0E0-D61AF867C636}" type="presOf" srcId="{56E42830-33FA-4116-A836-7EF0B5746D72}" destId="{F52B9A01-2B12-4219-9168-17DAB379FA79}" srcOrd="0" destOrd="0" presId="urn:microsoft.com/office/officeart/2011/layout/ConvergingText"/>
    <dgm:cxn modelId="{B8131B51-BA1C-413B-93B2-DD2B3A60B35A}" srcId="{3917D949-65B9-4E8D-9D95-45BFC380203F}" destId="{CF8C6B3D-9507-42F0-9959-12FDB9BFF503}" srcOrd="0" destOrd="0" parTransId="{F44F8A7E-9D85-4546-8210-41F02B47B18D}" sibTransId="{B53047A8-002F-4B48-AC97-41A88CAF3100}"/>
    <dgm:cxn modelId="{A1A87046-75A5-4ECC-B965-03886F6877A5}" type="presOf" srcId="{760ADD30-8657-4097-9533-C2CA6AA8FF02}" destId="{E857DEC3-E32A-4B60-9D3A-A1625D5D9EFD}" srcOrd="0" destOrd="0" presId="urn:microsoft.com/office/officeart/2011/layout/ConvergingText"/>
    <dgm:cxn modelId="{CC0FB520-439D-4E64-94D7-8DA3F6FD04EE}" srcId="{CF8C6B3D-9507-42F0-9959-12FDB9BFF503}" destId="{A010654A-F433-4E2D-8191-00A4AC972084}" srcOrd="0" destOrd="0" parTransId="{024251FE-993A-446D-A5AF-3C8150D417FE}" sibTransId="{BBEB53BC-C7DB-4AA1-BE7E-84D19AE11707}"/>
    <dgm:cxn modelId="{DA9B9BCD-F724-4EF4-91DF-371E6DE8D909}" type="presOf" srcId="{A010654A-F433-4E2D-8191-00A4AC972084}" destId="{FDD753CB-6F29-4362-8C4A-17E9B6A18DC9}" srcOrd="0" destOrd="0" presId="urn:microsoft.com/office/officeart/2011/layout/ConvergingText"/>
    <dgm:cxn modelId="{F009A9FA-3343-454E-9893-3C138D44881B}" type="presOf" srcId="{CF8C6B3D-9507-42F0-9959-12FDB9BFF503}" destId="{CD5A8434-4415-4355-878E-4783FC114703}" srcOrd="0" destOrd="0" presId="urn:microsoft.com/office/officeart/2011/layout/ConvergingText"/>
    <dgm:cxn modelId="{BEBFBFCA-C007-475B-94C6-FB864E9F141E}" type="presOf" srcId="{BC23BDA2-13B8-4A79-9FAB-28E64F19A2C8}" destId="{65C00DD3-3437-436D-91B3-AB58102A78D8}" srcOrd="0" destOrd="0" presId="urn:microsoft.com/office/officeart/2011/layout/ConvergingText"/>
    <dgm:cxn modelId="{47DB6B7F-A265-4B6E-AFAF-9785EDCCC51D}" srcId="{CF8C6B3D-9507-42F0-9959-12FDB9BFF503}" destId="{760ADD30-8657-4097-9533-C2CA6AA8FF02}" srcOrd="4" destOrd="0" parTransId="{85708B70-C0E6-4CBA-88EF-E185E22FB9A4}" sibTransId="{E1035921-7BD3-413B-9DFF-A6F29172FD5C}"/>
    <dgm:cxn modelId="{37DEB1BE-6484-4B30-9403-CA840C31230A}" type="presParOf" srcId="{948F3F21-7668-462E-A312-32A4F88CB8F3}" destId="{02731BA9-BF31-44CE-BB44-5A1228CCE79D}" srcOrd="0" destOrd="0" presId="urn:microsoft.com/office/officeart/2011/layout/ConvergingText"/>
    <dgm:cxn modelId="{95F3325C-8932-4984-9F76-0416355B4432}" type="presParOf" srcId="{02731BA9-BF31-44CE-BB44-5A1228CCE79D}" destId="{182BA32E-041F-47DD-B659-DF4CF57DAB58}" srcOrd="0" destOrd="0" presId="urn:microsoft.com/office/officeart/2011/layout/ConvergingText"/>
    <dgm:cxn modelId="{297F8FC4-213B-4BA6-9BF5-504D614C7AB3}" type="presParOf" srcId="{02731BA9-BF31-44CE-BB44-5A1228CCE79D}" destId="{7191692E-565F-4052-B980-4E2D76328FBD}" srcOrd="1" destOrd="0" presId="urn:microsoft.com/office/officeart/2011/layout/ConvergingText"/>
    <dgm:cxn modelId="{9DCEA21E-7CB9-4B69-B06E-F13B339BE99E}" type="presParOf" srcId="{02731BA9-BF31-44CE-BB44-5A1228CCE79D}" destId="{49214796-AC42-49F3-B4DA-EF02F48DFCED}" srcOrd="2" destOrd="0" presId="urn:microsoft.com/office/officeart/2011/layout/ConvergingText"/>
    <dgm:cxn modelId="{CA315D8F-5DF9-4349-B5F7-D47878275197}" type="presParOf" srcId="{02731BA9-BF31-44CE-BB44-5A1228CCE79D}" destId="{E0BAA405-6A2D-44A3-97B4-ACE3C47A858B}" srcOrd="3" destOrd="0" presId="urn:microsoft.com/office/officeart/2011/layout/ConvergingText"/>
    <dgm:cxn modelId="{86EFF1F0-8A2D-4E50-9876-2B3E5A82C542}" type="presParOf" srcId="{02731BA9-BF31-44CE-BB44-5A1228CCE79D}" destId="{1ECBE025-6A03-42C6-9235-9E6E9BEF1A32}" srcOrd="4" destOrd="0" presId="urn:microsoft.com/office/officeart/2011/layout/ConvergingText"/>
    <dgm:cxn modelId="{5C335225-52F1-45EE-AC19-55560D4EF4AB}" type="presParOf" srcId="{02731BA9-BF31-44CE-BB44-5A1228CCE79D}" destId="{E9780187-22E3-4213-A0AE-9D98B2B7987E}" srcOrd="5" destOrd="0" presId="urn:microsoft.com/office/officeart/2011/layout/ConvergingText"/>
    <dgm:cxn modelId="{8853A4AB-71F8-4A63-A3B1-590FA5173F7F}" type="presParOf" srcId="{02731BA9-BF31-44CE-BB44-5A1228CCE79D}" destId="{654BB076-FE9E-4DF2-9E2C-681DE0607058}" srcOrd="6" destOrd="0" presId="urn:microsoft.com/office/officeart/2011/layout/ConvergingText"/>
    <dgm:cxn modelId="{9D28DBB1-BD4D-4DAC-A9DE-4E8672FE40E0}" type="presParOf" srcId="{02731BA9-BF31-44CE-BB44-5A1228CCE79D}" destId="{82DCDECF-8F3F-4CC9-9350-8A495C55530B}" srcOrd="7" destOrd="0" presId="urn:microsoft.com/office/officeart/2011/layout/ConvergingText"/>
    <dgm:cxn modelId="{A3FC172D-E177-4F88-B11C-0D818C1B70C0}" type="presParOf" srcId="{02731BA9-BF31-44CE-BB44-5A1228CCE79D}" destId="{AF7D3692-D9D7-4EA3-9DEC-C92D290B4F72}" srcOrd="8" destOrd="0" presId="urn:microsoft.com/office/officeart/2011/layout/ConvergingText"/>
    <dgm:cxn modelId="{863F4D8D-48DA-4591-ABDE-547895F370B1}" type="presParOf" srcId="{02731BA9-BF31-44CE-BB44-5A1228CCE79D}" destId="{47EBC022-5AA0-440C-B2DC-E9E4C64F71C0}" srcOrd="9" destOrd="0" presId="urn:microsoft.com/office/officeart/2011/layout/ConvergingText"/>
    <dgm:cxn modelId="{59D3B90C-CE00-4092-BE99-B9E46967CBF1}" type="presParOf" srcId="{02731BA9-BF31-44CE-BB44-5A1228CCE79D}" destId="{CD5A8434-4415-4355-878E-4783FC114703}" srcOrd="10" destOrd="0" presId="urn:microsoft.com/office/officeart/2011/layout/ConvergingText"/>
    <dgm:cxn modelId="{52F6B518-7607-43E5-9679-D5A71A59882E}" type="presParOf" srcId="{02731BA9-BF31-44CE-BB44-5A1228CCE79D}" destId="{CC0C595B-35B6-4337-A335-0A5230379155}" srcOrd="11" destOrd="0" presId="urn:microsoft.com/office/officeart/2011/layout/ConvergingText"/>
    <dgm:cxn modelId="{4423256A-B10A-46B8-AB57-0339888C3258}" type="presParOf" srcId="{02731BA9-BF31-44CE-BB44-5A1228CCE79D}" destId="{EE11F53E-7BB4-485F-93CC-6A4C2DC6130F}" srcOrd="12" destOrd="0" presId="urn:microsoft.com/office/officeart/2011/layout/ConvergingText"/>
    <dgm:cxn modelId="{782213CA-5FAF-4AE4-9683-28384BCC403B}" type="presParOf" srcId="{02731BA9-BF31-44CE-BB44-5A1228CCE79D}" destId="{9960A083-DF2E-4A42-BAB4-64CF6A009887}" srcOrd="13" destOrd="0" presId="urn:microsoft.com/office/officeart/2011/layout/ConvergingText"/>
    <dgm:cxn modelId="{2FD0000A-22C0-4255-B421-7560CC9B8944}" type="presParOf" srcId="{02731BA9-BF31-44CE-BB44-5A1228CCE79D}" destId="{BE68DEAE-C2ED-4C0C-9078-A3C37612667E}" srcOrd="14" destOrd="0" presId="urn:microsoft.com/office/officeart/2011/layout/ConvergingText"/>
    <dgm:cxn modelId="{5B69C69E-4DCC-414A-B4F1-8211014C8BD6}" type="presParOf" srcId="{02731BA9-BF31-44CE-BB44-5A1228CCE79D}" destId="{ACFABB6D-901C-496E-83BB-00265ED62C74}" srcOrd="15" destOrd="0" presId="urn:microsoft.com/office/officeart/2011/layout/ConvergingText"/>
    <dgm:cxn modelId="{C76932DB-651F-4DBA-8FFE-A2FA8A8BBE28}" type="presParOf" srcId="{02731BA9-BF31-44CE-BB44-5A1228CCE79D}" destId="{6C1F2D48-BABF-4C81-B3B7-719FC83594B8}" srcOrd="16" destOrd="0" presId="urn:microsoft.com/office/officeart/2011/layout/ConvergingText"/>
    <dgm:cxn modelId="{E345A421-C6BC-496B-B0EA-EB54C4570F7E}" type="presParOf" srcId="{02731BA9-BF31-44CE-BB44-5A1228CCE79D}" destId="{E4877211-DC72-47E5-8A68-0C71DE4588F8}" srcOrd="17" destOrd="0" presId="urn:microsoft.com/office/officeart/2011/layout/ConvergingText"/>
    <dgm:cxn modelId="{F9A2F9AC-48C1-434B-B5D2-5B1F67944E17}" type="presParOf" srcId="{02731BA9-BF31-44CE-BB44-5A1228CCE79D}" destId="{A7BDBDEF-F5CF-4016-B1B7-318A4056B11E}" srcOrd="18" destOrd="0" presId="urn:microsoft.com/office/officeart/2011/layout/ConvergingText"/>
    <dgm:cxn modelId="{5F26056D-69E4-4EEF-A38E-6B63B07E1490}" type="presParOf" srcId="{02731BA9-BF31-44CE-BB44-5A1228CCE79D}" destId="{850E9672-5490-4EB7-BD43-987E5FABA3D3}" srcOrd="19" destOrd="0" presId="urn:microsoft.com/office/officeart/2011/layout/ConvergingText"/>
    <dgm:cxn modelId="{5CF40B44-9182-464B-BDAE-68A55AE77B50}" type="presParOf" srcId="{02731BA9-BF31-44CE-BB44-5A1228CCE79D}" destId="{FDD753CB-6F29-4362-8C4A-17E9B6A18DC9}" srcOrd="20" destOrd="0" presId="urn:microsoft.com/office/officeart/2011/layout/ConvergingText"/>
    <dgm:cxn modelId="{C125FB42-C45C-4C20-916C-090A34029978}" type="presParOf" srcId="{02731BA9-BF31-44CE-BB44-5A1228CCE79D}" destId="{98D85B95-2542-4212-BC89-5DFA5535F15E}" srcOrd="21" destOrd="0" presId="urn:microsoft.com/office/officeart/2011/layout/ConvergingText"/>
    <dgm:cxn modelId="{34B5BD07-BD01-4B11-AF39-09F209F7F37E}" type="presParOf" srcId="{02731BA9-BF31-44CE-BB44-5A1228CCE79D}" destId="{EA897B65-A170-4CCE-8F16-DFFA65E51E09}" srcOrd="22" destOrd="0" presId="urn:microsoft.com/office/officeart/2011/layout/ConvergingText"/>
    <dgm:cxn modelId="{EB31A110-BDC8-48F0-8CAF-4E7ADBD757A7}" type="presParOf" srcId="{02731BA9-BF31-44CE-BB44-5A1228CCE79D}" destId="{EE2E7B0E-7790-478B-A695-951DB310DF76}" srcOrd="23" destOrd="0" presId="urn:microsoft.com/office/officeart/2011/layout/ConvergingText"/>
    <dgm:cxn modelId="{8AA232A8-67F2-42B9-A8A9-E35DA62DE7E7}" type="presParOf" srcId="{02731BA9-BF31-44CE-BB44-5A1228CCE79D}" destId="{AC00956B-C93E-46C1-91EC-640455B72531}" srcOrd="24" destOrd="0" presId="urn:microsoft.com/office/officeart/2011/layout/ConvergingText"/>
    <dgm:cxn modelId="{666494B9-8882-4DCE-80EF-BB570AA6C11A}" type="presParOf" srcId="{02731BA9-BF31-44CE-BB44-5A1228CCE79D}" destId="{DE725516-6FCF-403B-B923-D470DE2A1A60}" srcOrd="25" destOrd="0" presId="urn:microsoft.com/office/officeart/2011/layout/ConvergingText"/>
    <dgm:cxn modelId="{16550436-2303-4A82-9904-307C1AAB0E44}" type="presParOf" srcId="{02731BA9-BF31-44CE-BB44-5A1228CCE79D}" destId="{3C21E643-C547-484D-A599-E05E866A8AC5}" srcOrd="26" destOrd="0" presId="urn:microsoft.com/office/officeart/2011/layout/ConvergingText"/>
    <dgm:cxn modelId="{E4435345-7AD7-41C5-A8DD-05C5FAD909BB}" type="presParOf" srcId="{02731BA9-BF31-44CE-BB44-5A1228CCE79D}" destId="{91E6E030-945E-4CC0-97A5-5C7FDB7F6EC3}" srcOrd="27" destOrd="0" presId="urn:microsoft.com/office/officeart/2011/layout/ConvergingText"/>
    <dgm:cxn modelId="{D99A74CA-F3E9-4316-A1AF-F2FF480DB53C}" type="presParOf" srcId="{02731BA9-BF31-44CE-BB44-5A1228CCE79D}" destId="{F4FA8FC0-1A2F-4292-B5E1-D4E24FC5AA45}" srcOrd="28" destOrd="0" presId="urn:microsoft.com/office/officeart/2011/layout/ConvergingText"/>
    <dgm:cxn modelId="{9E1435CB-26DA-4E89-801F-B248842BBF54}" type="presParOf" srcId="{02731BA9-BF31-44CE-BB44-5A1228CCE79D}" destId="{A08624E5-E0F2-4CA8-9720-FF5A2032E97E}" srcOrd="29" destOrd="0" presId="urn:microsoft.com/office/officeart/2011/layout/ConvergingText"/>
    <dgm:cxn modelId="{EE29154A-7508-4A9B-A203-C2E9FA5E2970}" type="presParOf" srcId="{02731BA9-BF31-44CE-BB44-5A1228CCE79D}" destId="{0A501912-2875-4B39-8143-86DF529E71DB}" srcOrd="30" destOrd="0" presId="urn:microsoft.com/office/officeart/2011/layout/ConvergingText"/>
    <dgm:cxn modelId="{F9888B07-1140-4F1D-A719-BC3B27879945}" type="presParOf" srcId="{02731BA9-BF31-44CE-BB44-5A1228CCE79D}" destId="{2E07B186-A8EF-43B3-B9DE-9A10BBD9C826}" srcOrd="31" destOrd="0" presId="urn:microsoft.com/office/officeart/2011/layout/ConvergingText"/>
    <dgm:cxn modelId="{E764A58D-E139-495A-A3B0-57DDFAD3DA4A}" type="presParOf" srcId="{02731BA9-BF31-44CE-BB44-5A1228CCE79D}" destId="{C7CB57C1-5C9D-468F-8902-41704B30B9E0}" srcOrd="32" destOrd="0" presId="urn:microsoft.com/office/officeart/2011/layout/ConvergingText"/>
    <dgm:cxn modelId="{B47D81E6-5B04-4976-94E8-8A19097B1937}" type="presParOf" srcId="{02731BA9-BF31-44CE-BB44-5A1228CCE79D}" destId="{C2016CE7-15C4-4D3E-A814-8E12223DDF7E}" srcOrd="33" destOrd="0" presId="urn:microsoft.com/office/officeart/2011/layout/ConvergingText"/>
    <dgm:cxn modelId="{B8A26302-12CA-4138-9A8F-CEF552D50B0E}" type="presParOf" srcId="{02731BA9-BF31-44CE-BB44-5A1228CCE79D}" destId="{D2370160-9CFC-4E8F-AA28-A9062E957E61}" srcOrd="34" destOrd="0" presId="urn:microsoft.com/office/officeart/2011/layout/ConvergingText"/>
    <dgm:cxn modelId="{6B74C7AA-3092-44C3-8E2B-3426987D07B8}" type="presParOf" srcId="{02731BA9-BF31-44CE-BB44-5A1228CCE79D}" destId="{B1A513CA-E721-43B1-9BDD-12E8CC7EF555}" srcOrd="35" destOrd="0" presId="urn:microsoft.com/office/officeart/2011/layout/ConvergingText"/>
    <dgm:cxn modelId="{E65E9B86-1E00-4303-B8F6-3343DF7A0AE1}" type="presParOf" srcId="{02731BA9-BF31-44CE-BB44-5A1228CCE79D}" destId="{65C00DD3-3437-436D-91B3-AB58102A78D8}" srcOrd="36" destOrd="0" presId="urn:microsoft.com/office/officeart/2011/layout/ConvergingText"/>
    <dgm:cxn modelId="{56EB8169-D599-4B3A-BFD3-C79F163F3B8E}" type="presParOf" srcId="{02731BA9-BF31-44CE-BB44-5A1228CCE79D}" destId="{102BBF28-D254-4DB3-B69A-0D80ED5E2A7B}" srcOrd="37" destOrd="0" presId="urn:microsoft.com/office/officeart/2011/layout/ConvergingText"/>
    <dgm:cxn modelId="{BA52FE58-8744-41DB-9702-39486704F328}" type="presParOf" srcId="{02731BA9-BF31-44CE-BB44-5A1228CCE79D}" destId="{924E99A1-AD52-42CA-8D29-8439E966DB55}" srcOrd="38" destOrd="0" presId="urn:microsoft.com/office/officeart/2011/layout/ConvergingText"/>
    <dgm:cxn modelId="{EC9CEF02-82A3-4564-B654-29BD916F437D}" type="presParOf" srcId="{02731BA9-BF31-44CE-BB44-5A1228CCE79D}" destId="{7C129E2B-5F6C-428E-8D39-7420F9081491}" srcOrd="39" destOrd="0" presId="urn:microsoft.com/office/officeart/2011/layout/ConvergingText"/>
    <dgm:cxn modelId="{3D496312-2451-4266-8828-F97A1B8EC389}" type="presParOf" srcId="{02731BA9-BF31-44CE-BB44-5A1228CCE79D}" destId="{6BE58DCD-BBA9-45FE-A768-4B628161DF16}" srcOrd="40" destOrd="0" presId="urn:microsoft.com/office/officeart/2011/layout/ConvergingText"/>
    <dgm:cxn modelId="{2A4C2365-67F5-4862-A32A-F7ADA27C5424}" type="presParOf" srcId="{02731BA9-BF31-44CE-BB44-5A1228CCE79D}" destId="{F195A361-1DD6-488A-90E3-C4E26F1EDC2D}" srcOrd="41" destOrd="0" presId="urn:microsoft.com/office/officeart/2011/layout/ConvergingText"/>
    <dgm:cxn modelId="{13182CEE-08AA-4A8B-B4C7-A7202692CB6C}" type="presParOf" srcId="{02731BA9-BF31-44CE-BB44-5A1228CCE79D}" destId="{3E75C5FD-6043-4431-9E5A-BACF7CFB8FB2}" srcOrd="42" destOrd="0" presId="urn:microsoft.com/office/officeart/2011/layout/ConvergingText"/>
    <dgm:cxn modelId="{36EE1D9E-A42A-4115-8EA0-57835F9E6415}" type="presParOf" srcId="{02731BA9-BF31-44CE-BB44-5A1228CCE79D}" destId="{CB8A9808-B98D-4D96-81E7-327191BC4993}" srcOrd="43" destOrd="0" presId="urn:microsoft.com/office/officeart/2011/layout/ConvergingText"/>
    <dgm:cxn modelId="{528913DA-2EEA-4A1E-A322-4C6090455203}" type="presParOf" srcId="{02731BA9-BF31-44CE-BB44-5A1228CCE79D}" destId="{2D1FEA8F-0FC4-4AC1-B84E-0682CA77DBF3}" srcOrd="44" destOrd="0" presId="urn:microsoft.com/office/officeart/2011/layout/ConvergingText"/>
    <dgm:cxn modelId="{3E30AB51-23E7-4736-9D67-CC727248F1C4}" type="presParOf" srcId="{02731BA9-BF31-44CE-BB44-5A1228CCE79D}" destId="{F52B9A01-2B12-4219-9168-17DAB379FA79}" srcOrd="45" destOrd="0" presId="urn:microsoft.com/office/officeart/2011/layout/ConvergingText"/>
    <dgm:cxn modelId="{BAFF515F-01BB-4806-A5A0-035FC599EFBD}" type="presParOf" srcId="{02731BA9-BF31-44CE-BB44-5A1228CCE79D}" destId="{1C0A5DD6-48A3-4E49-ABAC-BD8FC5158927}" srcOrd="46" destOrd="0" presId="urn:microsoft.com/office/officeart/2011/layout/ConvergingText"/>
    <dgm:cxn modelId="{70F8DD32-7D25-47AB-9177-2FF7F0EF9ED6}" type="presParOf" srcId="{02731BA9-BF31-44CE-BB44-5A1228CCE79D}" destId="{11CFFF96-48FD-4748-B054-1777E75A6EA5}" srcOrd="47" destOrd="0" presId="urn:microsoft.com/office/officeart/2011/layout/ConvergingText"/>
    <dgm:cxn modelId="{79EAF4DF-4A56-4DB3-9BC3-2EBC3E841E1C}" type="presParOf" srcId="{02731BA9-BF31-44CE-BB44-5A1228CCE79D}" destId="{4136E3DE-577A-497B-9E8A-9AFB75D422B4}" srcOrd="48" destOrd="0" presId="urn:microsoft.com/office/officeart/2011/layout/ConvergingText"/>
    <dgm:cxn modelId="{FB24BBB3-2D12-40FE-9DFA-A9204567767D}" type="presParOf" srcId="{02731BA9-BF31-44CE-BB44-5A1228CCE79D}" destId="{FDD707AE-AA13-49BA-84BD-212B4F20D08B}" srcOrd="49" destOrd="0" presId="urn:microsoft.com/office/officeart/2011/layout/ConvergingText"/>
    <dgm:cxn modelId="{80DFDC79-3CD1-47CD-BD7C-2ADAD78AAB92}" type="presParOf" srcId="{02731BA9-BF31-44CE-BB44-5A1228CCE79D}" destId="{B1E50ECE-D3D4-477E-99BE-C5BEAB990CED}" srcOrd="50" destOrd="0" presId="urn:microsoft.com/office/officeart/2011/layout/ConvergingText"/>
    <dgm:cxn modelId="{C8735AEE-E369-40AD-86FF-501F113C657C}" type="presParOf" srcId="{02731BA9-BF31-44CE-BB44-5A1228CCE79D}" destId="{3F1054BB-A158-44A8-B0F7-3BB609464B23}" srcOrd="51" destOrd="0" presId="urn:microsoft.com/office/officeart/2011/layout/ConvergingText"/>
    <dgm:cxn modelId="{085D6402-5A52-4F8A-8FAC-51B3FDEDF0F0}" type="presParOf" srcId="{02731BA9-BF31-44CE-BB44-5A1228CCE79D}" destId="{826A4399-D170-4775-A3DC-333B277B0123}" srcOrd="52" destOrd="0" presId="urn:microsoft.com/office/officeart/2011/layout/ConvergingText"/>
    <dgm:cxn modelId="{F018C01A-9738-47CB-B25D-6E4E28369E00}" type="presParOf" srcId="{02731BA9-BF31-44CE-BB44-5A1228CCE79D}" destId="{D4EDCDBF-EAAD-4EED-B8EC-B2D2AC93D76B}" srcOrd="53" destOrd="0" presId="urn:microsoft.com/office/officeart/2011/layout/ConvergingText"/>
    <dgm:cxn modelId="{EF699D60-9E4E-4183-ACCE-C9A3EC7AB2C0}" type="presParOf" srcId="{02731BA9-BF31-44CE-BB44-5A1228CCE79D}" destId="{F7456B0F-4559-4159-A95A-05FF85E59818}" srcOrd="54" destOrd="0" presId="urn:microsoft.com/office/officeart/2011/layout/ConvergingText"/>
    <dgm:cxn modelId="{4C88623D-291D-489F-AC71-1956B3286609}" type="presParOf" srcId="{02731BA9-BF31-44CE-BB44-5A1228CCE79D}" destId="{E857DEC3-E32A-4B60-9D3A-A1625D5D9EFD}" srcOrd="5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917D949-65B9-4E8D-9D95-45BFC380203F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F8C6B3D-9507-42F0-9959-12FDB9BFF503}">
      <dgm:prSet phldrT="[Tekst]" custT="1"/>
      <dgm:spPr/>
      <dgm:t>
        <a:bodyPr/>
        <a:lstStyle/>
        <a:p>
          <a:pPr algn="l"/>
          <a:r>
            <a:rPr lang="pl-PL" sz="2800"/>
            <a:t>+</a:t>
          </a:r>
          <a:endParaRPr lang="pl-PL" sz="5200"/>
        </a:p>
      </dgm:t>
    </dgm:pt>
    <dgm:pt modelId="{F44F8A7E-9D85-4546-8210-41F02B47B18D}" type="parTrans" cxnId="{B8131B51-BA1C-413B-93B2-DD2B3A60B35A}">
      <dgm:prSet/>
      <dgm:spPr/>
      <dgm:t>
        <a:bodyPr/>
        <a:lstStyle/>
        <a:p>
          <a:endParaRPr lang="pl-PL"/>
        </a:p>
      </dgm:t>
    </dgm:pt>
    <dgm:pt modelId="{B53047A8-002F-4B48-AC97-41A88CAF3100}" type="sibTrans" cxnId="{B8131B51-BA1C-413B-93B2-DD2B3A60B35A}">
      <dgm:prSet/>
      <dgm:spPr/>
      <dgm:t>
        <a:bodyPr/>
        <a:lstStyle/>
        <a:p>
          <a:endParaRPr lang="pl-PL"/>
        </a:p>
      </dgm:t>
    </dgm:pt>
    <dgm:pt modelId="{A010654A-F433-4E2D-8191-00A4AC972084}">
      <dgm:prSet phldrT="[Tekst]"/>
      <dgm:spPr/>
      <dgm:t>
        <a:bodyPr/>
        <a:lstStyle/>
        <a:p>
          <a:r>
            <a:rPr lang="pl-PL"/>
            <a:t>117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024251FE-993A-446D-A5AF-3C8150D417FE}" type="parTrans" cxnId="{CC0FB520-439D-4E64-94D7-8DA3F6FD04EE}">
      <dgm:prSet/>
      <dgm:spPr/>
      <dgm:t>
        <a:bodyPr/>
        <a:lstStyle/>
        <a:p>
          <a:endParaRPr lang="pl-PL"/>
        </a:p>
      </dgm:t>
    </dgm:pt>
    <dgm:pt modelId="{BBEB53BC-C7DB-4AA1-BE7E-84D19AE11707}" type="sibTrans" cxnId="{CC0FB520-439D-4E64-94D7-8DA3F6FD04EE}">
      <dgm:prSet/>
      <dgm:spPr/>
      <dgm:t>
        <a:bodyPr/>
        <a:lstStyle/>
        <a:p>
          <a:endParaRPr lang="pl-PL"/>
        </a:p>
      </dgm:t>
    </dgm:pt>
    <dgm:pt modelId="{AD76F83B-0CF1-4D52-875A-DB54D2653732}">
      <dgm:prSet phldrT="[Tekst]"/>
      <dgm:spPr/>
      <dgm:t>
        <a:bodyPr/>
        <a:lstStyle/>
        <a:p>
          <a:r>
            <a:rPr lang="pl-PL"/>
            <a:t>98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3FC02623-F74E-46CB-BDD9-63034BDB660B}" type="parTrans" cxnId="{4AB4E65E-4A6D-4789-8EC5-EACEB7C56C52}">
      <dgm:prSet/>
      <dgm:spPr/>
      <dgm:t>
        <a:bodyPr/>
        <a:lstStyle/>
        <a:p>
          <a:endParaRPr lang="pl-PL"/>
        </a:p>
      </dgm:t>
    </dgm:pt>
    <dgm:pt modelId="{C268A6DD-21DB-4DA4-B30F-BBB97AA4A71C}" type="sibTrans" cxnId="{4AB4E65E-4A6D-4789-8EC5-EACEB7C56C52}">
      <dgm:prSet/>
      <dgm:spPr/>
      <dgm:t>
        <a:bodyPr/>
        <a:lstStyle/>
        <a:p>
          <a:endParaRPr lang="pl-PL"/>
        </a:p>
      </dgm:t>
    </dgm:pt>
    <dgm:pt modelId="{BC23BDA2-13B8-4A79-9FAB-28E64F19A2C8}">
      <dgm:prSet phldrT="[Tekst]"/>
      <dgm:spPr/>
      <dgm:t>
        <a:bodyPr/>
        <a:lstStyle/>
        <a:p>
          <a:r>
            <a:rPr lang="pl-PL"/>
            <a:t>157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DFB1CA8D-9F2B-42CC-8C41-B6399D6BB9DF}" type="parTrans" cxnId="{AFC89B06-731A-4412-A44F-208A78DB7606}">
      <dgm:prSet/>
      <dgm:spPr/>
      <dgm:t>
        <a:bodyPr/>
        <a:lstStyle/>
        <a:p>
          <a:endParaRPr lang="pl-PL"/>
        </a:p>
      </dgm:t>
    </dgm:pt>
    <dgm:pt modelId="{A2FA9C38-C153-4538-B5E5-D789FED50345}" type="sibTrans" cxnId="{AFC89B06-731A-4412-A44F-208A78DB7606}">
      <dgm:prSet/>
      <dgm:spPr/>
      <dgm:t>
        <a:bodyPr/>
        <a:lstStyle/>
        <a:p>
          <a:endParaRPr lang="pl-PL"/>
        </a:p>
      </dgm:t>
    </dgm:pt>
    <dgm:pt modelId="{760ADD30-8657-4097-9533-C2CA6AA8FF02}">
      <dgm:prSet phldrT="[Tekst]"/>
      <dgm:spPr/>
      <dgm:t>
        <a:bodyPr/>
        <a:lstStyle/>
        <a:p>
          <a:r>
            <a:rPr lang="pl-PL"/>
            <a:t>129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85708B70-C0E6-4CBA-88EF-E185E22FB9A4}" type="parTrans" cxnId="{47DB6B7F-A265-4B6E-AFAF-9785EDCCC51D}">
      <dgm:prSet/>
      <dgm:spPr/>
      <dgm:t>
        <a:bodyPr/>
        <a:lstStyle/>
        <a:p>
          <a:endParaRPr lang="pl-PL"/>
        </a:p>
      </dgm:t>
    </dgm:pt>
    <dgm:pt modelId="{E1035921-7BD3-413B-9DFF-A6F29172FD5C}" type="sibTrans" cxnId="{47DB6B7F-A265-4B6E-AFAF-9785EDCCC51D}">
      <dgm:prSet/>
      <dgm:spPr/>
      <dgm:t>
        <a:bodyPr/>
        <a:lstStyle/>
        <a:p>
          <a:endParaRPr lang="pl-PL"/>
        </a:p>
      </dgm:t>
    </dgm:pt>
    <dgm:pt modelId="{56E42830-33FA-4116-A836-7EF0B5746D72}">
      <dgm:prSet phldrT="[Tekst]"/>
      <dgm:spPr/>
      <dgm:t>
        <a:bodyPr/>
        <a:lstStyle/>
        <a:p>
          <a:r>
            <a:rPr lang="pl-PL"/>
            <a:t>138 zł </a:t>
          </a:r>
          <a:r>
            <a:rPr lang="pl-PL">
              <a:latin typeface="Calibri"/>
            </a:rPr>
            <a:t>∙</a:t>
          </a:r>
          <a:endParaRPr lang="pl-PL"/>
        </a:p>
      </dgm:t>
    </dgm:pt>
    <dgm:pt modelId="{F474955B-FF21-459F-85F1-C133D2AE93A7}" type="parTrans" cxnId="{900A491F-85F1-4EF5-9308-1A61E3A5B959}">
      <dgm:prSet/>
      <dgm:spPr/>
      <dgm:t>
        <a:bodyPr/>
        <a:lstStyle/>
        <a:p>
          <a:endParaRPr lang="pl-PL"/>
        </a:p>
      </dgm:t>
    </dgm:pt>
    <dgm:pt modelId="{85ADB1EA-F96C-47E9-ABD5-898086561F38}" type="sibTrans" cxnId="{900A491F-85F1-4EF5-9308-1A61E3A5B959}">
      <dgm:prSet/>
      <dgm:spPr/>
      <dgm:t>
        <a:bodyPr/>
        <a:lstStyle/>
        <a:p>
          <a:endParaRPr lang="pl-PL"/>
        </a:p>
      </dgm:t>
    </dgm:pt>
    <dgm:pt modelId="{948F3F21-7668-462E-A312-32A4F88CB8F3}" type="pres">
      <dgm:prSet presAssocID="{3917D949-65B9-4E8D-9D95-45BFC380203F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02731BA9-BF31-44CE-BB44-5A1228CCE79D}" type="pres">
      <dgm:prSet presAssocID="{CF8C6B3D-9507-42F0-9959-12FDB9BFF503}" presName="composite" presStyleCnt="0"/>
      <dgm:spPr/>
    </dgm:pt>
    <dgm:pt modelId="{182BA32E-041F-47DD-B659-DF4CF57DAB58}" type="pres">
      <dgm:prSet presAssocID="{CF8C6B3D-9507-42F0-9959-12FDB9BFF503}" presName="ParentAccent1" presStyleLbl="alignNode1" presStyleIdx="0" presStyleCnt="51"/>
      <dgm:spPr/>
    </dgm:pt>
    <dgm:pt modelId="{7191692E-565F-4052-B980-4E2D76328FBD}" type="pres">
      <dgm:prSet presAssocID="{CF8C6B3D-9507-42F0-9959-12FDB9BFF503}" presName="ParentAccent2" presStyleLbl="alignNode1" presStyleIdx="1" presStyleCnt="51"/>
      <dgm:spPr/>
    </dgm:pt>
    <dgm:pt modelId="{49214796-AC42-49F3-B4DA-EF02F48DFCED}" type="pres">
      <dgm:prSet presAssocID="{CF8C6B3D-9507-42F0-9959-12FDB9BFF503}" presName="ParentAccent3" presStyleLbl="alignNode1" presStyleIdx="2" presStyleCnt="51"/>
      <dgm:spPr/>
    </dgm:pt>
    <dgm:pt modelId="{E0BAA405-6A2D-44A3-97B4-ACE3C47A858B}" type="pres">
      <dgm:prSet presAssocID="{CF8C6B3D-9507-42F0-9959-12FDB9BFF503}" presName="ParentAccent4" presStyleLbl="alignNode1" presStyleIdx="3" presStyleCnt="51"/>
      <dgm:spPr/>
    </dgm:pt>
    <dgm:pt modelId="{1ECBE025-6A03-42C6-9235-9E6E9BEF1A32}" type="pres">
      <dgm:prSet presAssocID="{CF8C6B3D-9507-42F0-9959-12FDB9BFF503}" presName="ParentAccent5" presStyleLbl="alignNode1" presStyleIdx="4" presStyleCnt="51"/>
      <dgm:spPr/>
    </dgm:pt>
    <dgm:pt modelId="{E9780187-22E3-4213-A0AE-9D98B2B7987E}" type="pres">
      <dgm:prSet presAssocID="{CF8C6B3D-9507-42F0-9959-12FDB9BFF503}" presName="ParentAccent6" presStyleLbl="alignNode1" presStyleIdx="5" presStyleCnt="51"/>
      <dgm:spPr/>
    </dgm:pt>
    <dgm:pt modelId="{654BB076-FE9E-4DF2-9E2C-681DE0607058}" type="pres">
      <dgm:prSet presAssocID="{CF8C6B3D-9507-42F0-9959-12FDB9BFF503}" presName="ParentAccent7" presStyleLbl="alignNode1" presStyleIdx="6" presStyleCnt="51"/>
      <dgm:spPr/>
    </dgm:pt>
    <dgm:pt modelId="{82DCDECF-8F3F-4CC9-9350-8A495C55530B}" type="pres">
      <dgm:prSet presAssocID="{CF8C6B3D-9507-42F0-9959-12FDB9BFF503}" presName="ParentAccent8" presStyleLbl="alignNode1" presStyleIdx="7" presStyleCnt="51"/>
      <dgm:spPr/>
    </dgm:pt>
    <dgm:pt modelId="{AF7D3692-D9D7-4EA3-9DEC-C92D290B4F72}" type="pres">
      <dgm:prSet presAssocID="{CF8C6B3D-9507-42F0-9959-12FDB9BFF503}" presName="ParentAccent9" presStyleLbl="alignNode1" presStyleIdx="8" presStyleCnt="51"/>
      <dgm:spPr/>
    </dgm:pt>
    <dgm:pt modelId="{47EBC022-5AA0-440C-B2DC-E9E4C64F71C0}" type="pres">
      <dgm:prSet presAssocID="{CF8C6B3D-9507-42F0-9959-12FDB9BFF503}" presName="ParentAccent10" presStyleLbl="alignNode1" presStyleIdx="9" presStyleCnt="51"/>
      <dgm:spPr/>
    </dgm:pt>
    <dgm:pt modelId="{CD5A8434-4415-4355-878E-4783FC114703}" type="pres">
      <dgm:prSet presAssocID="{CF8C6B3D-9507-42F0-9959-12FDB9BFF503}" presName="Parent" presStyleLbl="alignNode1" presStyleIdx="10" presStyleCnt="51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0C595B-35B6-4337-A335-0A5230379155}" type="pres">
      <dgm:prSet presAssocID="{A010654A-F433-4E2D-8191-00A4AC972084}" presName="Child1Accent1" presStyleLbl="alignNode1" presStyleIdx="11" presStyleCnt="51"/>
      <dgm:spPr/>
    </dgm:pt>
    <dgm:pt modelId="{EE11F53E-7BB4-485F-93CC-6A4C2DC6130F}" type="pres">
      <dgm:prSet presAssocID="{A010654A-F433-4E2D-8191-00A4AC972084}" presName="Child1Accent2" presStyleLbl="alignNode1" presStyleIdx="12" presStyleCnt="51"/>
      <dgm:spPr/>
    </dgm:pt>
    <dgm:pt modelId="{9960A083-DF2E-4A42-BAB4-64CF6A009887}" type="pres">
      <dgm:prSet presAssocID="{A010654A-F433-4E2D-8191-00A4AC972084}" presName="Child1Accent3" presStyleLbl="alignNode1" presStyleIdx="13" presStyleCnt="51"/>
      <dgm:spPr/>
    </dgm:pt>
    <dgm:pt modelId="{BE68DEAE-C2ED-4C0C-9078-A3C37612667E}" type="pres">
      <dgm:prSet presAssocID="{A010654A-F433-4E2D-8191-00A4AC972084}" presName="Child1Accent4" presStyleLbl="alignNode1" presStyleIdx="14" presStyleCnt="51"/>
      <dgm:spPr/>
    </dgm:pt>
    <dgm:pt modelId="{ACFABB6D-901C-496E-83BB-00265ED62C74}" type="pres">
      <dgm:prSet presAssocID="{A010654A-F433-4E2D-8191-00A4AC972084}" presName="Child1Accent5" presStyleLbl="alignNode1" presStyleIdx="15" presStyleCnt="51"/>
      <dgm:spPr/>
    </dgm:pt>
    <dgm:pt modelId="{6C1F2D48-BABF-4C81-B3B7-719FC83594B8}" type="pres">
      <dgm:prSet presAssocID="{A010654A-F433-4E2D-8191-00A4AC972084}" presName="Child1Accent6" presStyleLbl="alignNode1" presStyleIdx="16" presStyleCnt="51"/>
      <dgm:spPr/>
    </dgm:pt>
    <dgm:pt modelId="{E4877211-DC72-47E5-8A68-0C71DE4588F8}" type="pres">
      <dgm:prSet presAssocID="{A010654A-F433-4E2D-8191-00A4AC972084}" presName="Child1Accent7" presStyleLbl="alignNode1" presStyleIdx="17" presStyleCnt="51"/>
      <dgm:spPr/>
    </dgm:pt>
    <dgm:pt modelId="{A7BDBDEF-F5CF-4016-B1B7-318A4056B11E}" type="pres">
      <dgm:prSet presAssocID="{A010654A-F433-4E2D-8191-00A4AC972084}" presName="Child1Accent8" presStyleLbl="alignNode1" presStyleIdx="18" presStyleCnt="51"/>
      <dgm:spPr/>
    </dgm:pt>
    <dgm:pt modelId="{850E9672-5490-4EB7-BD43-987E5FABA3D3}" type="pres">
      <dgm:prSet presAssocID="{A010654A-F433-4E2D-8191-00A4AC972084}" presName="Child1Accent9" presStyleLbl="alignNode1" presStyleIdx="19" presStyleCnt="51"/>
      <dgm:spPr/>
    </dgm:pt>
    <dgm:pt modelId="{FDD753CB-6F29-4362-8C4A-17E9B6A18DC9}" type="pres">
      <dgm:prSet presAssocID="{A010654A-F433-4E2D-8191-00A4AC972084}" presName="Child1" presStyleLbl="revTx" presStyleIdx="0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D85B95-2542-4212-BC89-5DFA5535F15E}" type="pres">
      <dgm:prSet presAssocID="{AD76F83B-0CF1-4D52-875A-DB54D2653732}" presName="Child2Accent1" presStyleLbl="alignNode1" presStyleIdx="20" presStyleCnt="51"/>
      <dgm:spPr/>
    </dgm:pt>
    <dgm:pt modelId="{EA897B65-A170-4CCE-8F16-DFFA65E51E09}" type="pres">
      <dgm:prSet presAssocID="{AD76F83B-0CF1-4D52-875A-DB54D2653732}" presName="Child2Accent2" presStyleLbl="alignNode1" presStyleIdx="21" presStyleCnt="51"/>
      <dgm:spPr/>
    </dgm:pt>
    <dgm:pt modelId="{EE2E7B0E-7790-478B-A695-951DB310DF76}" type="pres">
      <dgm:prSet presAssocID="{AD76F83B-0CF1-4D52-875A-DB54D2653732}" presName="Child2Accent3" presStyleLbl="alignNode1" presStyleIdx="22" presStyleCnt="51"/>
      <dgm:spPr/>
    </dgm:pt>
    <dgm:pt modelId="{AC00956B-C93E-46C1-91EC-640455B72531}" type="pres">
      <dgm:prSet presAssocID="{AD76F83B-0CF1-4D52-875A-DB54D2653732}" presName="Child2Accent4" presStyleLbl="alignNode1" presStyleIdx="23" presStyleCnt="51"/>
      <dgm:spPr/>
    </dgm:pt>
    <dgm:pt modelId="{DE725516-6FCF-403B-B923-D470DE2A1A60}" type="pres">
      <dgm:prSet presAssocID="{AD76F83B-0CF1-4D52-875A-DB54D2653732}" presName="Child2Accent5" presStyleLbl="alignNode1" presStyleIdx="24" presStyleCnt="51"/>
      <dgm:spPr/>
    </dgm:pt>
    <dgm:pt modelId="{3C21E643-C547-484D-A599-E05E866A8AC5}" type="pres">
      <dgm:prSet presAssocID="{AD76F83B-0CF1-4D52-875A-DB54D2653732}" presName="Child2Accent6" presStyleLbl="alignNode1" presStyleIdx="25" presStyleCnt="51"/>
      <dgm:spPr/>
    </dgm:pt>
    <dgm:pt modelId="{91E6E030-945E-4CC0-97A5-5C7FDB7F6EC3}" type="pres">
      <dgm:prSet presAssocID="{AD76F83B-0CF1-4D52-875A-DB54D2653732}" presName="Child2Accent7" presStyleLbl="alignNode1" presStyleIdx="26" presStyleCnt="51"/>
      <dgm:spPr/>
    </dgm:pt>
    <dgm:pt modelId="{F4FA8FC0-1A2F-4292-B5E1-D4E24FC5AA45}" type="pres">
      <dgm:prSet presAssocID="{AD76F83B-0CF1-4D52-875A-DB54D2653732}" presName="Child2" presStyleLbl="revTx" presStyleIdx="1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08624E5-E0F2-4CA8-9720-FF5A2032E97E}" type="pres">
      <dgm:prSet presAssocID="{BC23BDA2-13B8-4A79-9FAB-28E64F19A2C8}" presName="Child3Accent1" presStyleLbl="alignNode1" presStyleIdx="27" presStyleCnt="51"/>
      <dgm:spPr/>
    </dgm:pt>
    <dgm:pt modelId="{0A501912-2875-4B39-8143-86DF529E71DB}" type="pres">
      <dgm:prSet presAssocID="{BC23BDA2-13B8-4A79-9FAB-28E64F19A2C8}" presName="Child3Accent2" presStyleLbl="alignNode1" presStyleIdx="28" presStyleCnt="51"/>
      <dgm:spPr/>
    </dgm:pt>
    <dgm:pt modelId="{2E07B186-A8EF-43B3-B9DE-9A10BBD9C826}" type="pres">
      <dgm:prSet presAssocID="{BC23BDA2-13B8-4A79-9FAB-28E64F19A2C8}" presName="Child3Accent3" presStyleLbl="alignNode1" presStyleIdx="29" presStyleCnt="51"/>
      <dgm:spPr/>
    </dgm:pt>
    <dgm:pt modelId="{C7CB57C1-5C9D-468F-8902-41704B30B9E0}" type="pres">
      <dgm:prSet presAssocID="{BC23BDA2-13B8-4A79-9FAB-28E64F19A2C8}" presName="Child3Accent4" presStyleLbl="alignNode1" presStyleIdx="30" presStyleCnt="51"/>
      <dgm:spPr/>
    </dgm:pt>
    <dgm:pt modelId="{C2016CE7-15C4-4D3E-A814-8E12223DDF7E}" type="pres">
      <dgm:prSet presAssocID="{BC23BDA2-13B8-4A79-9FAB-28E64F19A2C8}" presName="Child3Accent5" presStyleLbl="alignNode1" presStyleIdx="31" presStyleCnt="51"/>
      <dgm:spPr/>
    </dgm:pt>
    <dgm:pt modelId="{D2370160-9CFC-4E8F-AA28-A9062E957E61}" type="pres">
      <dgm:prSet presAssocID="{BC23BDA2-13B8-4A79-9FAB-28E64F19A2C8}" presName="Child3Accent6" presStyleLbl="alignNode1" presStyleIdx="32" presStyleCnt="51"/>
      <dgm:spPr/>
    </dgm:pt>
    <dgm:pt modelId="{B1A513CA-E721-43B1-9BDD-12E8CC7EF555}" type="pres">
      <dgm:prSet presAssocID="{BC23BDA2-13B8-4A79-9FAB-28E64F19A2C8}" presName="Child3Accent7" presStyleLbl="alignNode1" presStyleIdx="33" presStyleCnt="51"/>
      <dgm:spPr/>
    </dgm:pt>
    <dgm:pt modelId="{65C00DD3-3437-436D-91B3-AB58102A78D8}" type="pres">
      <dgm:prSet presAssocID="{BC23BDA2-13B8-4A79-9FAB-28E64F19A2C8}" presName="Child3" presStyleLbl="revTx" presStyleIdx="2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02BBF28-D254-4DB3-B69A-0D80ED5E2A7B}" type="pres">
      <dgm:prSet presAssocID="{56E42830-33FA-4116-A836-7EF0B5746D72}" presName="Child4Accent1" presStyleLbl="alignNode1" presStyleIdx="34" presStyleCnt="51"/>
      <dgm:spPr/>
    </dgm:pt>
    <dgm:pt modelId="{924E99A1-AD52-42CA-8D29-8439E966DB55}" type="pres">
      <dgm:prSet presAssocID="{56E42830-33FA-4116-A836-7EF0B5746D72}" presName="Child4Accent2" presStyleLbl="alignNode1" presStyleIdx="35" presStyleCnt="51"/>
      <dgm:spPr/>
    </dgm:pt>
    <dgm:pt modelId="{7C129E2B-5F6C-428E-8D39-7420F9081491}" type="pres">
      <dgm:prSet presAssocID="{56E42830-33FA-4116-A836-7EF0B5746D72}" presName="Child4Accent3" presStyleLbl="alignNode1" presStyleIdx="36" presStyleCnt="51"/>
      <dgm:spPr/>
    </dgm:pt>
    <dgm:pt modelId="{6BE58DCD-BBA9-45FE-A768-4B628161DF16}" type="pres">
      <dgm:prSet presAssocID="{56E42830-33FA-4116-A836-7EF0B5746D72}" presName="Child4Accent4" presStyleLbl="alignNode1" presStyleIdx="37" presStyleCnt="51"/>
      <dgm:spPr/>
    </dgm:pt>
    <dgm:pt modelId="{F195A361-1DD6-488A-90E3-C4E26F1EDC2D}" type="pres">
      <dgm:prSet presAssocID="{56E42830-33FA-4116-A836-7EF0B5746D72}" presName="Child4Accent5" presStyleLbl="alignNode1" presStyleIdx="38" presStyleCnt="51"/>
      <dgm:spPr/>
    </dgm:pt>
    <dgm:pt modelId="{3E75C5FD-6043-4431-9E5A-BACF7CFB8FB2}" type="pres">
      <dgm:prSet presAssocID="{56E42830-33FA-4116-A836-7EF0B5746D72}" presName="Child4Accent6" presStyleLbl="alignNode1" presStyleIdx="39" presStyleCnt="51"/>
      <dgm:spPr/>
    </dgm:pt>
    <dgm:pt modelId="{CB8A9808-B98D-4D96-81E7-327191BC4993}" type="pres">
      <dgm:prSet presAssocID="{56E42830-33FA-4116-A836-7EF0B5746D72}" presName="Child4Accent7" presStyleLbl="alignNode1" presStyleIdx="40" presStyleCnt="51"/>
      <dgm:spPr/>
    </dgm:pt>
    <dgm:pt modelId="{2D1FEA8F-0FC4-4AC1-B84E-0682CA77DBF3}" type="pres">
      <dgm:prSet presAssocID="{56E42830-33FA-4116-A836-7EF0B5746D72}" presName="Child4Accent8" presStyleLbl="alignNode1" presStyleIdx="41" presStyleCnt="51"/>
      <dgm:spPr/>
    </dgm:pt>
    <dgm:pt modelId="{F52B9A01-2B12-4219-9168-17DAB379FA79}" type="pres">
      <dgm:prSet presAssocID="{56E42830-33FA-4116-A836-7EF0B5746D72}" presName="Child4" presStyleLbl="revTx" presStyleIdx="3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0A5DD6-48A3-4E49-ABAC-BD8FC5158927}" type="pres">
      <dgm:prSet presAssocID="{760ADD30-8657-4097-9533-C2CA6AA8FF02}" presName="Child5Accent1" presStyleLbl="alignNode1" presStyleIdx="42" presStyleCnt="51"/>
      <dgm:spPr/>
    </dgm:pt>
    <dgm:pt modelId="{11CFFF96-48FD-4748-B054-1777E75A6EA5}" type="pres">
      <dgm:prSet presAssocID="{760ADD30-8657-4097-9533-C2CA6AA8FF02}" presName="Child5Accent2" presStyleLbl="alignNode1" presStyleIdx="43" presStyleCnt="51"/>
      <dgm:spPr/>
    </dgm:pt>
    <dgm:pt modelId="{4136E3DE-577A-497B-9E8A-9AFB75D422B4}" type="pres">
      <dgm:prSet presAssocID="{760ADD30-8657-4097-9533-C2CA6AA8FF02}" presName="Child5Accent3" presStyleLbl="alignNode1" presStyleIdx="44" presStyleCnt="51"/>
      <dgm:spPr/>
    </dgm:pt>
    <dgm:pt modelId="{FDD707AE-AA13-49BA-84BD-212B4F20D08B}" type="pres">
      <dgm:prSet presAssocID="{760ADD30-8657-4097-9533-C2CA6AA8FF02}" presName="Child5Accent4" presStyleLbl="alignNode1" presStyleIdx="45" presStyleCnt="51"/>
      <dgm:spPr/>
    </dgm:pt>
    <dgm:pt modelId="{B1E50ECE-D3D4-477E-99BE-C5BEAB990CED}" type="pres">
      <dgm:prSet presAssocID="{760ADD30-8657-4097-9533-C2CA6AA8FF02}" presName="Child5Accent5" presStyleLbl="alignNode1" presStyleIdx="46" presStyleCnt="51"/>
      <dgm:spPr/>
    </dgm:pt>
    <dgm:pt modelId="{3F1054BB-A158-44A8-B0F7-3BB609464B23}" type="pres">
      <dgm:prSet presAssocID="{760ADD30-8657-4097-9533-C2CA6AA8FF02}" presName="Child5Accent6" presStyleLbl="alignNode1" presStyleIdx="47" presStyleCnt="51"/>
      <dgm:spPr/>
    </dgm:pt>
    <dgm:pt modelId="{826A4399-D170-4775-A3DC-333B277B0123}" type="pres">
      <dgm:prSet presAssocID="{760ADD30-8657-4097-9533-C2CA6AA8FF02}" presName="Child5Accent7" presStyleLbl="alignNode1" presStyleIdx="48" presStyleCnt="51"/>
      <dgm:spPr/>
    </dgm:pt>
    <dgm:pt modelId="{D4EDCDBF-EAAD-4EED-B8EC-B2D2AC93D76B}" type="pres">
      <dgm:prSet presAssocID="{760ADD30-8657-4097-9533-C2CA6AA8FF02}" presName="Child5Accent8" presStyleLbl="alignNode1" presStyleIdx="49" presStyleCnt="51"/>
      <dgm:spPr/>
    </dgm:pt>
    <dgm:pt modelId="{F7456B0F-4559-4159-A95A-05FF85E59818}" type="pres">
      <dgm:prSet presAssocID="{760ADD30-8657-4097-9533-C2CA6AA8FF02}" presName="Child5Accent9" presStyleLbl="alignNode1" presStyleIdx="50" presStyleCnt="51"/>
      <dgm:spPr/>
    </dgm:pt>
    <dgm:pt modelId="{E857DEC3-E32A-4B60-9D3A-A1625D5D9EFD}" type="pres">
      <dgm:prSet presAssocID="{760ADD30-8657-4097-9533-C2CA6AA8FF02}" presName="Child5" presStyleLbl="revTx" presStyleIdx="4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C0F4C70-9F36-4E11-B107-19C8ECF7B569}" type="presOf" srcId="{3917D949-65B9-4E8D-9D95-45BFC380203F}" destId="{948F3F21-7668-462E-A312-32A4F88CB8F3}" srcOrd="0" destOrd="0" presId="urn:microsoft.com/office/officeart/2011/layout/ConvergingText"/>
    <dgm:cxn modelId="{CAE32DC1-AED4-4A43-B41C-3879CE522680}" type="presOf" srcId="{BC23BDA2-13B8-4A79-9FAB-28E64F19A2C8}" destId="{65C00DD3-3437-436D-91B3-AB58102A78D8}" srcOrd="0" destOrd="0" presId="urn:microsoft.com/office/officeart/2011/layout/ConvergingText"/>
    <dgm:cxn modelId="{DE819AB2-5E66-4E29-ABFB-9E2012EFAF23}" type="presOf" srcId="{AD76F83B-0CF1-4D52-875A-DB54D2653732}" destId="{F4FA8FC0-1A2F-4292-B5E1-D4E24FC5AA45}" srcOrd="0" destOrd="0" presId="urn:microsoft.com/office/officeart/2011/layout/ConvergingText"/>
    <dgm:cxn modelId="{CC0FB520-439D-4E64-94D7-8DA3F6FD04EE}" srcId="{CF8C6B3D-9507-42F0-9959-12FDB9BFF503}" destId="{A010654A-F433-4E2D-8191-00A4AC972084}" srcOrd="0" destOrd="0" parTransId="{024251FE-993A-446D-A5AF-3C8150D417FE}" sibTransId="{BBEB53BC-C7DB-4AA1-BE7E-84D19AE11707}"/>
    <dgm:cxn modelId="{AFC89B06-731A-4412-A44F-208A78DB7606}" srcId="{CF8C6B3D-9507-42F0-9959-12FDB9BFF503}" destId="{BC23BDA2-13B8-4A79-9FAB-28E64F19A2C8}" srcOrd="2" destOrd="0" parTransId="{DFB1CA8D-9F2B-42CC-8C41-B6399D6BB9DF}" sibTransId="{A2FA9C38-C153-4538-B5E5-D789FED50345}"/>
    <dgm:cxn modelId="{900A491F-85F1-4EF5-9308-1A61E3A5B959}" srcId="{CF8C6B3D-9507-42F0-9959-12FDB9BFF503}" destId="{56E42830-33FA-4116-A836-7EF0B5746D72}" srcOrd="3" destOrd="0" parTransId="{F474955B-FF21-459F-85F1-C133D2AE93A7}" sibTransId="{85ADB1EA-F96C-47E9-ABD5-898086561F38}"/>
    <dgm:cxn modelId="{47DB6B7F-A265-4B6E-AFAF-9785EDCCC51D}" srcId="{CF8C6B3D-9507-42F0-9959-12FDB9BFF503}" destId="{760ADD30-8657-4097-9533-C2CA6AA8FF02}" srcOrd="4" destOrd="0" parTransId="{85708B70-C0E6-4CBA-88EF-E185E22FB9A4}" sibTransId="{E1035921-7BD3-413B-9DFF-A6F29172FD5C}"/>
    <dgm:cxn modelId="{FB205F07-FF69-4A1E-A649-F7845D04DB03}" type="presOf" srcId="{A010654A-F433-4E2D-8191-00A4AC972084}" destId="{FDD753CB-6F29-4362-8C4A-17E9B6A18DC9}" srcOrd="0" destOrd="0" presId="urn:microsoft.com/office/officeart/2011/layout/ConvergingText"/>
    <dgm:cxn modelId="{2AD7CA1E-8F66-4B17-B5E4-CE1E4F023EE2}" type="presOf" srcId="{760ADD30-8657-4097-9533-C2CA6AA8FF02}" destId="{E857DEC3-E32A-4B60-9D3A-A1625D5D9EFD}" srcOrd="0" destOrd="0" presId="urn:microsoft.com/office/officeart/2011/layout/ConvergingText"/>
    <dgm:cxn modelId="{1C595A52-AA4D-4C50-879B-8AD8EBE28A1B}" type="presOf" srcId="{CF8C6B3D-9507-42F0-9959-12FDB9BFF503}" destId="{CD5A8434-4415-4355-878E-4783FC114703}" srcOrd="0" destOrd="0" presId="urn:microsoft.com/office/officeart/2011/layout/ConvergingText"/>
    <dgm:cxn modelId="{B8131B51-BA1C-413B-93B2-DD2B3A60B35A}" srcId="{3917D949-65B9-4E8D-9D95-45BFC380203F}" destId="{CF8C6B3D-9507-42F0-9959-12FDB9BFF503}" srcOrd="0" destOrd="0" parTransId="{F44F8A7E-9D85-4546-8210-41F02B47B18D}" sibTransId="{B53047A8-002F-4B48-AC97-41A88CAF3100}"/>
    <dgm:cxn modelId="{1F769EE8-3BEB-4913-8A7E-C0B57052FC86}" type="presOf" srcId="{56E42830-33FA-4116-A836-7EF0B5746D72}" destId="{F52B9A01-2B12-4219-9168-17DAB379FA79}" srcOrd="0" destOrd="0" presId="urn:microsoft.com/office/officeart/2011/layout/ConvergingText"/>
    <dgm:cxn modelId="{4AB4E65E-4A6D-4789-8EC5-EACEB7C56C52}" srcId="{CF8C6B3D-9507-42F0-9959-12FDB9BFF503}" destId="{AD76F83B-0CF1-4D52-875A-DB54D2653732}" srcOrd="1" destOrd="0" parTransId="{3FC02623-F74E-46CB-BDD9-63034BDB660B}" sibTransId="{C268A6DD-21DB-4DA4-B30F-BBB97AA4A71C}"/>
    <dgm:cxn modelId="{1C5C350F-08FA-490F-B659-BFDA76007968}" type="presParOf" srcId="{948F3F21-7668-462E-A312-32A4F88CB8F3}" destId="{02731BA9-BF31-44CE-BB44-5A1228CCE79D}" srcOrd="0" destOrd="0" presId="urn:microsoft.com/office/officeart/2011/layout/ConvergingText"/>
    <dgm:cxn modelId="{78FBE031-BB18-4C93-987B-4FA0A3AE72B3}" type="presParOf" srcId="{02731BA9-BF31-44CE-BB44-5A1228CCE79D}" destId="{182BA32E-041F-47DD-B659-DF4CF57DAB58}" srcOrd="0" destOrd="0" presId="urn:microsoft.com/office/officeart/2011/layout/ConvergingText"/>
    <dgm:cxn modelId="{83126CFA-AAD8-42AC-AF40-95ECBE12CE49}" type="presParOf" srcId="{02731BA9-BF31-44CE-BB44-5A1228CCE79D}" destId="{7191692E-565F-4052-B980-4E2D76328FBD}" srcOrd="1" destOrd="0" presId="urn:microsoft.com/office/officeart/2011/layout/ConvergingText"/>
    <dgm:cxn modelId="{65ED5C53-0484-4A3C-A162-CBDE364DA009}" type="presParOf" srcId="{02731BA9-BF31-44CE-BB44-5A1228CCE79D}" destId="{49214796-AC42-49F3-B4DA-EF02F48DFCED}" srcOrd="2" destOrd="0" presId="urn:microsoft.com/office/officeart/2011/layout/ConvergingText"/>
    <dgm:cxn modelId="{E5072414-93DF-4050-9E1A-71A3E88E3733}" type="presParOf" srcId="{02731BA9-BF31-44CE-BB44-5A1228CCE79D}" destId="{E0BAA405-6A2D-44A3-97B4-ACE3C47A858B}" srcOrd="3" destOrd="0" presId="urn:microsoft.com/office/officeart/2011/layout/ConvergingText"/>
    <dgm:cxn modelId="{559D85EC-B41C-49D5-96B6-6CF059E247EF}" type="presParOf" srcId="{02731BA9-BF31-44CE-BB44-5A1228CCE79D}" destId="{1ECBE025-6A03-42C6-9235-9E6E9BEF1A32}" srcOrd="4" destOrd="0" presId="urn:microsoft.com/office/officeart/2011/layout/ConvergingText"/>
    <dgm:cxn modelId="{C75B6E69-5D02-4909-B4F5-757F853E1B26}" type="presParOf" srcId="{02731BA9-BF31-44CE-BB44-5A1228CCE79D}" destId="{E9780187-22E3-4213-A0AE-9D98B2B7987E}" srcOrd="5" destOrd="0" presId="urn:microsoft.com/office/officeart/2011/layout/ConvergingText"/>
    <dgm:cxn modelId="{AFBDDE09-C086-4D4F-B5B3-FA5977BFE3E9}" type="presParOf" srcId="{02731BA9-BF31-44CE-BB44-5A1228CCE79D}" destId="{654BB076-FE9E-4DF2-9E2C-681DE0607058}" srcOrd="6" destOrd="0" presId="urn:microsoft.com/office/officeart/2011/layout/ConvergingText"/>
    <dgm:cxn modelId="{B637416E-2A1E-4347-A0C0-910540C138B0}" type="presParOf" srcId="{02731BA9-BF31-44CE-BB44-5A1228CCE79D}" destId="{82DCDECF-8F3F-4CC9-9350-8A495C55530B}" srcOrd="7" destOrd="0" presId="urn:microsoft.com/office/officeart/2011/layout/ConvergingText"/>
    <dgm:cxn modelId="{0A734CFA-1483-4B23-B471-1F15BD6B848E}" type="presParOf" srcId="{02731BA9-BF31-44CE-BB44-5A1228CCE79D}" destId="{AF7D3692-D9D7-4EA3-9DEC-C92D290B4F72}" srcOrd="8" destOrd="0" presId="urn:microsoft.com/office/officeart/2011/layout/ConvergingText"/>
    <dgm:cxn modelId="{A8BFEBDB-4B48-4430-B556-F8C727CDA5E3}" type="presParOf" srcId="{02731BA9-BF31-44CE-BB44-5A1228CCE79D}" destId="{47EBC022-5AA0-440C-B2DC-E9E4C64F71C0}" srcOrd="9" destOrd="0" presId="urn:microsoft.com/office/officeart/2011/layout/ConvergingText"/>
    <dgm:cxn modelId="{8BE5438A-F41B-4041-943A-39843D1A68CB}" type="presParOf" srcId="{02731BA9-BF31-44CE-BB44-5A1228CCE79D}" destId="{CD5A8434-4415-4355-878E-4783FC114703}" srcOrd="10" destOrd="0" presId="urn:microsoft.com/office/officeart/2011/layout/ConvergingText"/>
    <dgm:cxn modelId="{4079C39E-E1B7-4D17-BC09-6135C7FA0B31}" type="presParOf" srcId="{02731BA9-BF31-44CE-BB44-5A1228CCE79D}" destId="{CC0C595B-35B6-4337-A335-0A5230379155}" srcOrd="11" destOrd="0" presId="urn:microsoft.com/office/officeart/2011/layout/ConvergingText"/>
    <dgm:cxn modelId="{EE80938E-480B-40E9-976E-C5AC8D2524BB}" type="presParOf" srcId="{02731BA9-BF31-44CE-BB44-5A1228CCE79D}" destId="{EE11F53E-7BB4-485F-93CC-6A4C2DC6130F}" srcOrd="12" destOrd="0" presId="urn:microsoft.com/office/officeart/2011/layout/ConvergingText"/>
    <dgm:cxn modelId="{B83607C4-3A33-4902-ACFA-8E9F85D7C283}" type="presParOf" srcId="{02731BA9-BF31-44CE-BB44-5A1228CCE79D}" destId="{9960A083-DF2E-4A42-BAB4-64CF6A009887}" srcOrd="13" destOrd="0" presId="urn:microsoft.com/office/officeart/2011/layout/ConvergingText"/>
    <dgm:cxn modelId="{C76A53AD-61B6-445A-B7F3-1778A5B39B23}" type="presParOf" srcId="{02731BA9-BF31-44CE-BB44-5A1228CCE79D}" destId="{BE68DEAE-C2ED-4C0C-9078-A3C37612667E}" srcOrd="14" destOrd="0" presId="urn:microsoft.com/office/officeart/2011/layout/ConvergingText"/>
    <dgm:cxn modelId="{3DC8FB11-5D0B-4E1B-B51E-7956A5B7D1B6}" type="presParOf" srcId="{02731BA9-BF31-44CE-BB44-5A1228CCE79D}" destId="{ACFABB6D-901C-496E-83BB-00265ED62C74}" srcOrd="15" destOrd="0" presId="urn:microsoft.com/office/officeart/2011/layout/ConvergingText"/>
    <dgm:cxn modelId="{EC0DE30C-FCAD-4CA9-A050-E4A504A7CF58}" type="presParOf" srcId="{02731BA9-BF31-44CE-BB44-5A1228CCE79D}" destId="{6C1F2D48-BABF-4C81-B3B7-719FC83594B8}" srcOrd="16" destOrd="0" presId="urn:microsoft.com/office/officeart/2011/layout/ConvergingText"/>
    <dgm:cxn modelId="{08B7F985-42D4-4D10-90D1-A36B7BE4C851}" type="presParOf" srcId="{02731BA9-BF31-44CE-BB44-5A1228CCE79D}" destId="{E4877211-DC72-47E5-8A68-0C71DE4588F8}" srcOrd="17" destOrd="0" presId="urn:microsoft.com/office/officeart/2011/layout/ConvergingText"/>
    <dgm:cxn modelId="{7ED38DE8-C022-4969-AA9B-35C4136A46D9}" type="presParOf" srcId="{02731BA9-BF31-44CE-BB44-5A1228CCE79D}" destId="{A7BDBDEF-F5CF-4016-B1B7-318A4056B11E}" srcOrd="18" destOrd="0" presId="urn:microsoft.com/office/officeart/2011/layout/ConvergingText"/>
    <dgm:cxn modelId="{C0F6CD49-724B-4351-AC60-A0E0100B623A}" type="presParOf" srcId="{02731BA9-BF31-44CE-BB44-5A1228CCE79D}" destId="{850E9672-5490-4EB7-BD43-987E5FABA3D3}" srcOrd="19" destOrd="0" presId="urn:microsoft.com/office/officeart/2011/layout/ConvergingText"/>
    <dgm:cxn modelId="{9410E031-BD14-46FE-92CE-F4293F2BC93C}" type="presParOf" srcId="{02731BA9-BF31-44CE-BB44-5A1228CCE79D}" destId="{FDD753CB-6F29-4362-8C4A-17E9B6A18DC9}" srcOrd="20" destOrd="0" presId="urn:microsoft.com/office/officeart/2011/layout/ConvergingText"/>
    <dgm:cxn modelId="{671C5ADF-1CA4-4487-A390-C596B48CF4A0}" type="presParOf" srcId="{02731BA9-BF31-44CE-BB44-5A1228CCE79D}" destId="{98D85B95-2542-4212-BC89-5DFA5535F15E}" srcOrd="21" destOrd="0" presId="urn:microsoft.com/office/officeart/2011/layout/ConvergingText"/>
    <dgm:cxn modelId="{30049A3C-FFA1-4B4F-80BC-03E75FA0B97D}" type="presParOf" srcId="{02731BA9-BF31-44CE-BB44-5A1228CCE79D}" destId="{EA897B65-A170-4CCE-8F16-DFFA65E51E09}" srcOrd="22" destOrd="0" presId="urn:microsoft.com/office/officeart/2011/layout/ConvergingText"/>
    <dgm:cxn modelId="{3210EDD2-BBAA-44FC-8468-0C00EA8B9E29}" type="presParOf" srcId="{02731BA9-BF31-44CE-BB44-5A1228CCE79D}" destId="{EE2E7B0E-7790-478B-A695-951DB310DF76}" srcOrd="23" destOrd="0" presId="urn:microsoft.com/office/officeart/2011/layout/ConvergingText"/>
    <dgm:cxn modelId="{DF775AEE-2EE6-4B87-A5BE-9C4DADB7E22A}" type="presParOf" srcId="{02731BA9-BF31-44CE-BB44-5A1228CCE79D}" destId="{AC00956B-C93E-46C1-91EC-640455B72531}" srcOrd="24" destOrd="0" presId="urn:microsoft.com/office/officeart/2011/layout/ConvergingText"/>
    <dgm:cxn modelId="{67C93238-FE40-4E51-A440-110543999FD9}" type="presParOf" srcId="{02731BA9-BF31-44CE-BB44-5A1228CCE79D}" destId="{DE725516-6FCF-403B-B923-D470DE2A1A60}" srcOrd="25" destOrd="0" presId="urn:microsoft.com/office/officeart/2011/layout/ConvergingText"/>
    <dgm:cxn modelId="{91704034-7EDF-4646-B286-F891895E82AB}" type="presParOf" srcId="{02731BA9-BF31-44CE-BB44-5A1228CCE79D}" destId="{3C21E643-C547-484D-A599-E05E866A8AC5}" srcOrd="26" destOrd="0" presId="urn:microsoft.com/office/officeart/2011/layout/ConvergingText"/>
    <dgm:cxn modelId="{A954344E-77B5-4866-A203-26182FFC8908}" type="presParOf" srcId="{02731BA9-BF31-44CE-BB44-5A1228CCE79D}" destId="{91E6E030-945E-4CC0-97A5-5C7FDB7F6EC3}" srcOrd="27" destOrd="0" presId="urn:microsoft.com/office/officeart/2011/layout/ConvergingText"/>
    <dgm:cxn modelId="{B1B076E6-D1B9-4D89-ABF5-944832BD5B23}" type="presParOf" srcId="{02731BA9-BF31-44CE-BB44-5A1228CCE79D}" destId="{F4FA8FC0-1A2F-4292-B5E1-D4E24FC5AA45}" srcOrd="28" destOrd="0" presId="urn:microsoft.com/office/officeart/2011/layout/ConvergingText"/>
    <dgm:cxn modelId="{F1C7F157-F264-490F-ACA3-B98A992B631B}" type="presParOf" srcId="{02731BA9-BF31-44CE-BB44-5A1228CCE79D}" destId="{A08624E5-E0F2-4CA8-9720-FF5A2032E97E}" srcOrd="29" destOrd="0" presId="urn:microsoft.com/office/officeart/2011/layout/ConvergingText"/>
    <dgm:cxn modelId="{61D3826F-B549-401C-8E07-D05DB4A27DE4}" type="presParOf" srcId="{02731BA9-BF31-44CE-BB44-5A1228CCE79D}" destId="{0A501912-2875-4B39-8143-86DF529E71DB}" srcOrd="30" destOrd="0" presId="urn:microsoft.com/office/officeart/2011/layout/ConvergingText"/>
    <dgm:cxn modelId="{C3ECE046-4C7D-488D-891E-343CACB97789}" type="presParOf" srcId="{02731BA9-BF31-44CE-BB44-5A1228CCE79D}" destId="{2E07B186-A8EF-43B3-B9DE-9A10BBD9C826}" srcOrd="31" destOrd="0" presId="urn:microsoft.com/office/officeart/2011/layout/ConvergingText"/>
    <dgm:cxn modelId="{D83ACBD3-EC73-44DA-A0CB-BFC299695371}" type="presParOf" srcId="{02731BA9-BF31-44CE-BB44-5A1228CCE79D}" destId="{C7CB57C1-5C9D-468F-8902-41704B30B9E0}" srcOrd="32" destOrd="0" presId="urn:microsoft.com/office/officeart/2011/layout/ConvergingText"/>
    <dgm:cxn modelId="{A3589324-992E-423F-8EDB-3D6AECF36566}" type="presParOf" srcId="{02731BA9-BF31-44CE-BB44-5A1228CCE79D}" destId="{C2016CE7-15C4-4D3E-A814-8E12223DDF7E}" srcOrd="33" destOrd="0" presId="urn:microsoft.com/office/officeart/2011/layout/ConvergingText"/>
    <dgm:cxn modelId="{3C21C7F6-132E-43C8-88A7-0B1D724F8971}" type="presParOf" srcId="{02731BA9-BF31-44CE-BB44-5A1228CCE79D}" destId="{D2370160-9CFC-4E8F-AA28-A9062E957E61}" srcOrd="34" destOrd="0" presId="urn:microsoft.com/office/officeart/2011/layout/ConvergingText"/>
    <dgm:cxn modelId="{8A50456F-BE2A-485C-B973-4675CE50060C}" type="presParOf" srcId="{02731BA9-BF31-44CE-BB44-5A1228CCE79D}" destId="{B1A513CA-E721-43B1-9BDD-12E8CC7EF555}" srcOrd="35" destOrd="0" presId="urn:microsoft.com/office/officeart/2011/layout/ConvergingText"/>
    <dgm:cxn modelId="{C7EDF88E-E834-43D3-89BD-FE2A0B0CA54F}" type="presParOf" srcId="{02731BA9-BF31-44CE-BB44-5A1228CCE79D}" destId="{65C00DD3-3437-436D-91B3-AB58102A78D8}" srcOrd="36" destOrd="0" presId="urn:microsoft.com/office/officeart/2011/layout/ConvergingText"/>
    <dgm:cxn modelId="{26AE7508-8EAC-459B-89A4-EC8B854223CB}" type="presParOf" srcId="{02731BA9-BF31-44CE-BB44-5A1228CCE79D}" destId="{102BBF28-D254-4DB3-B69A-0D80ED5E2A7B}" srcOrd="37" destOrd="0" presId="urn:microsoft.com/office/officeart/2011/layout/ConvergingText"/>
    <dgm:cxn modelId="{7DD1CFB4-E9EB-4BF4-8D04-6D654FAF5216}" type="presParOf" srcId="{02731BA9-BF31-44CE-BB44-5A1228CCE79D}" destId="{924E99A1-AD52-42CA-8D29-8439E966DB55}" srcOrd="38" destOrd="0" presId="urn:microsoft.com/office/officeart/2011/layout/ConvergingText"/>
    <dgm:cxn modelId="{A672CE50-A1D0-4F0E-BB50-56779620D7BC}" type="presParOf" srcId="{02731BA9-BF31-44CE-BB44-5A1228CCE79D}" destId="{7C129E2B-5F6C-428E-8D39-7420F9081491}" srcOrd="39" destOrd="0" presId="urn:microsoft.com/office/officeart/2011/layout/ConvergingText"/>
    <dgm:cxn modelId="{C3E05E94-7059-45DE-8274-66F2F8A59EAE}" type="presParOf" srcId="{02731BA9-BF31-44CE-BB44-5A1228CCE79D}" destId="{6BE58DCD-BBA9-45FE-A768-4B628161DF16}" srcOrd="40" destOrd="0" presId="urn:microsoft.com/office/officeart/2011/layout/ConvergingText"/>
    <dgm:cxn modelId="{45D467CA-2B52-4FCB-BDA0-9884B2ECF7ED}" type="presParOf" srcId="{02731BA9-BF31-44CE-BB44-5A1228CCE79D}" destId="{F195A361-1DD6-488A-90E3-C4E26F1EDC2D}" srcOrd="41" destOrd="0" presId="urn:microsoft.com/office/officeart/2011/layout/ConvergingText"/>
    <dgm:cxn modelId="{259625CD-66E2-4DDA-9C1D-276A130E0D44}" type="presParOf" srcId="{02731BA9-BF31-44CE-BB44-5A1228CCE79D}" destId="{3E75C5FD-6043-4431-9E5A-BACF7CFB8FB2}" srcOrd="42" destOrd="0" presId="urn:microsoft.com/office/officeart/2011/layout/ConvergingText"/>
    <dgm:cxn modelId="{C6460CD9-271C-45C3-B0CD-9FC4B2B250C1}" type="presParOf" srcId="{02731BA9-BF31-44CE-BB44-5A1228CCE79D}" destId="{CB8A9808-B98D-4D96-81E7-327191BC4993}" srcOrd="43" destOrd="0" presId="urn:microsoft.com/office/officeart/2011/layout/ConvergingText"/>
    <dgm:cxn modelId="{CC7AFB2E-2685-4F37-B5E3-C59AC6C394E5}" type="presParOf" srcId="{02731BA9-BF31-44CE-BB44-5A1228CCE79D}" destId="{2D1FEA8F-0FC4-4AC1-B84E-0682CA77DBF3}" srcOrd="44" destOrd="0" presId="urn:microsoft.com/office/officeart/2011/layout/ConvergingText"/>
    <dgm:cxn modelId="{59CC8304-1AF6-420F-87F1-F5D485EFD394}" type="presParOf" srcId="{02731BA9-BF31-44CE-BB44-5A1228CCE79D}" destId="{F52B9A01-2B12-4219-9168-17DAB379FA79}" srcOrd="45" destOrd="0" presId="urn:microsoft.com/office/officeart/2011/layout/ConvergingText"/>
    <dgm:cxn modelId="{429708CD-FA65-42E8-B086-A020B3309F5A}" type="presParOf" srcId="{02731BA9-BF31-44CE-BB44-5A1228CCE79D}" destId="{1C0A5DD6-48A3-4E49-ABAC-BD8FC5158927}" srcOrd="46" destOrd="0" presId="urn:microsoft.com/office/officeart/2011/layout/ConvergingText"/>
    <dgm:cxn modelId="{B035197B-142C-4861-95DA-5271A1F227BE}" type="presParOf" srcId="{02731BA9-BF31-44CE-BB44-5A1228CCE79D}" destId="{11CFFF96-48FD-4748-B054-1777E75A6EA5}" srcOrd="47" destOrd="0" presId="urn:microsoft.com/office/officeart/2011/layout/ConvergingText"/>
    <dgm:cxn modelId="{D82B5D50-D0CB-45A6-BD3A-2731EA575D8D}" type="presParOf" srcId="{02731BA9-BF31-44CE-BB44-5A1228CCE79D}" destId="{4136E3DE-577A-497B-9E8A-9AFB75D422B4}" srcOrd="48" destOrd="0" presId="urn:microsoft.com/office/officeart/2011/layout/ConvergingText"/>
    <dgm:cxn modelId="{F5A1680E-C9BD-4587-B77D-689AD81847FB}" type="presParOf" srcId="{02731BA9-BF31-44CE-BB44-5A1228CCE79D}" destId="{FDD707AE-AA13-49BA-84BD-212B4F20D08B}" srcOrd="49" destOrd="0" presId="urn:microsoft.com/office/officeart/2011/layout/ConvergingText"/>
    <dgm:cxn modelId="{589450B4-6B51-4914-B57B-2453FFDEE62C}" type="presParOf" srcId="{02731BA9-BF31-44CE-BB44-5A1228CCE79D}" destId="{B1E50ECE-D3D4-477E-99BE-C5BEAB990CED}" srcOrd="50" destOrd="0" presId="urn:microsoft.com/office/officeart/2011/layout/ConvergingText"/>
    <dgm:cxn modelId="{F249B682-DE6D-4E5C-A197-A38CBA2D1515}" type="presParOf" srcId="{02731BA9-BF31-44CE-BB44-5A1228CCE79D}" destId="{3F1054BB-A158-44A8-B0F7-3BB609464B23}" srcOrd="51" destOrd="0" presId="urn:microsoft.com/office/officeart/2011/layout/ConvergingText"/>
    <dgm:cxn modelId="{026C06F3-107D-4F6C-B849-0177E12CE4CB}" type="presParOf" srcId="{02731BA9-BF31-44CE-BB44-5A1228CCE79D}" destId="{826A4399-D170-4775-A3DC-333B277B0123}" srcOrd="52" destOrd="0" presId="urn:microsoft.com/office/officeart/2011/layout/ConvergingText"/>
    <dgm:cxn modelId="{B7DA570F-0E5A-4836-90CD-30B1A1C11B44}" type="presParOf" srcId="{02731BA9-BF31-44CE-BB44-5A1228CCE79D}" destId="{D4EDCDBF-EAAD-4EED-B8EC-B2D2AC93D76B}" srcOrd="53" destOrd="0" presId="urn:microsoft.com/office/officeart/2011/layout/ConvergingText"/>
    <dgm:cxn modelId="{F3E66E66-DB6C-42B0-BBED-59E408BC5F62}" type="presParOf" srcId="{02731BA9-BF31-44CE-BB44-5A1228CCE79D}" destId="{F7456B0F-4559-4159-A95A-05FF85E59818}" srcOrd="54" destOrd="0" presId="urn:microsoft.com/office/officeart/2011/layout/ConvergingText"/>
    <dgm:cxn modelId="{E34F02EA-268D-4410-83C4-BEA3F79C3241}" type="presParOf" srcId="{02731BA9-BF31-44CE-BB44-5A1228CCE79D}" destId="{E857DEC3-E32A-4B60-9D3A-A1625D5D9EFD}" srcOrd="5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/>
            <a:t>–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AFA9F1C-5FED-4D58-AC29-DC9C339AF581}" type="presOf" srcId="{BEB3395E-B9EC-4920-9E07-350C49BE0BB1}" destId="{4EBF4134-CF5F-4CD1-B8BF-CE77529AE5A5}" srcOrd="0" destOrd="0" presId="urn:microsoft.com/office/officeart/2011/layout/CircleProcess"/>
    <dgm:cxn modelId="{ED29E01F-BC0D-4AA6-BFE8-2E5E5C024E29}" type="presOf" srcId="{5ABD0E05-393C-4E7A-B15C-77E99C72B505}" destId="{F4F96D6E-1C6C-4685-BC38-796DF426BA89}" srcOrd="1" destOrd="0" presId="urn:microsoft.com/office/officeart/2011/layout/CircleProcess"/>
    <dgm:cxn modelId="{8AD20FD7-E71A-4263-BC09-2BBC65DE93EA}" type="presOf" srcId="{86969162-9CE0-40F1-8403-F797C00073B4}" destId="{A20FFA2E-044B-4212-9D73-8AB1ED5382F4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48EC8E3D-17DC-42B1-B6BE-1AEBF0E809D1}" type="presOf" srcId="{0FF59CB0-B30D-4E24-BCFD-AEFDCC4AAB1A}" destId="{911BF503-A651-4C4D-816F-E70E7D5EA19A}" srcOrd="1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007ABC2E-7D31-405B-827B-7503C07ABA5C}" type="presOf" srcId="{DB3A10F1-8A0C-4C8B-B32C-19FE21933B1E}" destId="{096A9C70-FE2A-4AE3-9530-20FF3ED3BC57}" srcOrd="1" destOrd="0" presId="urn:microsoft.com/office/officeart/2011/layout/CircleProcess"/>
    <dgm:cxn modelId="{4B5A0B22-1959-4CDE-BB53-57BEFB4D5B3F}" type="presOf" srcId="{DB3A10F1-8A0C-4C8B-B32C-19FE21933B1E}" destId="{EBFCF62C-0CCF-4BAF-AFD7-8F4300E9DF5D}" srcOrd="0" destOrd="0" presId="urn:microsoft.com/office/officeart/2011/layout/CircleProcess"/>
    <dgm:cxn modelId="{2E8CBC56-C252-44FE-A08B-2D5F46432DF4}" type="presOf" srcId="{5ABD0E05-393C-4E7A-B15C-77E99C72B505}" destId="{1C649FC3-761C-4477-9E48-35EB8C0CA851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354DEA11-BA41-4A2A-A3DA-709476C951AF}" type="presOf" srcId="{BEB3395E-B9EC-4920-9E07-350C49BE0BB1}" destId="{A25BDE0E-E7A1-4B66-926F-D9EA40B43FEC}" srcOrd="1" destOrd="0" presId="urn:microsoft.com/office/officeart/2011/layout/CircleProcess"/>
    <dgm:cxn modelId="{CA7F752D-9025-4887-9BC7-7CD239823519}" type="presOf" srcId="{0FF59CB0-B30D-4E24-BCFD-AEFDCC4AAB1A}" destId="{7DD551E2-5685-4E49-9129-E91421C8D5E3}" srcOrd="0" destOrd="0" presId="urn:microsoft.com/office/officeart/2011/layout/CircleProcess"/>
    <dgm:cxn modelId="{04B98B7C-9C97-47CB-9EFA-366203B9E8B2}" type="presOf" srcId="{4B23583E-0C7F-4A09-9131-5FABA9531F6E}" destId="{7A3D62FD-F3A4-4A66-8169-60E09D8853AC}" srcOrd="0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17F7DC6B-8584-4746-B16B-D880F8E1B955}" type="presOf" srcId="{86969162-9CE0-40F1-8403-F797C00073B4}" destId="{C578D8F4-C34B-4B81-B47E-DF8CC186A25C}" srcOrd="0" destOrd="0" presId="urn:microsoft.com/office/officeart/2011/layout/CircleProcess"/>
    <dgm:cxn modelId="{B940DC81-E79C-461D-ABD2-5D358B0E93B9}" type="presParOf" srcId="{7A3D62FD-F3A4-4A66-8169-60E09D8853AC}" destId="{07BBC14C-4FBB-490D-85F9-6EBBE22D432F}" srcOrd="0" destOrd="0" presId="urn:microsoft.com/office/officeart/2011/layout/CircleProcess"/>
    <dgm:cxn modelId="{BA312F63-17A8-4B20-B800-430021DFA359}" type="presParOf" srcId="{07BBC14C-4FBB-490D-85F9-6EBBE22D432F}" destId="{B974E013-720C-4D62-88AE-C75433250EAC}" srcOrd="0" destOrd="0" presId="urn:microsoft.com/office/officeart/2011/layout/CircleProcess"/>
    <dgm:cxn modelId="{30754446-9C1C-4225-81F2-1F22423EDD4D}" type="presParOf" srcId="{7A3D62FD-F3A4-4A66-8169-60E09D8853AC}" destId="{AEBC1BBA-70C0-467B-9399-9354E3D68095}" srcOrd="1" destOrd="0" presId="urn:microsoft.com/office/officeart/2011/layout/CircleProcess"/>
    <dgm:cxn modelId="{559C5054-2A68-4E5C-A517-4ED13B56A594}" type="presParOf" srcId="{AEBC1BBA-70C0-467B-9399-9354E3D68095}" destId="{C578D8F4-C34B-4B81-B47E-DF8CC186A25C}" srcOrd="0" destOrd="0" presId="urn:microsoft.com/office/officeart/2011/layout/CircleProcess"/>
    <dgm:cxn modelId="{77A1D730-1BE2-4CA8-97F0-3E55FCEAF189}" type="presParOf" srcId="{7A3D62FD-F3A4-4A66-8169-60E09D8853AC}" destId="{A20FFA2E-044B-4212-9D73-8AB1ED5382F4}" srcOrd="2" destOrd="0" presId="urn:microsoft.com/office/officeart/2011/layout/CircleProcess"/>
    <dgm:cxn modelId="{FE800F9B-A582-40ED-A576-4EBD189575E8}" type="presParOf" srcId="{7A3D62FD-F3A4-4A66-8169-60E09D8853AC}" destId="{772F7E19-5358-40D6-8A9B-E974F4EB6FA7}" srcOrd="3" destOrd="0" presId="urn:microsoft.com/office/officeart/2011/layout/CircleProcess"/>
    <dgm:cxn modelId="{4C943979-FE25-4940-9845-C0A0A3165273}" type="presParOf" srcId="{772F7E19-5358-40D6-8A9B-E974F4EB6FA7}" destId="{4944E72E-F8CB-411E-8202-0BD6D3BD233E}" srcOrd="0" destOrd="0" presId="urn:microsoft.com/office/officeart/2011/layout/CircleProcess"/>
    <dgm:cxn modelId="{0F28F123-EB8B-485A-B746-20CD48425CF5}" type="presParOf" srcId="{7A3D62FD-F3A4-4A66-8169-60E09D8853AC}" destId="{B9D93AAB-DAA8-4AFF-97C7-E7AF414FEA03}" srcOrd="4" destOrd="0" presId="urn:microsoft.com/office/officeart/2011/layout/CircleProcess"/>
    <dgm:cxn modelId="{4698C1F3-0B90-427B-82E3-9DA15234DBA3}" type="presParOf" srcId="{B9D93AAB-DAA8-4AFF-97C7-E7AF414FEA03}" destId="{EBFCF62C-0CCF-4BAF-AFD7-8F4300E9DF5D}" srcOrd="0" destOrd="0" presId="urn:microsoft.com/office/officeart/2011/layout/CircleProcess"/>
    <dgm:cxn modelId="{9DA0EA21-79B5-43CE-AB88-F3A832F37F9E}" type="presParOf" srcId="{7A3D62FD-F3A4-4A66-8169-60E09D8853AC}" destId="{096A9C70-FE2A-4AE3-9530-20FF3ED3BC57}" srcOrd="5" destOrd="0" presId="urn:microsoft.com/office/officeart/2011/layout/CircleProcess"/>
    <dgm:cxn modelId="{C807534F-78FA-481B-A7BA-EAE4DC8281AA}" type="presParOf" srcId="{7A3D62FD-F3A4-4A66-8169-60E09D8853AC}" destId="{0026F552-DE78-4335-AF2C-9DE312B44243}" srcOrd="6" destOrd="0" presId="urn:microsoft.com/office/officeart/2011/layout/CircleProcess"/>
    <dgm:cxn modelId="{2A987AD3-96A2-42F7-87AD-7AF27246A98F}" type="presParOf" srcId="{0026F552-DE78-4335-AF2C-9DE312B44243}" destId="{5A03B100-2DB8-4ABF-8B23-C87B8649384C}" srcOrd="0" destOrd="0" presId="urn:microsoft.com/office/officeart/2011/layout/CircleProcess"/>
    <dgm:cxn modelId="{2D35671F-A90E-461C-91AC-6FAC74AE9CA0}" type="presParOf" srcId="{7A3D62FD-F3A4-4A66-8169-60E09D8853AC}" destId="{92C029B8-4895-4A79-922B-181112B29CE2}" srcOrd="7" destOrd="0" presId="urn:microsoft.com/office/officeart/2011/layout/CircleProcess"/>
    <dgm:cxn modelId="{232940C2-DDB9-4722-AF95-DB2442583FF7}" type="presParOf" srcId="{92C029B8-4895-4A79-922B-181112B29CE2}" destId="{4EBF4134-CF5F-4CD1-B8BF-CE77529AE5A5}" srcOrd="0" destOrd="0" presId="urn:microsoft.com/office/officeart/2011/layout/CircleProcess"/>
    <dgm:cxn modelId="{4256B147-A375-49A0-898C-BE3E941C7FAC}" type="presParOf" srcId="{7A3D62FD-F3A4-4A66-8169-60E09D8853AC}" destId="{A25BDE0E-E7A1-4B66-926F-D9EA40B43FEC}" srcOrd="8" destOrd="0" presId="urn:microsoft.com/office/officeart/2011/layout/CircleProcess"/>
    <dgm:cxn modelId="{4E9A513C-4A9A-4E5E-9D09-0F750DC44A67}" type="presParOf" srcId="{7A3D62FD-F3A4-4A66-8169-60E09D8853AC}" destId="{B96B6793-5BA9-4CCD-8B86-A3BFC9C9C219}" srcOrd="9" destOrd="0" presId="urn:microsoft.com/office/officeart/2011/layout/CircleProcess"/>
    <dgm:cxn modelId="{A1F479D4-C2DC-4D16-B12F-7817F6446BBE}" type="presParOf" srcId="{B96B6793-5BA9-4CCD-8B86-A3BFC9C9C219}" destId="{C57D2F9A-BF7E-4023-BBB3-3D00E62501CA}" srcOrd="0" destOrd="0" presId="urn:microsoft.com/office/officeart/2011/layout/CircleProcess"/>
    <dgm:cxn modelId="{FA6EAEB7-FB11-4ADF-8AE1-E0FD8E208140}" type="presParOf" srcId="{7A3D62FD-F3A4-4A66-8169-60E09D8853AC}" destId="{49E37887-8674-451E-A346-0A6BD2234E0B}" srcOrd="10" destOrd="0" presId="urn:microsoft.com/office/officeart/2011/layout/CircleProcess"/>
    <dgm:cxn modelId="{8CB4D0F4-704D-4DAF-818F-9701A04CDAE5}" type="presParOf" srcId="{49E37887-8674-451E-A346-0A6BD2234E0B}" destId="{7DD551E2-5685-4E49-9129-E91421C8D5E3}" srcOrd="0" destOrd="0" presId="urn:microsoft.com/office/officeart/2011/layout/CircleProcess"/>
    <dgm:cxn modelId="{3D43F260-5F38-415E-96B1-B5C7AEE94756}" type="presParOf" srcId="{7A3D62FD-F3A4-4A66-8169-60E09D8853AC}" destId="{911BF503-A651-4C4D-816F-E70E7D5EA19A}" srcOrd="11" destOrd="0" presId="urn:microsoft.com/office/officeart/2011/layout/CircleProcess"/>
    <dgm:cxn modelId="{A465E8FE-BF3F-418F-82E4-CF8C37E78CF2}" type="presParOf" srcId="{7A3D62FD-F3A4-4A66-8169-60E09D8853AC}" destId="{BEF6835D-EEFC-4068-9789-67F0640676F8}" srcOrd="12" destOrd="0" presId="urn:microsoft.com/office/officeart/2011/layout/CircleProcess"/>
    <dgm:cxn modelId="{CE90D914-3696-4BF9-925B-E765C6989BB1}" type="presParOf" srcId="{BEF6835D-EEFC-4068-9789-67F0640676F8}" destId="{49DD2367-2914-4041-91CE-3D2DBF163654}" srcOrd="0" destOrd="0" presId="urn:microsoft.com/office/officeart/2011/layout/CircleProcess"/>
    <dgm:cxn modelId="{7E5D7F5F-47E1-48CC-B75F-CE207BA00F09}" type="presParOf" srcId="{7A3D62FD-F3A4-4A66-8169-60E09D8853AC}" destId="{9FDDF624-AA7A-4F90-950B-4E4A7E0E16CC}" srcOrd="13" destOrd="0" presId="urn:microsoft.com/office/officeart/2011/layout/CircleProcess"/>
    <dgm:cxn modelId="{2E54EB38-A524-4CEC-9AD6-2682862779F3}" type="presParOf" srcId="{9FDDF624-AA7A-4F90-950B-4E4A7E0E16CC}" destId="{1C649FC3-761C-4477-9E48-35EB8C0CA851}" srcOrd="0" destOrd="0" presId="urn:microsoft.com/office/officeart/2011/layout/CircleProcess"/>
    <dgm:cxn modelId="{9BA27366-17EC-4464-80EC-D90A71E4330F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r>
            <a:rPr lang="pl-PL" b="1" dirty="0"/>
            <a:t>liczba 1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r>
            <a:rPr lang="pl-PL" b="1"/>
            <a:t>–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endParaRPr lang="pl-PL" b="1"/>
        </a:p>
      </dgm:t>
    </dgm:pt>
    <dgm:pt modelId="{DB3A10F1-8A0C-4C8B-B32C-19FE21933B1E}">
      <dgm:prSet phldrT="[Tekst]" custT="1"/>
      <dgm:spPr/>
      <dgm:t>
        <a:bodyPr/>
        <a:lstStyle/>
        <a:p>
          <a:r>
            <a:rPr lang="pl-PL" sz="1400" b="1"/>
            <a:t>=</a:t>
          </a:r>
          <a:endParaRPr lang="pl-PL" sz="1400"/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r>
            <a:rPr lang="pl-PL" b="1"/>
            <a:t>liczba 3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 custAng="5426033"/>
      <dgm:spPr>
        <a:prstGeom prst="teardrop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 custAng="0" custScaleX="100216" custScaleY="100216" custLinFactNeighborX="960" custLinFactNeighborY="-14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21DC0EA-1A3D-4A1C-A3B8-8324F1D9CAC0}" type="presOf" srcId="{86969162-9CE0-40F1-8403-F797C00073B4}" destId="{C578D8F4-C34B-4B81-B47E-DF8CC186A25C}" srcOrd="0" destOrd="0" presId="urn:microsoft.com/office/officeart/2011/layout/CircleProcess"/>
    <dgm:cxn modelId="{A2674D8A-8D97-4B2B-8D16-584920C8EA8F}" type="presOf" srcId="{BEB3395E-B9EC-4920-9E07-350C49BE0BB1}" destId="{4EBF4134-CF5F-4CD1-B8BF-CE77529AE5A5}" srcOrd="0" destOrd="0" presId="urn:microsoft.com/office/officeart/2011/layout/CircleProcess"/>
    <dgm:cxn modelId="{F5C75B99-61E3-4434-A36C-9C1981197071}" type="presOf" srcId="{4B23583E-0C7F-4A09-9131-5FABA9531F6E}" destId="{7A3D62FD-F3A4-4A66-8169-60E09D8853AC}" srcOrd="0" destOrd="0" presId="urn:microsoft.com/office/officeart/2011/layout/CircleProcess"/>
    <dgm:cxn modelId="{791A9792-8BCB-4A9E-8B86-C9089370C25F}" type="presOf" srcId="{5ABD0E05-393C-4E7A-B15C-77E99C72B505}" destId="{F4F96D6E-1C6C-4685-BC38-796DF426BA89}" srcOrd="1" destOrd="0" presId="urn:microsoft.com/office/officeart/2011/layout/CircleProcess"/>
    <dgm:cxn modelId="{9A2D768D-73FD-4BC4-8407-C18263521915}" type="presOf" srcId="{0FF59CB0-B30D-4E24-BCFD-AEFDCC4AAB1A}" destId="{7DD551E2-5685-4E49-9129-E91421C8D5E3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ADF5592A-1FAF-4693-8C89-3E6EC9EF8C8E}" type="presOf" srcId="{0FF59CB0-B30D-4E24-BCFD-AEFDCC4AAB1A}" destId="{911BF503-A651-4C4D-816F-E70E7D5EA19A}" srcOrd="1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9EBC589D-B8A2-40D1-817E-38E316228C79}" type="presOf" srcId="{DB3A10F1-8A0C-4C8B-B32C-19FE21933B1E}" destId="{EBFCF62C-0CCF-4BAF-AFD7-8F4300E9DF5D}" srcOrd="0" destOrd="0" presId="urn:microsoft.com/office/officeart/2011/layout/CircleProcess"/>
    <dgm:cxn modelId="{C06B1BF5-4E64-452B-A74B-08A28DA78A95}" type="presOf" srcId="{BEB3395E-B9EC-4920-9E07-350C49BE0BB1}" destId="{A25BDE0E-E7A1-4B66-926F-D9EA40B43FEC}" srcOrd="1" destOrd="0" presId="urn:microsoft.com/office/officeart/2011/layout/CircleProcess"/>
    <dgm:cxn modelId="{02826040-07F9-452E-9BEB-90C70D23B2C9}" type="presOf" srcId="{5ABD0E05-393C-4E7A-B15C-77E99C72B505}" destId="{1C649FC3-761C-4477-9E48-35EB8C0CA851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E8F53675-5FFA-4395-970A-9A802A62EE54}" type="presOf" srcId="{DB3A10F1-8A0C-4C8B-B32C-19FE21933B1E}" destId="{096A9C70-FE2A-4AE3-9530-20FF3ED3BC57}" srcOrd="1" destOrd="0" presId="urn:microsoft.com/office/officeart/2011/layout/CircleProcess"/>
    <dgm:cxn modelId="{EC202368-5AF8-4BA9-8623-BA605005414D}" type="presOf" srcId="{86969162-9CE0-40F1-8403-F797C00073B4}" destId="{A20FFA2E-044B-4212-9D73-8AB1ED5382F4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ECF8EF32-55F7-4957-8E63-20FA5EF8CB6B}" type="presParOf" srcId="{7A3D62FD-F3A4-4A66-8169-60E09D8853AC}" destId="{07BBC14C-4FBB-490D-85F9-6EBBE22D432F}" srcOrd="0" destOrd="0" presId="urn:microsoft.com/office/officeart/2011/layout/CircleProcess"/>
    <dgm:cxn modelId="{052B8862-45C7-4FDF-A9BB-35AABDD9A427}" type="presParOf" srcId="{07BBC14C-4FBB-490D-85F9-6EBBE22D432F}" destId="{B974E013-720C-4D62-88AE-C75433250EAC}" srcOrd="0" destOrd="0" presId="urn:microsoft.com/office/officeart/2011/layout/CircleProcess"/>
    <dgm:cxn modelId="{9D06467E-FB70-41DE-B02B-76282EFF0D4D}" type="presParOf" srcId="{7A3D62FD-F3A4-4A66-8169-60E09D8853AC}" destId="{AEBC1BBA-70C0-467B-9399-9354E3D68095}" srcOrd="1" destOrd="0" presId="urn:microsoft.com/office/officeart/2011/layout/CircleProcess"/>
    <dgm:cxn modelId="{70E49F89-46D7-4C44-BFE5-A9FA81C8602A}" type="presParOf" srcId="{AEBC1BBA-70C0-467B-9399-9354E3D68095}" destId="{C578D8F4-C34B-4B81-B47E-DF8CC186A25C}" srcOrd="0" destOrd="0" presId="urn:microsoft.com/office/officeart/2011/layout/CircleProcess"/>
    <dgm:cxn modelId="{8D29A2BA-6FDA-47F6-B26C-84A00C188F5F}" type="presParOf" srcId="{7A3D62FD-F3A4-4A66-8169-60E09D8853AC}" destId="{A20FFA2E-044B-4212-9D73-8AB1ED5382F4}" srcOrd="2" destOrd="0" presId="urn:microsoft.com/office/officeart/2011/layout/CircleProcess"/>
    <dgm:cxn modelId="{DBE76E58-1617-4E3D-BD42-3300F088FC5F}" type="presParOf" srcId="{7A3D62FD-F3A4-4A66-8169-60E09D8853AC}" destId="{772F7E19-5358-40D6-8A9B-E974F4EB6FA7}" srcOrd="3" destOrd="0" presId="urn:microsoft.com/office/officeart/2011/layout/CircleProcess"/>
    <dgm:cxn modelId="{171BC33D-33D0-4961-B6E4-1CC51EC05810}" type="presParOf" srcId="{772F7E19-5358-40D6-8A9B-E974F4EB6FA7}" destId="{4944E72E-F8CB-411E-8202-0BD6D3BD233E}" srcOrd="0" destOrd="0" presId="urn:microsoft.com/office/officeart/2011/layout/CircleProcess"/>
    <dgm:cxn modelId="{8951E34B-6EA7-426D-AE93-1A4E35D0C83F}" type="presParOf" srcId="{7A3D62FD-F3A4-4A66-8169-60E09D8853AC}" destId="{B9D93AAB-DAA8-4AFF-97C7-E7AF414FEA03}" srcOrd="4" destOrd="0" presId="urn:microsoft.com/office/officeart/2011/layout/CircleProcess"/>
    <dgm:cxn modelId="{D531D553-0A44-4E05-86A0-9457B2E3C086}" type="presParOf" srcId="{B9D93AAB-DAA8-4AFF-97C7-E7AF414FEA03}" destId="{EBFCF62C-0CCF-4BAF-AFD7-8F4300E9DF5D}" srcOrd="0" destOrd="0" presId="urn:microsoft.com/office/officeart/2011/layout/CircleProcess"/>
    <dgm:cxn modelId="{C7D5CE9A-F7C2-4666-85D6-47DBAD44B868}" type="presParOf" srcId="{7A3D62FD-F3A4-4A66-8169-60E09D8853AC}" destId="{096A9C70-FE2A-4AE3-9530-20FF3ED3BC57}" srcOrd="5" destOrd="0" presId="urn:microsoft.com/office/officeart/2011/layout/CircleProcess"/>
    <dgm:cxn modelId="{352A61F7-A5AC-43A3-8F4B-F7CD37ADA6E6}" type="presParOf" srcId="{7A3D62FD-F3A4-4A66-8169-60E09D8853AC}" destId="{0026F552-DE78-4335-AF2C-9DE312B44243}" srcOrd="6" destOrd="0" presId="urn:microsoft.com/office/officeart/2011/layout/CircleProcess"/>
    <dgm:cxn modelId="{4280B9D7-6E70-45A2-90E0-F580E572D4E4}" type="presParOf" srcId="{0026F552-DE78-4335-AF2C-9DE312B44243}" destId="{5A03B100-2DB8-4ABF-8B23-C87B8649384C}" srcOrd="0" destOrd="0" presId="urn:microsoft.com/office/officeart/2011/layout/CircleProcess"/>
    <dgm:cxn modelId="{D80DCE6A-3E55-470A-8B0F-44B5F931B06E}" type="presParOf" srcId="{7A3D62FD-F3A4-4A66-8169-60E09D8853AC}" destId="{92C029B8-4895-4A79-922B-181112B29CE2}" srcOrd="7" destOrd="0" presId="urn:microsoft.com/office/officeart/2011/layout/CircleProcess"/>
    <dgm:cxn modelId="{B97323B0-299F-48F8-8953-B765D8B0E90E}" type="presParOf" srcId="{92C029B8-4895-4A79-922B-181112B29CE2}" destId="{4EBF4134-CF5F-4CD1-B8BF-CE77529AE5A5}" srcOrd="0" destOrd="0" presId="urn:microsoft.com/office/officeart/2011/layout/CircleProcess"/>
    <dgm:cxn modelId="{0BD36C10-EC20-46D0-B99D-B9764C0F7D4E}" type="presParOf" srcId="{7A3D62FD-F3A4-4A66-8169-60E09D8853AC}" destId="{A25BDE0E-E7A1-4B66-926F-D9EA40B43FEC}" srcOrd="8" destOrd="0" presId="urn:microsoft.com/office/officeart/2011/layout/CircleProcess"/>
    <dgm:cxn modelId="{A05966C9-513D-450F-AFAC-F4C09B823750}" type="presParOf" srcId="{7A3D62FD-F3A4-4A66-8169-60E09D8853AC}" destId="{B96B6793-5BA9-4CCD-8B86-A3BFC9C9C219}" srcOrd="9" destOrd="0" presId="urn:microsoft.com/office/officeart/2011/layout/CircleProcess"/>
    <dgm:cxn modelId="{9BF035A8-63EB-4511-B1A4-EB30B0452094}" type="presParOf" srcId="{B96B6793-5BA9-4CCD-8B86-A3BFC9C9C219}" destId="{C57D2F9A-BF7E-4023-BBB3-3D00E62501CA}" srcOrd="0" destOrd="0" presId="urn:microsoft.com/office/officeart/2011/layout/CircleProcess"/>
    <dgm:cxn modelId="{6B02E598-789B-4944-9D7A-0B8E62846EF2}" type="presParOf" srcId="{7A3D62FD-F3A4-4A66-8169-60E09D8853AC}" destId="{49E37887-8674-451E-A346-0A6BD2234E0B}" srcOrd="10" destOrd="0" presId="urn:microsoft.com/office/officeart/2011/layout/CircleProcess"/>
    <dgm:cxn modelId="{E1D33BB2-6EDE-4027-AD6B-609142E60C80}" type="presParOf" srcId="{49E37887-8674-451E-A346-0A6BD2234E0B}" destId="{7DD551E2-5685-4E49-9129-E91421C8D5E3}" srcOrd="0" destOrd="0" presId="urn:microsoft.com/office/officeart/2011/layout/CircleProcess"/>
    <dgm:cxn modelId="{96FD0990-E2E9-4A5F-A38B-B005A087924E}" type="presParOf" srcId="{7A3D62FD-F3A4-4A66-8169-60E09D8853AC}" destId="{911BF503-A651-4C4D-816F-E70E7D5EA19A}" srcOrd="11" destOrd="0" presId="urn:microsoft.com/office/officeart/2011/layout/CircleProcess"/>
    <dgm:cxn modelId="{667E1042-D36E-475F-8A4D-A3AF91C5AF1E}" type="presParOf" srcId="{7A3D62FD-F3A4-4A66-8169-60E09D8853AC}" destId="{BEF6835D-EEFC-4068-9789-67F0640676F8}" srcOrd="12" destOrd="0" presId="urn:microsoft.com/office/officeart/2011/layout/CircleProcess"/>
    <dgm:cxn modelId="{375134B7-3BD2-4FF3-B854-BD7989282790}" type="presParOf" srcId="{BEF6835D-EEFC-4068-9789-67F0640676F8}" destId="{49DD2367-2914-4041-91CE-3D2DBF163654}" srcOrd="0" destOrd="0" presId="urn:microsoft.com/office/officeart/2011/layout/CircleProcess"/>
    <dgm:cxn modelId="{E8B1DBC0-C9FB-43BB-8330-3A20145D462D}" type="presParOf" srcId="{7A3D62FD-F3A4-4A66-8169-60E09D8853AC}" destId="{9FDDF624-AA7A-4F90-950B-4E4A7E0E16CC}" srcOrd="13" destOrd="0" presId="urn:microsoft.com/office/officeart/2011/layout/CircleProcess"/>
    <dgm:cxn modelId="{1C237AD1-D4E2-4D4A-9105-A422C19B01F7}" type="presParOf" srcId="{9FDDF624-AA7A-4F90-950B-4E4A7E0E16CC}" destId="{1C649FC3-761C-4477-9E48-35EB8C0CA851}" srcOrd="0" destOrd="0" presId="urn:microsoft.com/office/officeart/2011/layout/CircleProcess"/>
    <dgm:cxn modelId="{15F3623D-324C-4EDB-A7BC-99042FA71D36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r>
            <a:rPr lang="pl-PL" b="1"/>
            <a:t>liczba 3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r>
            <a:rPr lang="pl-PL" b="1"/>
            <a:t>+</a:t>
          </a:r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r>
            <a:rPr lang="pl-PL" b="1"/>
            <a:t>liczba 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r>
            <a:rPr lang="pl-PL" b="1"/>
            <a:t>liczba 1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>
        <a:prstGeom prst="ellipse">
          <a:avLst/>
        </a:prstGeom>
      </dgm:spPr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 custAng="16172824"/>
      <dgm:spPr>
        <a:prstGeom prst="teardrop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 custAng="0" custScaleX="99736" custScaleY="99736" custLinFactNeighborX="0" custLinFactNeighborY="1593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55A88CE-D9CD-434C-9532-EE845E68BA81}" type="presOf" srcId="{5ABD0E05-393C-4E7A-B15C-77E99C72B505}" destId="{1C649FC3-761C-4477-9E48-35EB8C0CA851}" srcOrd="0" destOrd="0" presId="urn:microsoft.com/office/officeart/2011/layout/CircleProcess"/>
    <dgm:cxn modelId="{0C0866DD-4F0B-4E69-AEF3-C71C6205773F}" type="presOf" srcId="{BEB3395E-B9EC-4920-9E07-350C49BE0BB1}" destId="{A25BDE0E-E7A1-4B66-926F-D9EA40B43FEC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7CC69563-E329-4F61-92A0-4B3B14729D65}" type="presOf" srcId="{5ABD0E05-393C-4E7A-B15C-77E99C72B505}" destId="{F4F96D6E-1C6C-4685-BC38-796DF426BA89}" srcOrd="1" destOrd="0" presId="urn:microsoft.com/office/officeart/2011/layout/CircleProcess"/>
    <dgm:cxn modelId="{2F3AC31A-91AB-41C6-BAC6-A343514904F8}" type="presOf" srcId="{DB3A10F1-8A0C-4C8B-B32C-19FE21933B1E}" destId="{EBFCF62C-0CCF-4BAF-AFD7-8F4300E9DF5D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493A8040-98A0-40A4-A26F-BCF88B7D5488}" type="presOf" srcId="{4B23583E-0C7F-4A09-9131-5FABA9531F6E}" destId="{7A3D62FD-F3A4-4A66-8169-60E09D8853AC}" srcOrd="0" destOrd="0" presId="urn:microsoft.com/office/officeart/2011/layout/CircleProcess"/>
    <dgm:cxn modelId="{D3BCBABA-FE20-4B7F-8253-C34BF02DF226}" type="presOf" srcId="{0FF59CB0-B30D-4E24-BCFD-AEFDCC4AAB1A}" destId="{911BF503-A651-4C4D-816F-E70E7D5EA19A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C4C1869D-1D45-4FF9-B650-B3E898967C2E}" type="presOf" srcId="{86969162-9CE0-40F1-8403-F797C00073B4}" destId="{C578D8F4-C34B-4B81-B47E-DF8CC186A25C}" srcOrd="0" destOrd="0" presId="urn:microsoft.com/office/officeart/2011/layout/CircleProcess"/>
    <dgm:cxn modelId="{60C6279F-8A2A-4576-9571-9436846B80B9}" type="presOf" srcId="{86969162-9CE0-40F1-8403-F797C00073B4}" destId="{A20FFA2E-044B-4212-9D73-8AB1ED5382F4}" srcOrd="1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0DAD63D5-4211-4740-B898-E6298E2B3DE8}" type="presOf" srcId="{DB3A10F1-8A0C-4C8B-B32C-19FE21933B1E}" destId="{096A9C70-FE2A-4AE3-9530-20FF3ED3BC57}" srcOrd="1" destOrd="0" presId="urn:microsoft.com/office/officeart/2011/layout/CircleProcess"/>
    <dgm:cxn modelId="{117C439F-3C98-4AB0-BFA3-67775E400D67}" type="presOf" srcId="{0FF59CB0-B30D-4E24-BCFD-AEFDCC4AAB1A}" destId="{7DD551E2-5685-4E49-9129-E91421C8D5E3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585E18FF-2760-4A70-812E-365317E95163}" type="presOf" srcId="{BEB3395E-B9EC-4920-9E07-350C49BE0BB1}" destId="{4EBF4134-CF5F-4CD1-B8BF-CE77529AE5A5}" srcOrd="0" destOrd="0" presId="urn:microsoft.com/office/officeart/2011/layout/CircleProcess"/>
    <dgm:cxn modelId="{52D97406-1899-481E-8060-7732ACFA5D64}" type="presParOf" srcId="{7A3D62FD-F3A4-4A66-8169-60E09D8853AC}" destId="{07BBC14C-4FBB-490D-85F9-6EBBE22D432F}" srcOrd="0" destOrd="0" presId="urn:microsoft.com/office/officeart/2011/layout/CircleProcess"/>
    <dgm:cxn modelId="{D15379FD-E6B8-460A-9D5E-003B331E1057}" type="presParOf" srcId="{07BBC14C-4FBB-490D-85F9-6EBBE22D432F}" destId="{B974E013-720C-4D62-88AE-C75433250EAC}" srcOrd="0" destOrd="0" presId="urn:microsoft.com/office/officeart/2011/layout/CircleProcess"/>
    <dgm:cxn modelId="{DE6E412B-396C-4340-8D4A-0BD1800E39A5}" type="presParOf" srcId="{7A3D62FD-F3A4-4A66-8169-60E09D8853AC}" destId="{AEBC1BBA-70C0-467B-9399-9354E3D68095}" srcOrd="1" destOrd="0" presId="urn:microsoft.com/office/officeart/2011/layout/CircleProcess"/>
    <dgm:cxn modelId="{A7627565-EDEE-4F89-AD45-3D354B002F92}" type="presParOf" srcId="{AEBC1BBA-70C0-467B-9399-9354E3D68095}" destId="{C578D8F4-C34B-4B81-B47E-DF8CC186A25C}" srcOrd="0" destOrd="0" presId="urn:microsoft.com/office/officeart/2011/layout/CircleProcess"/>
    <dgm:cxn modelId="{D2D19506-0520-4F1F-AF0E-686101966CF2}" type="presParOf" srcId="{7A3D62FD-F3A4-4A66-8169-60E09D8853AC}" destId="{A20FFA2E-044B-4212-9D73-8AB1ED5382F4}" srcOrd="2" destOrd="0" presId="urn:microsoft.com/office/officeart/2011/layout/CircleProcess"/>
    <dgm:cxn modelId="{EECBB9FB-3D15-49DC-A233-84A351C6486C}" type="presParOf" srcId="{7A3D62FD-F3A4-4A66-8169-60E09D8853AC}" destId="{772F7E19-5358-40D6-8A9B-E974F4EB6FA7}" srcOrd="3" destOrd="0" presId="urn:microsoft.com/office/officeart/2011/layout/CircleProcess"/>
    <dgm:cxn modelId="{4ED2BDFA-3B51-4BE4-8409-A7C732187E34}" type="presParOf" srcId="{772F7E19-5358-40D6-8A9B-E974F4EB6FA7}" destId="{4944E72E-F8CB-411E-8202-0BD6D3BD233E}" srcOrd="0" destOrd="0" presId="urn:microsoft.com/office/officeart/2011/layout/CircleProcess"/>
    <dgm:cxn modelId="{544A8A01-D968-4A34-A1B8-A625723E0E28}" type="presParOf" srcId="{7A3D62FD-F3A4-4A66-8169-60E09D8853AC}" destId="{B9D93AAB-DAA8-4AFF-97C7-E7AF414FEA03}" srcOrd="4" destOrd="0" presId="urn:microsoft.com/office/officeart/2011/layout/CircleProcess"/>
    <dgm:cxn modelId="{B801CA42-4C7A-4019-A53A-21DC463EAA4A}" type="presParOf" srcId="{B9D93AAB-DAA8-4AFF-97C7-E7AF414FEA03}" destId="{EBFCF62C-0CCF-4BAF-AFD7-8F4300E9DF5D}" srcOrd="0" destOrd="0" presId="urn:microsoft.com/office/officeart/2011/layout/CircleProcess"/>
    <dgm:cxn modelId="{52FC3746-9151-48E5-931F-ABC7053DB5D8}" type="presParOf" srcId="{7A3D62FD-F3A4-4A66-8169-60E09D8853AC}" destId="{096A9C70-FE2A-4AE3-9530-20FF3ED3BC57}" srcOrd="5" destOrd="0" presId="urn:microsoft.com/office/officeart/2011/layout/CircleProcess"/>
    <dgm:cxn modelId="{D9A3F83A-629E-44E5-BB4A-ED6EDE4184CA}" type="presParOf" srcId="{7A3D62FD-F3A4-4A66-8169-60E09D8853AC}" destId="{0026F552-DE78-4335-AF2C-9DE312B44243}" srcOrd="6" destOrd="0" presId="urn:microsoft.com/office/officeart/2011/layout/CircleProcess"/>
    <dgm:cxn modelId="{480C218A-2DE0-4E6E-B403-FB2D99E17DA8}" type="presParOf" srcId="{0026F552-DE78-4335-AF2C-9DE312B44243}" destId="{5A03B100-2DB8-4ABF-8B23-C87B8649384C}" srcOrd="0" destOrd="0" presId="urn:microsoft.com/office/officeart/2011/layout/CircleProcess"/>
    <dgm:cxn modelId="{3D005649-D341-4031-812C-44EAD6349FC4}" type="presParOf" srcId="{7A3D62FD-F3A4-4A66-8169-60E09D8853AC}" destId="{92C029B8-4895-4A79-922B-181112B29CE2}" srcOrd="7" destOrd="0" presId="urn:microsoft.com/office/officeart/2011/layout/CircleProcess"/>
    <dgm:cxn modelId="{9586A2DD-AB9B-4707-8732-D5E0616056BC}" type="presParOf" srcId="{92C029B8-4895-4A79-922B-181112B29CE2}" destId="{4EBF4134-CF5F-4CD1-B8BF-CE77529AE5A5}" srcOrd="0" destOrd="0" presId="urn:microsoft.com/office/officeart/2011/layout/CircleProcess"/>
    <dgm:cxn modelId="{2DAD9F76-2A01-4A49-8833-24292820BFDB}" type="presParOf" srcId="{7A3D62FD-F3A4-4A66-8169-60E09D8853AC}" destId="{A25BDE0E-E7A1-4B66-926F-D9EA40B43FEC}" srcOrd="8" destOrd="0" presId="urn:microsoft.com/office/officeart/2011/layout/CircleProcess"/>
    <dgm:cxn modelId="{7F4C228E-3034-41C0-9B28-5B41D070F31A}" type="presParOf" srcId="{7A3D62FD-F3A4-4A66-8169-60E09D8853AC}" destId="{B96B6793-5BA9-4CCD-8B86-A3BFC9C9C219}" srcOrd="9" destOrd="0" presId="urn:microsoft.com/office/officeart/2011/layout/CircleProcess"/>
    <dgm:cxn modelId="{E3E8F1B3-318D-435A-A95A-BDECB5B5B7B6}" type="presParOf" srcId="{B96B6793-5BA9-4CCD-8B86-A3BFC9C9C219}" destId="{C57D2F9A-BF7E-4023-BBB3-3D00E62501CA}" srcOrd="0" destOrd="0" presId="urn:microsoft.com/office/officeart/2011/layout/CircleProcess"/>
    <dgm:cxn modelId="{AE52D48D-F6B5-4878-B665-C7D05072509E}" type="presParOf" srcId="{7A3D62FD-F3A4-4A66-8169-60E09D8853AC}" destId="{49E37887-8674-451E-A346-0A6BD2234E0B}" srcOrd="10" destOrd="0" presId="urn:microsoft.com/office/officeart/2011/layout/CircleProcess"/>
    <dgm:cxn modelId="{CE4EA46B-3134-4DB6-8893-0CAF5D9A70A6}" type="presParOf" srcId="{49E37887-8674-451E-A346-0A6BD2234E0B}" destId="{7DD551E2-5685-4E49-9129-E91421C8D5E3}" srcOrd="0" destOrd="0" presId="urn:microsoft.com/office/officeart/2011/layout/CircleProcess"/>
    <dgm:cxn modelId="{559725C5-E2C2-4F68-A49A-4DB2E2450146}" type="presParOf" srcId="{7A3D62FD-F3A4-4A66-8169-60E09D8853AC}" destId="{911BF503-A651-4C4D-816F-E70E7D5EA19A}" srcOrd="11" destOrd="0" presId="urn:microsoft.com/office/officeart/2011/layout/CircleProcess"/>
    <dgm:cxn modelId="{FC14F871-B5A3-46B9-9803-3F6151ECF28C}" type="presParOf" srcId="{7A3D62FD-F3A4-4A66-8169-60E09D8853AC}" destId="{BEF6835D-EEFC-4068-9789-67F0640676F8}" srcOrd="12" destOrd="0" presId="urn:microsoft.com/office/officeart/2011/layout/CircleProcess"/>
    <dgm:cxn modelId="{AC5A10A4-45BD-4D91-8195-0013726470C2}" type="presParOf" srcId="{BEF6835D-EEFC-4068-9789-67F0640676F8}" destId="{49DD2367-2914-4041-91CE-3D2DBF163654}" srcOrd="0" destOrd="0" presId="urn:microsoft.com/office/officeart/2011/layout/CircleProcess"/>
    <dgm:cxn modelId="{1A47E30A-8911-481C-A736-83DDB77B55C8}" type="presParOf" srcId="{7A3D62FD-F3A4-4A66-8169-60E09D8853AC}" destId="{9FDDF624-AA7A-4F90-950B-4E4A7E0E16CC}" srcOrd="13" destOrd="0" presId="urn:microsoft.com/office/officeart/2011/layout/CircleProcess"/>
    <dgm:cxn modelId="{8E038C0D-531E-40BF-B4C3-2994B49F0410}" type="presParOf" srcId="{9FDDF624-AA7A-4F90-950B-4E4A7E0E16CC}" destId="{1C649FC3-761C-4477-9E48-35EB8C0CA851}" srcOrd="0" destOrd="0" presId="urn:microsoft.com/office/officeart/2011/layout/CircleProcess"/>
    <dgm:cxn modelId="{83E37546-4A7B-42EC-AE43-D583FD04495E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•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1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liczba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86F9CE9-C9B6-4A87-9B60-0A8E6650896B}" type="presOf" srcId="{DB3A10F1-8A0C-4C8B-B32C-19FE21933B1E}" destId="{096A9C70-FE2A-4AE3-9530-20FF3ED3BC57}" srcOrd="1" destOrd="0" presId="urn:microsoft.com/office/officeart/2011/layout/CircleProcess"/>
    <dgm:cxn modelId="{BE17D88E-E04D-49E2-B07B-BBDDC940D3A9}" type="presOf" srcId="{5ABD0E05-393C-4E7A-B15C-77E99C72B505}" destId="{1C649FC3-761C-4477-9E48-35EB8C0CA851}" srcOrd="0" destOrd="0" presId="urn:microsoft.com/office/officeart/2011/layout/CircleProcess"/>
    <dgm:cxn modelId="{16574F51-81B1-4E76-A023-174DE973B968}" type="presOf" srcId="{0FF59CB0-B30D-4E24-BCFD-AEFDCC4AAB1A}" destId="{7DD551E2-5685-4E49-9129-E91421C8D5E3}" srcOrd="0" destOrd="0" presId="urn:microsoft.com/office/officeart/2011/layout/CircleProcess"/>
    <dgm:cxn modelId="{C392CA67-A53C-438B-AB38-70D2C969C48A}" type="presOf" srcId="{BEB3395E-B9EC-4920-9E07-350C49BE0BB1}" destId="{4EBF4134-CF5F-4CD1-B8BF-CE77529AE5A5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B6C0528B-B3B8-41B1-9265-6C3E6BE0C80F}" type="presOf" srcId="{0FF59CB0-B30D-4E24-BCFD-AEFDCC4AAB1A}" destId="{911BF503-A651-4C4D-816F-E70E7D5EA19A}" srcOrd="1" destOrd="0" presId="urn:microsoft.com/office/officeart/2011/layout/CircleProcess"/>
    <dgm:cxn modelId="{854E4761-6F1D-4142-8422-E07415D9D40B}" type="presOf" srcId="{86969162-9CE0-40F1-8403-F797C00073B4}" destId="{C578D8F4-C34B-4B81-B47E-DF8CC186A25C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2CB76D26-809F-41CE-B0E5-E990E491ADA1}" type="presOf" srcId="{86969162-9CE0-40F1-8403-F797C00073B4}" destId="{A20FFA2E-044B-4212-9D73-8AB1ED5382F4}" srcOrd="1" destOrd="0" presId="urn:microsoft.com/office/officeart/2011/layout/CircleProcess"/>
    <dgm:cxn modelId="{154AF1D4-F6B0-436A-BD5D-15E26916405C}" type="presOf" srcId="{BEB3395E-B9EC-4920-9E07-350C49BE0BB1}" destId="{A25BDE0E-E7A1-4B66-926F-D9EA40B43FEC}" srcOrd="1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32A21D10-DC4D-480A-BC2B-01ABB9C6E809}" type="presOf" srcId="{4B23583E-0C7F-4A09-9131-5FABA9531F6E}" destId="{7A3D62FD-F3A4-4A66-8169-60E09D8853AC}" srcOrd="0" destOrd="0" presId="urn:microsoft.com/office/officeart/2011/layout/CircleProcess"/>
    <dgm:cxn modelId="{120C70B9-547C-41CC-B8A9-614A6E6F40F5}" type="presOf" srcId="{5ABD0E05-393C-4E7A-B15C-77E99C72B505}" destId="{F4F96D6E-1C6C-4685-BC38-796DF426BA89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EE10F80B-4553-4CF1-8192-CF80CC3E0AF1}" type="presOf" srcId="{DB3A10F1-8A0C-4C8B-B32C-19FE21933B1E}" destId="{EBFCF62C-0CCF-4BAF-AFD7-8F4300E9DF5D}" srcOrd="0" destOrd="0" presId="urn:microsoft.com/office/officeart/2011/layout/CircleProcess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A5FC9C73-4F2D-4280-BE17-0052819092DA}" type="presParOf" srcId="{7A3D62FD-F3A4-4A66-8169-60E09D8853AC}" destId="{07BBC14C-4FBB-490D-85F9-6EBBE22D432F}" srcOrd="0" destOrd="0" presId="urn:microsoft.com/office/officeart/2011/layout/CircleProcess"/>
    <dgm:cxn modelId="{28466014-E9D2-44DE-9E32-220893808A95}" type="presParOf" srcId="{07BBC14C-4FBB-490D-85F9-6EBBE22D432F}" destId="{B974E013-720C-4D62-88AE-C75433250EAC}" srcOrd="0" destOrd="0" presId="urn:microsoft.com/office/officeart/2011/layout/CircleProcess"/>
    <dgm:cxn modelId="{5D25882A-B0D9-4E15-AFA2-7E5BFCBCCBAC}" type="presParOf" srcId="{7A3D62FD-F3A4-4A66-8169-60E09D8853AC}" destId="{AEBC1BBA-70C0-467B-9399-9354E3D68095}" srcOrd="1" destOrd="0" presId="urn:microsoft.com/office/officeart/2011/layout/CircleProcess"/>
    <dgm:cxn modelId="{49E2FE37-1CE0-4DC1-B5AF-F1A754C828C2}" type="presParOf" srcId="{AEBC1BBA-70C0-467B-9399-9354E3D68095}" destId="{C578D8F4-C34B-4B81-B47E-DF8CC186A25C}" srcOrd="0" destOrd="0" presId="urn:microsoft.com/office/officeart/2011/layout/CircleProcess"/>
    <dgm:cxn modelId="{33F7EACF-820C-4BB7-BE79-66359B33BDB0}" type="presParOf" srcId="{7A3D62FD-F3A4-4A66-8169-60E09D8853AC}" destId="{A20FFA2E-044B-4212-9D73-8AB1ED5382F4}" srcOrd="2" destOrd="0" presId="urn:microsoft.com/office/officeart/2011/layout/CircleProcess"/>
    <dgm:cxn modelId="{7F115158-1156-45C9-97C2-42573B959EE9}" type="presParOf" srcId="{7A3D62FD-F3A4-4A66-8169-60E09D8853AC}" destId="{772F7E19-5358-40D6-8A9B-E974F4EB6FA7}" srcOrd="3" destOrd="0" presId="urn:microsoft.com/office/officeart/2011/layout/CircleProcess"/>
    <dgm:cxn modelId="{C77CD331-8B39-4A35-9907-2B2B2FF9BEBF}" type="presParOf" srcId="{772F7E19-5358-40D6-8A9B-E974F4EB6FA7}" destId="{4944E72E-F8CB-411E-8202-0BD6D3BD233E}" srcOrd="0" destOrd="0" presId="urn:microsoft.com/office/officeart/2011/layout/CircleProcess"/>
    <dgm:cxn modelId="{3561645F-C78A-41D5-8DE4-EEDF97AB20AE}" type="presParOf" srcId="{7A3D62FD-F3A4-4A66-8169-60E09D8853AC}" destId="{B9D93AAB-DAA8-4AFF-97C7-E7AF414FEA03}" srcOrd="4" destOrd="0" presId="urn:microsoft.com/office/officeart/2011/layout/CircleProcess"/>
    <dgm:cxn modelId="{8D133B9A-43EE-4604-A62F-1AE5C440F92C}" type="presParOf" srcId="{B9D93AAB-DAA8-4AFF-97C7-E7AF414FEA03}" destId="{EBFCF62C-0CCF-4BAF-AFD7-8F4300E9DF5D}" srcOrd="0" destOrd="0" presId="urn:microsoft.com/office/officeart/2011/layout/CircleProcess"/>
    <dgm:cxn modelId="{20772DD6-0EE6-4C79-AFC1-4C5A30786C3F}" type="presParOf" srcId="{7A3D62FD-F3A4-4A66-8169-60E09D8853AC}" destId="{096A9C70-FE2A-4AE3-9530-20FF3ED3BC57}" srcOrd="5" destOrd="0" presId="urn:microsoft.com/office/officeart/2011/layout/CircleProcess"/>
    <dgm:cxn modelId="{C2DE13BC-7E6D-4098-86A3-476E19D73ABB}" type="presParOf" srcId="{7A3D62FD-F3A4-4A66-8169-60E09D8853AC}" destId="{0026F552-DE78-4335-AF2C-9DE312B44243}" srcOrd="6" destOrd="0" presId="urn:microsoft.com/office/officeart/2011/layout/CircleProcess"/>
    <dgm:cxn modelId="{424104EE-7F20-421F-980E-B140C8596E8D}" type="presParOf" srcId="{0026F552-DE78-4335-AF2C-9DE312B44243}" destId="{5A03B100-2DB8-4ABF-8B23-C87B8649384C}" srcOrd="0" destOrd="0" presId="urn:microsoft.com/office/officeart/2011/layout/CircleProcess"/>
    <dgm:cxn modelId="{84C03ECC-A7FB-42C8-960C-19FD81A35FBB}" type="presParOf" srcId="{7A3D62FD-F3A4-4A66-8169-60E09D8853AC}" destId="{92C029B8-4895-4A79-922B-181112B29CE2}" srcOrd="7" destOrd="0" presId="urn:microsoft.com/office/officeart/2011/layout/CircleProcess"/>
    <dgm:cxn modelId="{A8041454-86AE-47D3-8D95-D0A553F07F29}" type="presParOf" srcId="{92C029B8-4895-4A79-922B-181112B29CE2}" destId="{4EBF4134-CF5F-4CD1-B8BF-CE77529AE5A5}" srcOrd="0" destOrd="0" presId="urn:microsoft.com/office/officeart/2011/layout/CircleProcess"/>
    <dgm:cxn modelId="{89799B75-5463-4A20-B5F9-86D3C2DEC2A2}" type="presParOf" srcId="{7A3D62FD-F3A4-4A66-8169-60E09D8853AC}" destId="{A25BDE0E-E7A1-4B66-926F-D9EA40B43FEC}" srcOrd="8" destOrd="0" presId="urn:microsoft.com/office/officeart/2011/layout/CircleProcess"/>
    <dgm:cxn modelId="{172503CE-FA93-4A72-BD8C-6CA4EFBE31CB}" type="presParOf" srcId="{7A3D62FD-F3A4-4A66-8169-60E09D8853AC}" destId="{B96B6793-5BA9-4CCD-8B86-A3BFC9C9C219}" srcOrd="9" destOrd="0" presId="urn:microsoft.com/office/officeart/2011/layout/CircleProcess"/>
    <dgm:cxn modelId="{0B44E096-D228-4AE8-9260-82E8BECAC069}" type="presParOf" srcId="{B96B6793-5BA9-4CCD-8B86-A3BFC9C9C219}" destId="{C57D2F9A-BF7E-4023-BBB3-3D00E62501CA}" srcOrd="0" destOrd="0" presId="urn:microsoft.com/office/officeart/2011/layout/CircleProcess"/>
    <dgm:cxn modelId="{22AF2C5D-876E-45D1-8DF5-F3C5A7E4FA78}" type="presParOf" srcId="{7A3D62FD-F3A4-4A66-8169-60E09D8853AC}" destId="{49E37887-8674-451E-A346-0A6BD2234E0B}" srcOrd="10" destOrd="0" presId="urn:microsoft.com/office/officeart/2011/layout/CircleProcess"/>
    <dgm:cxn modelId="{6F697D1B-269E-4576-A1BB-1ACF59849286}" type="presParOf" srcId="{49E37887-8674-451E-A346-0A6BD2234E0B}" destId="{7DD551E2-5685-4E49-9129-E91421C8D5E3}" srcOrd="0" destOrd="0" presId="urn:microsoft.com/office/officeart/2011/layout/CircleProcess"/>
    <dgm:cxn modelId="{340E4ED7-3359-4A36-BA0A-76BA11903A2B}" type="presParOf" srcId="{7A3D62FD-F3A4-4A66-8169-60E09D8853AC}" destId="{911BF503-A651-4C4D-816F-E70E7D5EA19A}" srcOrd="11" destOrd="0" presId="urn:microsoft.com/office/officeart/2011/layout/CircleProcess"/>
    <dgm:cxn modelId="{A080BA79-EF36-43A8-977F-55CD1F5001A6}" type="presParOf" srcId="{7A3D62FD-F3A4-4A66-8169-60E09D8853AC}" destId="{BEF6835D-EEFC-4068-9789-67F0640676F8}" srcOrd="12" destOrd="0" presId="urn:microsoft.com/office/officeart/2011/layout/CircleProcess"/>
    <dgm:cxn modelId="{5F385B86-17E5-4195-87AE-093780DF6D0E}" type="presParOf" srcId="{BEF6835D-EEFC-4068-9789-67F0640676F8}" destId="{49DD2367-2914-4041-91CE-3D2DBF163654}" srcOrd="0" destOrd="0" presId="urn:microsoft.com/office/officeart/2011/layout/CircleProcess"/>
    <dgm:cxn modelId="{1BEE603F-0F45-4306-BFD9-0F6336F54706}" type="presParOf" srcId="{7A3D62FD-F3A4-4A66-8169-60E09D8853AC}" destId="{9FDDF624-AA7A-4F90-950B-4E4A7E0E16CC}" srcOrd="13" destOrd="0" presId="urn:microsoft.com/office/officeart/2011/layout/CircleProcess"/>
    <dgm:cxn modelId="{5A7A2783-72D5-44BE-ABAA-EB4CEED331F0}" type="presParOf" srcId="{9FDDF624-AA7A-4F90-950B-4E4A7E0E16CC}" destId="{1C649FC3-761C-4477-9E48-35EB8C0CA851}" srcOrd="0" destOrd="0" presId="urn:microsoft.com/office/officeart/2011/layout/CircleProcess"/>
    <dgm:cxn modelId="{3393D471-B7AB-42C1-931B-45B4E7D5A7C3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/>
      <dgm:spPr/>
      <dgm:t>
        <a:bodyPr/>
        <a:lstStyle/>
        <a:p>
          <a:pPr algn="ctr"/>
          <a:r>
            <a:rPr lang="pl-PL" b="1" dirty="0"/>
            <a:t>liczba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/>
      <dgm:spPr/>
      <dgm:t>
        <a:bodyPr/>
        <a:lstStyle/>
        <a:p>
          <a:pPr algn="ctr"/>
          <a:r>
            <a:rPr lang="pl-PL" b="1">
              <a:latin typeface="Calibri"/>
            </a:rPr>
            <a:t>•</a:t>
          </a:r>
          <a:endParaRPr lang="pl-PL" b="1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/>
      <dgm:spPr/>
      <dgm:t>
        <a:bodyPr/>
        <a:lstStyle/>
        <a:p>
          <a:pPr algn="ctr"/>
          <a:r>
            <a:rPr lang="pl-PL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/>
      <dgm:spPr/>
      <dgm:t>
        <a:bodyPr/>
        <a:lstStyle/>
        <a:p>
          <a:pPr algn="ctr"/>
          <a:r>
            <a:rPr lang="pl-PL" b="1"/>
            <a:t>0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35C5FED-CEF6-4CB5-B57D-9811B813B98F}" type="presOf" srcId="{DB3A10F1-8A0C-4C8B-B32C-19FE21933B1E}" destId="{EBFCF62C-0CCF-4BAF-AFD7-8F4300E9DF5D}" srcOrd="0" destOrd="0" presId="urn:microsoft.com/office/officeart/2011/layout/CircleProcess"/>
    <dgm:cxn modelId="{CF0399C1-BB93-48C1-94EB-8E2EFCCC5CE7}" type="presOf" srcId="{DB3A10F1-8A0C-4C8B-B32C-19FE21933B1E}" destId="{096A9C70-FE2A-4AE3-9530-20FF3ED3BC57}" srcOrd="1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E8F040DF-962F-4FF8-B594-B8C6C2225262}" type="presOf" srcId="{5ABD0E05-393C-4E7A-B15C-77E99C72B505}" destId="{F4F96D6E-1C6C-4685-BC38-796DF426BA89}" srcOrd="1" destOrd="0" presId="urn:microsoft.com/office/officeart/2011/layout/CircleProcess"/>
    <dgm:cxn modelId="{7641A8B1-7B28-4321-86D0-01863C7E7752}" type="presOf" srcId="{86969162-9CE0-40F1-8403-F797C00073B4}" destId="{C578D8F4-C34B-4B81-B47E-DF8CC186A25C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37B99A20-B1E9-4CE6-AEC3-777F4B8FFE92}" type="presOf" srcId="{0FF59CB0-B30D-4E24-BCFD-AEFDCC4AAB1A}" destId="{7DD551E2-5685-4E49-9129-E91421C8D5E3}" srcOrd="0" destOrd="0" presId="urn:microsoft.com/office/officeart/2011/layout/CircleProcess"/>
    <dgm:cxn modelId="{0303A0E4-F785-4560-AD44-0CC5183048E8}" type="presOf" srcId="{4B23583E-0C7F-4A09-9131-5FABA9531F6E}" destId="{7A3D62FD-F3A4-4A66-8169-60E09D8853AC}" srcOrd="0" destOrd="0" presId="urn:microsoft.com/office/officeart/2011/layout/CircleProcess"/>
    <dgm:cxn modelId="{1B1921FC-E331-460F-9626-98550B1DED4A}" type="presOf" srcId="{BEB3395E-B9EC-4920-9E07-350C49BE0BB1}" destId="{4EBF4134-CF5F-4CD1-B8BF-CE77529AE5A5}" srcOrd="0" destOrd="0" presId="urn:microsoft.com/office/officeart/2011/layout/CircleProcess"/>
    <dgm:cxn modelId="{50449F9B-802E-4867-BB76-EC932B397E12}" type="presOf" srcId="{0FF59CB0-B30D-4E24-BCFD-AEFDCC4AAB1A}" destId="{911BF503-A651-4C4D-816F-E70E7D5EA19A}" srcOrd="1" destOrd="0" presId="urn:microsoft.com/office/officeart/2011/layout/CircleProcess"/>
    <dgm:cxn modelId="{C4E6BFF5-9180-428E-A1A1-154B48327833}" type="presOf" srcId="{5ABD0E05-393C-4E7A-B15C-77E99C72B505}" destId="{1C649FC3-761C-4477-9E48-35EB8C0CA851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D38BF166-9758-4334-A9CA-C5819BE1C3A4}" type="presOf" srcId="{BEB3395E-B9EC-4920-9E07-350C49BE0BB1}" destId="{A25BDE0E-E7A1-4B66-926F-D9EA40B43FEC}" srcOrd="1" destOrd="0" presId="urn:microsoft.com/office/officeart/2011/layout/CircleProcess"/>
    <dgm:cxn modelId="{37F976C0-4BB6-45B9-ADBE-C3A579282EBF}" type="presOf" srcId="{86969162-9CE0-40F1-8403-F797C00073B4}" destId="{A20FFA2E-044B-4212-9D73-8AB1ED5382F4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6136142B-8563-4C31-925A-3F93C2CDF804}" type="presParOf" srcId="{7A3D62FD-F3A4-4A66-8169-60E09D8853AC}" destId="{07BBC14C-4FBB-490D-85F9-6EBBE22D432F}" srcOrd="0" destOrd="0" presId="urn:microsoft.com/office/officeart/2011/layout/CircleProcess"/>
    <dgm:cxn modelId="{417E4C95-98E9-433D-8925-E95A91AA46AA}" type="presParOf" srcId="{07BBC14C-4FBB-490D-85F9-6EBBE22D432F}" destId="{B974E013-720C-4D62-88AE-C75433250EAC}" srcOrd="0" destOrd="0" presId="urn:microsoft.com/office/officeart/2011/layout/CircleProcess"/>
    <dgm:cxn modelId="{6E7DE8B1-1507-4E2B-9EE5-7BC35253A663}" type="presParOf" srcId="{7A3D62FD-F3A4-4A66-8169-60E09D8853AC}" destId="{AEBC1BBA-70C0-467B-9399-9354E3D68095}" srcOrd="1" destOrd="0" presId="urn:microsoft.com/office/officeart/2011/layout/CircleProcess"/>
    <dgm:cxn modelId="{67A98BC0-671D-4400-B544-9C8FD80DB872}" type="presParOf" srcId="{AEBC1BBA-70C0-467B-9399-9354E3D68095}" destId="{C578D8F4-C34B-4B81-B47E-DF8CC186A25C}" srcOrd="0" destOrd="0" presId="urn:microsoft.com/office/officeart/2011/layout/CircleProcess"/>
    <dgm:cxn modelId="{01689833-B662-4E12-B1E4-2CE886522F54}" type="presParOf" srcId="{7A3D62FD-F3A4-4A66-8169-60E09D8853AC}" destId="{A20FFA2E-044B-4212-9D73-8AB1ED5382F4}" srcOrd="2" destOrd="0" presId="urn:microsoft.com/office/officeart/2011/layout/CircleProcess"/>
    <dgm:cxn modelId="{5B8E2688-2BEC-440F-943E-363810D62E01}" type="presParOf" srcId="{7A3D62FD-F3A4-4A66-8169-60E09D8853AC}" destId="{772F7E19-5358-40D6-8A9B-E974F4EB6FA7}" srcOrd="3" destOrd="0" presId="urn:microsoft.com/office/officeart/2011/layout/CircleProcess"/>
    <dgm:cxn modelId="{3689EBE7-510C-4659-9F4F-2CA98C58E424}" type="presParOf" srcId="{772F7E19-5358-40D6-8A9B-E974F4EB6FA7}" destId="{4944E72E-F8CB-411E-8202-0BD6D3BD233E}" srcOrd="0" destOrd="0" presId="urn:microsoft.com/office/officeart/2011/layout/CircleProcess"/>
    <dgm:cxn modelId="{FDC6C353-420E-4425-BDD8-2B7CCB30E2FD}" type="presParOf" srcId="{7A3D62FD-F3A4-4A66-8169-60E09D8853AC}" destId="{B9D93AAB-DAA8-4AFF-97C7-E7AF414FEA03}" srcOrd="4" destOrd="0" presId="urn:microsoft.com/office/officeart/2011/layout/CircleProcess"/>
    <dgm:cxn modelId="{E9007C50-0E14-46D4-8F63-F8A75DAF788F}" type="presParOf" srcId="{B9D93AAB-DAA8-4AFF-97C7-E7AF414FEA03}" destId="{EBFCF62C-0CCF-4BAF-AFD7-8F4300E9DF5D}" srcOrd="0" destOrd="0" presId="urn:microsoft.com/office/officeart/2011/layout/CircleProcess"/>
    <dgm:cxn modelId="{E3913633-2838-4513-B7C8-89F1E8986237}" type="presParOf" srcId="{7A3D62FD-F3A4-4A66-8169-60E09D8853AC}" destId="{096A9C70-FE2A-4AE3-9530-20FF3ED3BC57}" srcOrd="5" destOrd="0" presId="urn:microsoft.com/office/officeart/2011/layout/CircleProcess"/>
    <dgm:cxn modelId="{860D2E41-DA71-46A2-AF1D-F5AF6B524853}" type="presParOf" srcId="{7A3D62FD-F3A4-4A66-8169-60E09D8853AC}" destId="{0026F552-DE78-4335-AF2C-9DE312B44243}" srcOrd="6" destOrd="0" presId="urn:microsoft.com/office/officeart/2011/layout/CircleProcess"/>
    <dgm:cxn modelId="{C6DDCE56-63A6-45CD-8E2D-E9DD7BD3735E}" type="presParOf" srcId="{0026F552-DE78-4335-AF2C-9DE312B44243}" destId="{5A03B100-2DB8-4ABF-8B23-C87B8649384C}" srcOrd="0" destOrd="0" presId="urn:microsoft.com/office/officeart/2011/layout/CircleProcess"/>
    <dgm:cxn modelId="{F7764B11-BFD7-40CC-B053-387ECB8157EF}" type="presParOf" srcId="{7A3D62FD-F3A4-4A66-8169-60E09D8853AC}" destId="{92C029B8-4895-4A79-922B-181112B29CE2}" srcOrd="7" destOrd="0" presId="urn:microsoft.com/office/officeart/2011/layout/CircleProcess"/>
    <dgm:cxn modelId="{00C21DD8-6C7C-4A8D-98DE-A85A4FB3E38B}" type="presParOf" srcId="{92C029B8-4895-4A79-922B-181112B29CE2}" destId="{4EBF4134-CF5F-4CD1-B8BF-CE77529AE5A5}" srcOrd="0" destOrd="0" presId="urn:microsoft.com/office/officeart/2011/layout/CircleProcess"/>
    <dgm:cxn modelId="{F0154894-6A99-433C-9C86-3C25439A5130}" type="presParOf" srcId="{7A3D62FD-F3A4-4A66-8169-60E09D8853AC}" destId="{A25BDE0E-E7A1-4B66-926F-D9EA40B43FEC}" srcOrd="8" destOrd="0" presId="urn:microsoft.com/office/officeart/2011/layout/CircleProcess"/>
    <dgm:cxn modelId="{2344EE80-84D7-4B49-BB23-8526010B2999}" type="presParOf" srcId="{7A3D62FD-F3A4-4A66-8169-60E09D8853AC}" destId="{B96B6793-5BA9-4CCD-8B86-A3BFC9C9C219}" srcOrd="9" destOrd="0" presId="urn:microsoft.com/office/officeart/2011/layout/CircleProcess"/>
    <dgm:cxn modelId="{47BFFDA9-2A36-44F7-AEEF-C219ED425562}" type="presParOf" srcId="{B96B6793-5BA9-4CCD-8B86-A3BFC9C9C219}" destId="{C57D2F9A-BF7E-4023-BBB3-3D00E62501CA}" srcOrd="0" destOrd="0" presId="urn:microsoft.com/office/officeart/2011/layout/CircleProcess"/>
    <dgm:cxn modelId="{56CA3F11-E096-4C06-9F48-64A467A3AB93}" type="presParOf" srcId="{7A3D62FD-F3A4-4A66-8169-60E09D8853AC}" destId="{49E37887-8674-451E-A346-0A6BD2234E0B}" srcOrd="10" destOrd="0" presId="urn:microsoft.com/office/officeart/2011/layout/CircleProcess"/>
    <dgm:cxn modelId="{DA3A4B8C-8627-4973-9B7E-64A323DD6567}" type="presParOf" srcId="{49E37887-8674-451E-A346-0A6BD2234E0B}" destId="{7DD551E2-5685-4E49-9129-E91421C8D5E3}" srcOrd="0" destOrd="0" presId="urn:microsoft.com/office/officeart/2011/layout/CircleProcess"/>
    <dgm:cxn modelId="{AB39AFFD-52A6-4D4D-AB80-8FA76247909D}" type="presParOf" srcId="{7A3D62FD-F3A4-4A66-8169-60E09D8853AC}" destId="{911BF503-A651-4C4D-816F-E70E7D5EA19A}" srcOrd="11" destOrd="0" presId="urn:microsoft.com/office/officeart/2011/layout/CircleProcess"/>
    <dgm:cxn modelId="{73BEC559-3845-44D5-8D3A-D885B0F528E2}" type="presParOf" srcId="{7A3D62FD-F3A4-4A66-8169-60E09D8853AC}" destId="{BEF6835D-EEFC-4068-9789-67F0640676F8}" srcOrd="12" destOrd="0" presId="urn:microsoft.com/office/officeart/2011/layout/CircleProcess"/>
    <dgm:cxn modelId="{77284C72-48B8-4911-AEBC-71DDA3D6F199}" type="presParOf" srcId="{BEF6835D-EEFC-4068-9789-67F0640676F8}" destId="{49DD2367-2914-4041-91CE-3D2DBF163654}" srcOrd="0" destOrd="0" presId="urn:microsoft.com/office/officeart/2011/layout/CircleProcess"/>
    <dgm:cxn modelId="{1C780FA9-4E9D-4695-80BA-F5E2F0AF82B6}" type="presParOf" srcId="{7A3D62FD-F3A4-4A66-8169-60E09D8853AC}" destId="{9FDDF624-AA7A-4F90-950B-4E4A7E0E16CC}" srcOrd="13" destOrd="0" presId="urn:microsoft.com/office/officeart/2011/layout/CircleProcess"/>
    <dgm:cxn modelId="{3B01434C-A8AE-4461-BB29-F78040844740}" type="presParOf" srcId="{9FDDF624-AA7A-4F90-950B-4E4A7E0E16CC}" destId="{1C649FC3-761C-4477-9E48-35EB8C0CA851}" srcOrd="0" destOrd="0" presId="urn:microsoft.com/office/officeart/2011/layout/CircleProcess"/>
    <dgm:cxn modelId="{945CCE48-317A-465C-BA25-DAB44FEADD69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 custT="1"/>
      <dgm:spPr/>
      <dgm:t>
        <a:bodyPr/>
        <a:lstStyle/>
        <a:p>
          <a:pPr algn="ctr"/>
          <a:r>
            <a:rPr lang="pl-PL" sz="3400" b="1" dirty="0"/>
            <a:t>C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 custT="1"/>
      <dgm:spPr/>
      <dgm:t>
        <a:bodyPr/>
        <a:lstStyle/>
        <a:p>
          <a:pPr algn="ctr"/>
          <a:r>
            <a:rPr lang="pl-PL" sz="3400" b="1" dirty="0">
              <a:latin typeface="Calibri"/>
            </a:rPr>
            <a:t>•</a:t>
          </a:r>
          <a:endParaRPr lang="pl-PL" sz="3400" b="1" dirty="0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 custT="1"/>
      <dgm:spPr/>
      <dgm:t>
        <a:bodyPr/>
        <a:lstStyle/>
        <a:p>
          <a:pPr algn="ctr"/>
          <a:r>
            <a:rPr lang="pl-PL" sz="3400" b="1"/>
            <a:t>11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 custT="1"/>
      <dgm:spPr/>
      <dgm:t>
        <a:bodyPr/>
        <a:lstStyle/>
        <a:p>
          <a:pPr algn="ctr"/>
          <a:r>
            <a:rPr lang="pl-PL" sz="3400" b="1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 custT="1"/>
      <dgm:spPr/>
      <dgm:t>
        <a:bodyPr/>
        <a:lstStyle/>
        <a:p>
          <a:pPr algn="ctr"/>
          <a:r>
            <a:rPr lang="pl-PL" sz="3400" b="1"/>
            <a:t>CC</a:t>
          </a:r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AAC5E2C-0BB7-42FC-8AA4-DF03280AFED3}" type="presOf" srcId="{4B23583E-0C7F-4A09-9131-5FABA9531F6E}" destId="{7A3D62FD-F3A4-4A66-8169-60E09D8853AC}" srcOrd="0" destOrd="0" presId="urn:microsoft.com/office/officeart/2011/layout/CircleProcess"/>
    <dgm:cxn modelId="{89128104-5CE7-43F9-8F8A-087A9A959ED1}" type="presOf" srcId="{BEB3395E-B9EC-4920-9E07-350C49BE0BB1}" destId="{4EBF4134-CF5F-4CD1-B8BF-CE77529AE5A5}" srcOrd="0" destOrd="0" presId="urn:microsoft.com/office/officeart/2011/layout/CircleProcess"/>
    <dgm:cxn modelId="{015F1D2D-BB68-4B83-891E-4B3BB0E386CA}" type="presOf" srcId="{86969162-9CE0-40F1-8403-F797C00073B4}" destId="{C578D8F4-C34B-4B81-B47E-DF8CC186A25C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49F43EDF-EB28-4C59-8FD9-92F6CF3EEFDD}" type="presOf" srcId="{DB3A10F1-8A0C-4C8B-B32C-19FE21933B1E}" destId="{096A9C70-FE2A-4AE3-9530-20FF3ED3BC57}" srcOrd="1" destOrd="0" presId="urn:microsoft.com/office/officeart/2011/layout/CircleProcess"/>
    <dgm:cxn modelId="{DC3C93F2-F946-4399-80BA-1907D4856876}" type="presOf" srcId="{5ABD0E05-393C-4E7A-B15C-77E99C72B505}" destId="{F4F96D6E-1C6C-4685-BC38-796DF426BA89}" srcOrd="1" destOrd="0" presId="urn:microsoft.com/office/officeart/2011/layout/CircleProcess"/>
    <dgm:cxn modelId="{E74CD7E9-DEEA-4165-A71A-2AE6D255BFA1}" type="presOf" srcId="{DB3A10F1-8A0C-4C8B-B32C-19FE21933B1E}" destId="{EBFCF62C-0CCF-4BAF-AFD7-8F4300E9DF5D}" srcOrd="0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B32EF2A9-2060-43BD-AADF-6F8D2617FC91}" type="presOf" srcId="{0FF59CB0-B30D-4E24-BCFD-AEFDCC4AAB1A}" destId="{911BF503-A651-4C4D-816F-E70E7D5EA19A}" srcOrd="1" destOrd="0" presId="urn:microsoft.com/office/officeart/2011/layout/CircleProcess"/>
    <dgm:cxn modelId="{3E4E5175-D736-46B2-842C-01592BEB8B31}" type="presOf" srcId="{0FF59CB0-B30D-4E24-BCFD-AEFDCC4AAB1A}" destId="{7DD551E2-5685-4E49-9129-E91421C8D5E3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768B7D4B-4574-498D-BCC7-7EA3FE140F8D}" type="presOf" srcId="{86969162-9CE0-40F1-8403-F797C00073B4}" destId="{A20FFA2E-044B-4212-9D73-8AB1ED5382F4}" srcOrd="1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1125E0DC-5634-4F1E-BB86-A780705E7C5F}" type="presOf" srcId="{BEB3395E-B9EC-4920-9E07-350C49BE0BB1}" destId="{A25BDE0E-E7A1-4B66-926F-D9EA40B43FEC}" srcOrd="1" destOrd="0" presId="urn:microsoft.com/office/officeart/2011/layout/CircleProcess"/>
    <dgm:cxn modelId="{30E9BC80-30A9-4C70-8D4F-DC00350A81E4}" type="presOf" srcId="{5ABD0E05-393C-4E7A-B15C-77E99C72B505}" destId="{1C649FC3-761C-4477-9E48-35EB8C0CA851}" srcOrd="0" destOrd="0" presId="urn:microsoft.com/office/officeart/2011/layout/CircleProcess"/>
    <dgm:cxn modelId="{C8A3E8C7-635B-45A9-8216-180D5412D23F}" type="presParOf" srcId="{7A3D62FD-F3A4-4A66-8169-60E09D8853AC}" destId="{07BBC14C-4FBB-490D-85F9-6EBBE22D432F}" srcOrd="0" destOrd="0" presId="urn:microsoft.com/office/officeart/2011/layout/CircleProcess"/>
    <dgm:cxn modelId="{604288B4-BA0F-4000-B3B4-76B6B08BC578}" type="presParOf" srcId="{07BBC14C-4FBB-490D-85F9-6EBBE22D432F}" destId="{B974E013-720C-4D62-88AE-C75433250EAC}" srcOrd="0" destOrd="0" presId="urn:microsoft.com/office/officeart/2011/layout/CircleProcess"/>
    <dgm:cxn modelId="{EFE121B5-984C-4EE6-8D5B-EB1FB8C07D0A}" type="presParOf" srcId="{7A3D62FD-F3A4-4A66-8169-60E09D8853AC}" destId="{AEBC1BBA-70C0-467B-9399-9354E3D68095}" srcOrd="1" destOrd="0" presId="urn:microsoft.com/office/officeart/2011/layout/CircleProcess"/>
    <dgm:cxn modelId="{C1632615-E9D6-4768-8BBD-AA527283DB05}" type="presParOf" srcId="{AEBC1BBA-70C0-467B-9399-9354E3D68095}" destId="{C578D8F4-C34B-4B81-B47E-DF8CC186A25C}" srcOrd="0" destOrd="0" presId="urn:microsoft.com/office/officeart/2011/layout/CircleProcess"/>
    <dgm:cxn modelId="{F157FA69-6983-4146-9F60-4703782C7726}" type="presParOf" srcId="{7A3D62FD-F3A4-4A66-8169-60E09D8853AC}" destId="{A20FFA2E-044B-4212-9D73-8AB1ED5382F4}" srcOrd="2" destOrd="0" presId="urn:microsoft.com/office/officeart/2011/layout/CircleProcess"/>
    <dgm:cxn modelId="{3B645582-FB7A-4715-A4A1-8530C7EDD638}" type="presParOf" srcId="{7A3D62FD-F3A4-4A66-8169-60E09D8853AC}" destId="{772F7E19-5358-40D6-8A9B-E974F4EB6FA7}" srcOrd="3" destOrd="0" presId="urn:microsoft.com/office/officeart/2011/layout/CircleProcess"/>
    <dgm:cxn modelId="{9C9EE3F0-929F-478F-9CC4-B571307C93B1}" type="presParOf" srcId="{772F7E19-5358-40D6-8A9B-E974F4EB6FA7}" destId="{4944E72E-F8CB-411E-8202-0BD6D3BD233E}" srcOrd="0" destOrd="0" presId="urn:microsoft.com/office/officeart/2011/layout/CircleProcess"/>
    <dgm:cxn modelId="{3E183F31-2430-4269-AAF9-ABE428B297EE}" type="presParOf" srcId="{7A3D62FD-F3A4-4A66-8169-60E09D8853AC}" destId="{B9D93AAB-DAA8-4AFF-97C7-E7AF414FEA03}" srcOrd="4" destOrd="0" presId="urn:microsoft.com/office/officeart/2011/layout/CircleProcess"/>
    <dgm:cxn modelId="{0181BD34-FE59-4336-B31B-A3C508A7B695}" type="presParOf" srcId="{B9D93AAB-DAA8-4AFF-97C7-E7AF414FEA03}" destId="{EBFCF62C-0CCF-4BAF-AFD7-8F4300E9DF5D}" srcOrd="0" destOrd="0" presId="urn:microsoft.com/office/officeart/2011/layout/CircleProcess"/>
    <dgm:cxn modelId="{FE330678-A9F7-4217-95B7-DF5FFF5EB05A}" type="presParOf" srcId="{7A3D62FD-F3A4-4A66-8169-60E09D8853AC}" destId="{096A9C70-FE2A-4AE3-9530-20FF3ED3BC57}" srcOrd="5" destOrd="0" presId="urn:microsoft.com/office/officeart/2011/layout/CircleProcess"/>
    <dgm:cxn modelId="{1676DB81-300E-4495-9A67-31F7CD241638}" type="presParOf" srcId="{7A3D62FD-F3A4-4A66-8169-60E09D8853AC}" destId="{0026F552-DE78-4335-AF2C-9DE312B44243}" srcOrd="6" destOrd="0" presId="urn:microsoft.com/office/officeart/2011/layout/CircleProcess"/>
    <dgm:cxn modelId="{0F2FB7CD-59B8-40F9-BCAE-7EBE54FE5E2E}" type="presParOf" srcId="{0026F552-DE78-4335-AF2C-9DE312B44243}" destId="{5A03B100-2DB8-4ABF-8B23-C87B8649384C}" srcOrd="0" destOrd="0" presId="urn:microsoft.com/office/officeart/2011/layout/CircleProcess"/>
    <dgm:cxn modelId="{2C771B75-B09D-45C5-A1D4-865993FB08E5}" type="presParOf" srcId="{7A3D62FD-F3A4-4A66-8169-60E09D8853AC}" destId="{92C029B8-4895-4A79-922B-181112B29CE2}" srcOrd="7" destOrd="0" presId="urn:microsoft.com/office/officeart/2011/layout/CircleProcess"/>
    <dgm:cxn modelId="{F740C633-F82F-42EB-91BF-53A3D75EC43C}" type="presParOf" srcId="{92C029B8-4895-4A79-922B-181112B29CE2}" destId="{4EBF4134-CF5F-4CD1-B8BF-CE77529AE5A5}" srcOrd="0" destOrd="0" presId="urn:microsoft.com/office/officeart/2011/layout/CircleProcess"/>
    <dgm:cxn modelId="{38076EFB-7C9F-43D9-AAB8-A1C602EED50F}" type="presParOf" srcId="{7A3D62FD-F3A4-4A66-8169-60E09D8853AC}" destId="{A25BDE0E-E7A1-4B66-926F-D9EA40B43FEC}" srcOrd="8" destOrd="0" presId="urn:microsoft.com/office/officeart/2011/layout/CircleProcess"/>
    <dgm:cxn modelId="{D0D41403-13FB-4F47-940E-90AC5429DD20}" type="presParOf" srcId="{7A3D62FD-F3A4-4A66-8169-60E09D8853AC}" destId="{B96B6793-5BA9-4CCD-8B86-A3BFC9C9C219}" srcOrd="9" destOrd="0" presId="urn:microsoft.com/office/officeart/2011/layout/CircleProcess"/>
    <dgm:cxn modelId="{0A5F3217-8835-470B-85F8-1BD468D8F136}" type="presParOf" srcId="{B96B6793-5BA9-4CCD-8B86-A3BFC9C9C219}" destId="{C57D2F9A-BF7E-4023-BBB3-3D00E62501CA}" srcOrd="0" destOrd="0" presId="urn:microsoft.com/office/officeart/2011/layout/CircleProcess"/>
    <dgm:cxn modelId="{BE9CE601-B824-4549-99FB-D48F22B4CB7A}" type="presParOf" srcId="{7A3D62FD-F3A4-4A66-8169-60E09D8853AC}" destId="{49E37887-8674-451E-A346-0A6BD2234E0B}" srcOrd="10" destOrd="0" presId="urn:microsoft.com/office/officeart/2011/layout/CircleProcess"/>
    <dgm:cxn modelId="{1751C97D-52B8-4C40-A63E-FD9D79A5EB11}" type="presParOf" srcId="{49E37887-8674-451E-A346-0A6BD2234E0B}" destId="{7DD551E2-5685-4E49-9129-E91421C8D5E3}" srcOrd="0" destOrd="0" presId="urn:microsoft.com/office/officeart/2011/layout/CircleProcess"/>
    <dgm:cxn modelId="{7473ECFE-FF0F-4D30-BDA4-F77A46053A37}" type="presParOf" srcId="{7A3D62FD-F3A4-4A66-8169-60E09D8853AC}" destId="{911BF503-A651-4C4D-816F-E70E7D5EA19A}" srcOrd="11" destOrd="0" presId="urn:microsoft.com/office/officeart/2011/layout/CircleProcess"/>
    <dgm:cxn modelId="{3E5A0861-765A-4AC8-B796-468ECF45F753}" type="presParOf" srcId="{7A3D62FD-F3A4-4A66-8169-60E09D8853AC}" destId="{BEF6835D-EEFC-4068-9789-67F0640676F8}" srcOrd="12" destOrd="0" presId="urn:microsoft.com/office/officeart/2011/layout/CircleProcess"/>
    <dgm:cxn modelId="{84A0B5FD-A70F-48E3-9E19-D37017903A6E}" type="presParOf" srcId="{BEF6835D-EEFC-4068-9789-67F0640676F8}" destId="{49DD2367-2914-4041-91CE-3D2DBF163654}" srcOrd="0" destOrd="0" presId="urn:microsoft.com/office/officeart/2011/layout/CircleProcess"/>
    <dgm:cxn modelId="{34A460E6-1E6D-4CE6-9C87-05D04CB49BB2}" type="presParOf" srcId="{7A3D62FD-F3A4-4A66-8169-60E09D8853AC}" destId="{9FDDF624-AA7A-4F90-950B-4E4A7E0E16CC}" srcOrd="13" destOrd="0" presId="urn:microsoft.com/office/officeart/2011/layout/CircleProcess"/>
    <dgm:cxn modelId="{C3C8A6F3-E5C9-4865-83EB-BECBD7E3CF58}" type="presParOf" srcId="{9FDDF624-AA7A-4F90-950B-4E4A7E0E16CC}" destId="{1C649FC3-761C-4477-9E48-35EB8C0CA851}" srcOrd="0" destOrd="0" presId="urn:microsoft.com/office/officeart/2011/layout/CircleProcess"/>
    <dgm:cxn modelId="{E69DFF87-99F7-4519-9025-21F801A10632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23583E-0C7F-4A09-9131-5FABA9531F6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ABD0E05-393C-4E7A-B15C-77E99C72B505}">
      <dgm:prSet phldrT="[Tekst]" custT="1"/>
      <dgm:spPr/>
      <dgm:t>
        <a:bodyPr/>
        <a:lstStyle/>
        <a:p>
          <a:pPr algn="ctr"/>
          <a:r>
            <a:rPr lang="pl-PL" sz="2800" b="1" dirty="0"/>
            <a:t>C</a:t>
          </a:r>
        </a:p>
      </dgm:t>
    </dgm:pt>
    <dgm:pt modelId="{5D3A11DB-9BBB-41CB-8EB6-1F3C31129975}" type="par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1B4A0E67-9A9B-4CA9-94AB-FB205F9575E7}" type="sibTrans" cxnId="{607F9D05-B54D-4373-ACBF-C06AD7FB947F}">
      <dgm:prSet/>
      <dgm:spPr/>
      <dgm:t>
        <a:bodyPr/>
        <a:lstStyle/>
        <a:p>
          <a:pPr algn="ctr"/>
          <a:endParaRPr lang="pl-PL" b="1"/>
        </a:p>
      </dgm:t>
    </dgm:pt>
    <dgm:pt modelId="{0FF59CB0-B30D-4E24-BCFD-AEFDCC4AAB1A}">
      <dgm:prSet phldrT="[Tekst]" custT="1"/>
      <dgm:spPr/>
      <dgm:t>
        <a:bodyPr/>
        <a:lstStyle/>
        <a:p>
          <a:pPr algn="ctr"/>
          <a:r>
            <a:rPr lang="pl-PL" sz="2800" b="1" dirty="0">
              <a:latin typeface="Calibri"/>
            </a:rPr>
            <a:t>•</a:t>
          </a:r>
          <a:endParaRPr lang="pl-PL" sz="3400" b="1" dirty="0"/>
        </a:p>
      </dgm:t>
    </dgm:pt>
    <dgm:pt modelId="{72BD6399-B605-4B49-871E-72EC6D91956F}" type="par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0FB9A19D-F2C9-41DF-8DF9-2413809BAB31}" type="sibTrans" cxnId="{F29571D5-5F84-4752-BD58-74B8F8FFB335}">
      <dgm:prSet/>
      <dgm:spPr/>
      <dgm:t>
        <a:bodyPr/>
        <a:lstStyle/>
        <a:p>
          <a:pPr algn="ctr"/>
          <a:endParaRPr lang="pl-PL" b="1"/>
        </a:p>
      </dgm:t>
    </dgm:pt>
    <dgm:pt modelId="{BEB3395E-B9EC-4920-9E07-350C49BE0BB1}">
      <dgm:prSet phldrT="[Tekst]" custT="1"/>
      <dgm:spPr/>
      <dgm:t>
        <a:bodyPr/>
        <a:lstStyle/>
        <a:p>
          <a:pPr algn="ctr"/>
          <a:r>
            <a:rPr lang="pl-PL" sz="2800" b="1" dirty="0"/>
            <a:t>12</a:t>
          </a:r>
        </a:p>
      </dgm:t>
    </dgm:pt>
    <dgm:pt modelId="{C43105CE-7D32-42DF-9202-380173660BCD}" type="par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CDFA79D0-AA38-450B-AC83-516F42BB0793}" type="sibTrans" cxnId="{66E4D1FB-3F47-48EC-8572-3ABC83705779}">
      <dgm:prSet/>
      <dgm:spPr/>
      <dgm:t>
        <a:bodyPr/>
        <a:lstStyle/>
        <a:p>
          <a:pPr algn="ctr"/>
          <a:endParaRPr lang="pl-PL" b="1"/>
        </a:p>
      </dgm:t>
    </dgm:pt>
    <dgm:pt modelId="{DB3A10F1-8A0C-4C8B-B32C-19FE21933B1E}">
      <dgm:prSet phldrT="[Tekst]" custT="1"/>
      <dgm:spPr/>
      <dgm:t>
        <a:bodyPr/>
        <a:lstStyle/>
        <a:p>
          <a:pPr algn="ctr"/>
          <a:r>
            <a:rPr lang="pl-PL" sz="2800" b="1" dirty="0"/>
            <a:t>=</a:t>
          </a:r>
        </a:p>
      </dgm:t>
    </dgm:pt>
    <dgm:pt modelId="{E6D0BC33-F0EA-42E6-87D1-03DEDA9E1F1F}" type="par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E4CEFC99-3198-439C-BE56-633387E8F8F8}" type="sibTrans" cxnId="{529D1213-B9C6-4079-ADBA-9EA9400CA46B}">
      <dgm:prSet/>
      <dgm:spPr/>
      <dgm:t>
        <a:bodyPr/>
        <a:lstStyle/>
        <a:p>
          <a:pPr algn="ctr"/>
          <a:endParaRPr lang="pl-PL" b="1"/>
        </a:p>
      </dgm:t>
    </dgm:pt>
    <dgm:pt modelId="{86969162-9CE0-40F1-8403-F797C00073B4}">
      <dgm:prSet phldrT="[Tekst]" custT="1"/>
      <dgm:spPr/>
      <dgm:t>
        <a:bodyPr/>
        <a:lstStyle/>
        <a:p>
          <a:pPr algn="ctr"/>
          <a:r>
            <a:rPr lang="pl-PL" sz="2400" b="1" dirty="0">
              <a:latin typeface="Calibri"/>
            </a:rPr>
            <a:t>C•1 C•2</a:t>
          </a:r>
          <a:endParaRPr lang="pl-PL" sz="2400" b="1" dirty="0"/>
        </a:p>
      </dgm:t>
    </dgm:pt>
    <dgm:pt modelId="{6E22FC81-FEA2-4672-B829-005CDA3987FE}" type="par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AD9C37DE-D8AD-4177-AB53-D8AA5DDD8819}" type="sibTrans" cxnId="{FAF7497B-9A21-4467-96ED-D45C78D36F04}">
      <dgm:prSet/>
      <dgm:spPr/>
      <dgm:t>
        <a:bodyPr/>
        <a:lstStyle/>
        <a:p>
          <a:pPr algn="ctr"/>
          <a:endParaRPr lang="pl-PL" b="1"/>
        </a:p>
      </dgm:t>
    </dgm:pt>
    <dgm:pt modelId="{7A3D62FD-F3A4-4A66-8169-60E09D8853AC}" type="pres">
      <dgm:prSet presAssocID="{4B23583E-0C7F-4A09-9131-5FABA9531F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07BBC14C-4FBB-490D-85F9-6EBBE22D432F}" type="pres">
      <dgm:prSet presAssocID="{86969162-9CE0-40F1-8403-F797C00073B4}" presName="Accent5" presStyleCnt="0"/>
      <dgm:spPr/>
    </dgm:pt>
    <dgm:pt modelId="{B974E013-720C-4D62-88AE-C75433250EAC}" type="pres">
      <dgm:prSet presAssocID="{86969162-9CE0-40F1-8403-F797C00073B4}" presName="Accent" presStyleLbl="node1" presStyleIdx="0" presStyleCnt="5" custScaleX="137668" custScaleY="137645" custLinFactNeighborX="20988" custLinFactNeighborY="-4941"/>
      <dgm:spPr/>
    </dgm:pt>
    <dgm:pt modelId="{AEBC1BBA-70C0-467B-9399-9354E3D68095}" type="pres">
      <dgm:prSet presAssocID="{86969162-9CE0-40F1-8403-F797C00073B4}" presName="ParentBackground5" presStyleCnt="0"/>
      <dgm:spPr/>
    </dgm:pt>
    <dgm:pt modelId="{C578D8F4-C34B-4B81-B47E-DF8CC186A25C}" type="pres">
      <dgm:prSet presAssocID="{86969162-9CE0-40F1-8403-F797C00073B4}" presName="ParentBackground" presStyleLbl="fgAcc1" presStyleIdx="0" presStyleCnt="5" custScaleX="147479" custScaleY="147479" custLinFactNeighborX="22482" custLinFactNeighborY="-3471"/>
      <dgm:spPr/>
      <dgm:t>
        <a:bodyPr/>
        <a:lstStyle/>
        <a:p>
          <a:endParaRPr lang="pl-PL"/>
        </a:p>
      </dgm:t>
    </dgm:pt>
    <dgm:pt modelId="{A20FFA2E-044B-4212-9D73-8AB1ED5382F4}" type="pres">
      <dgm:prSet presAssocID="{86969162-9CE0-40F1-8403-F797C00073B4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2F7E19-5358-40D6-8A9B-E974F4EB6FA7}" type="pres">
      <dgm:prSet presAssocID="{DB3A10F1-8A0C-4C8B-B32C-19FE21933B1E}" presName="Accent4" presStyleCnt="0"/>
      <dgm:spPr/>
    </dgm:pt>
    <dgm:pt modelId="{4944E72E-F8CB-411E-8202-0BD6D3BD233E}" type="pres">
      <dgm:prSet presAssocID="{DB3A10F1-8A0C-4C8B-B32C-19FE21933B1E}" presName="Accent" presStyleLbl="node1" presStyleIdx="1" presStyleCnt="5"/>
      <dgm:spPr>
        <a:prstGeom prst="ellipse">
          <a:avLst/>
        </a:prstGeom>
      </dgm:spPr>
    </dgm:pt>
    <dgm:pt modelId="{B9D93AAB-DAA8-4AFF-97C7-E7AF414FEA03}" type="pres">
      <dgm:prSet presAssocID="{DB3A10F1-8A0C-4C8B-B32C-19FE21933B1E}" presName="ParentBackground4" presStyleCnt="0"/>
      <dgm:spPr/>
    </dgm:pt>
    <dgm:pt modelId="{EBFCF62C-0CCF-4BAF-AFD7-8F4300E9DF5D}" type="pres">
      <dgm:prSet presAssocID="{DB3A10F1-8A0C-4C8B-B32C-19FE21933B1E}" presName="ParentBackground" presStyleLbl="fgAcc1" presStyleIdx="1" presStyleCnt="5"/>
      <dgm:spPr/>
      <dgm:t>
        <a:bodyPr/>
        <a:lstStyle/>
        <a:p>
          <a:endParaRPr lang="pl-PL"/>
        </a:p>
      </dgm:t>
    </dgm:pt>
    <dgm:pt modelId="{096A9C70-FE2A-4AE3-9530-20FF3ED3BC57}" type="pres">
      <dgm:prSet presAssocID="{DB3A10F1-8A0C-4C8B-B32C-19FE21933B1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6F552-DE78-4335-AF2C-9DE312B44243}" type="pres">
      <dgm:prSet presAssocID="{BEB3395E-B9EC-4920-9E07-350C49BE0BB1}" presName="Accent3" presStyleCnt="0"/>
      <dgm:spPr/>
    </dgm:pt>
    <dgm:pt modelId="{5A03B100-2DB8-4ABF-8B23-C87B8649384C}" type="pres">
      <dgm:prSet presAssocID="{BEB3395E-B9EC-4920-9E07-350C49BE0BB1}" presName="Accent" presStyleLbl="node1" presStyleIdx="2" presStyleCnt="5"/>
      <dgm:spPr>
        <a:prstGeom prst="ellipse">
          <a:avLst/>
        </a:prstGeom>
      </dgm:spPr>
    </dgm:pt>
    <dgm:pt modelId="{92C029B8-4895-4A79-922B-181112B29CE2}" type="pres">
      <dgm:prSet presAssocID="{BEB3395E-B9EC-4920-9E07-350C49BE0BB1}" presName="ParentBackground3" presStyleCnt="0"/>
      <dgm:spPr/>
    </dgm:pt>
    <dgm:pt modelId="{4EBF4134-CF5F-4CD1-B8BF-CE77529AE5A5}" type="pres">
      <dgm:prSet presAssocID="{BEB3395E-B9EC-4920-9E07-350C49BE0BB1}" presName="ParentBackground" presStyleLbl="fgAcc1" presStyleIdx="2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A25BDE0E-E7A1-4B66-926F-D9EA40B43FEC}" type="pres">
      <dgm:prSet presAssocID="{BEB3395E-B9EC-4920-9E07-350C49BE0BB1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96B6793-5BA9-4CCD-8B86-A3BFC9C9C219}" type="pres">
      <dgm:prSet presAssocID="{0FF59CB0-B30D-4E24-BCFD-AEFDCC4AAB1A}" presName="Accent2" presStyleCnt="0"/>
      <dgm:spPr/>
    </dgm:pt>
    <dgm:pt modelId="{C57D2F9A-BF7E-4023-BBB3-3D00E62501CA}" type="pres">
      <dgm:prSet presAssocID="{0FF59CB0-B30D-4E24-BCFD-AEFDCC4AAB1A}" presName="Accent" presStyleLbl="node1" presStyleIdx="3" presStyleCnt="5"/>
      <dgm:spPr>
        <a:prstGeom prst="ellipse">
          <a:avLst/>
        </a:prstGeom>
      </dgm:spPr>
    </dgm:pt>
    <dgm:pt modelId="{49E37887-8674-451E-A346-0A6BD2234E0B}" type="pres">
      <dgm:prSet presAssocID="{0FF59CB0-B30D-4E24-BCFD-AEFDCC4AAB1A}" presName="ParentBackground2" presStyleCnt="0"/>
      <dgm:spPr/>
    </dgm:pt>
    <dgm:pt modelId="{7DD551E2-5685-4E49-9129-E91421C8D5E3}" type="pres">
      <dgm:prSet presAssocID="{0FF59CB0-B30D-4E24-BCFD-AEFDCC4AAB1A}" presName="ParentBackground" presStyleLbl="fgAcc1" presStyleIdx="3" presStyleCnt="5"/>
      <dgm:spPr>
        <a:prstGeom prst="ellipse">
          <a:avLst/>
        </a:prstGeom>
      </dgm:spPr>
      <dgm:t>
        <a:bodyPr/>
        <a:lstStyle/>
        <a:p>
          <a:endParaRPr lang="pl-PL"/>
        </a:p>
      </dgm:t>
    </dgm:pt>
    <dgm:pt modelId="{911BF503-A651-4C4D-816F-E70E7D5EA19A}" type="pres">
      <dgm:prSet presAssocID="{0FF59CB0-B30D-4E24-BCFD-AEFDCC4AAB1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F6835D-EEFC-4068-9789-67F0640676F8}" type="pres">
      <dgm:prSet presAssocID="{5ABD0E05-393C-4E7A-B15C-77E99C72B505}" presName="Accent1" presStyleCnt="0"/>
      <dgm:spPr/>
    </dgm:pt>
    <dgm:pt modelId="{49DD2367-2914-4041-91CE-3D2DBF163654}" type="pres">
      <dgm:prSet presAssocID="{5ABD0E05-393C-4E7A-B15C-77E99C72B505}" presName="Accent" presStyleLbl="node1" presStyleIdx="4" presStyleCnt="5"/>
      <dgm:spPr>
        <a:prstGeom prst="ellipse">
          <a:avLst/>
        </a:prstGeom>
      </dgm:spPr>
    </dgm:pt>
    <dgm:pt modelId="{9FDDF624-AA7A-4F90-950B-4E4A7E0E16CC}" type="pres">
      <dgm:prSet presAssocID="{5ABD0E05-393C-4E7A-B15C-77E99C72B505}" presName="ParentBackground1" presStyleCnt="0"/>
      <dgm:spPr/>
    </dgm:pt>
    <dgm:pt modelId="{1C649FC3-761C-4477-9E48-35EB8C0CA851}" type="pres">
      <dgm:prSet presAssocID="{5ABD0E05-393C-4E7A-B15C-77E99C72B505}" presName="ParentBackground" presStyleLbl="fgAcc1" presStyleIdx="4" presStyleCnt="5"/>
      <dgm:spPr/>
      <dgm:t>
        <a:bodyPr/>
        <a:lstStyle/>
        <a:p>
          <a:endParaRPr lang="pl-PL"/>
        </a:p>
      </dgm:t>
    </dgm:pt>
    <dgm:pt modelId="{F4F96D6E-1C6C-4685-BC38-796DF426BA89}" type="pres">
      <dgm:prSet presAssocID="{5ABD0E05-393C-4E7A-B15C-77E99C72B50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0754438-99D5-49C4-AE25-795654B13F19}" type="presOf" srcId="{86969162-9CE0-40F1-8403-F797C00073B4}" destId="{C578D8F4-C34B-4B81-B47E-DF8CC186A25C}" srcOrd="0" destOrd="0" presId="urn:microsoft.com/office/officeart/2011/layout/CircleProcess"/>
    <dgm:cxn modelId="{CD84C965-30B7-4B7A-8E33-B27072AC7130}" type="presOf" srcId="{DB3A10F1-8A0C-4C8B-B32C-19FE21933B1E}" destId="{EBFCF62C-0CCF-4BAF-AFD7-8F4300E9DF5D}" srcOrd="0" destOrd="0" presId="urn:microsoft.com/office/officeart/2011/layout/CircleProcess"/>
    <dgm:cxn modelId="{B24B1AF0-6211-4257-9EC0-07DBB5613EBC}" type="presOf" srcId="{5ABD0E05-393C-4E7A-B15C-77E99C72B505}" destId="{1C649FC3-761C-4477-9E48-35EB8C0CA851}" srcOrd="0" destOrd="0" presId="urn:microsoft.com/office/officeart/2011/layout/CircleProcess"/>
    <dgm:cxn modelId="{66E4D1FB-3F47-48EC-8572-3ABC83705779}" srcId="{4B23583E-0C7F-4A09-9131-5FABA9531F6E}" destId="{BEB3395E-B9EC-4920-9E07-350C49BE0BB1}" srcOrd="2" destOrd="0" parTransId="{C43105CE-7D32-42DF-9202-380173660BCD}" sibTransId="{CDFA79D0-AA38-450B-AC83-516F42BB0793}"/>
    <dgm:cxn modelId="{6FC168D4-7515-47DC-841A-B7C73210C93E}" type="presOf" srcId="{BEB3395E-B9EC-4920-9E07-350C49BE0BB1}" destId="{A25BDE0E-E7A1-4B66-926F-D9EA40B43FEC}" srcOrd="1" destOrd="0" presId="urn:microsoft.com/office/officeart/2011/layout/CircleProcess"/>
    <dgm:cxn modelId="{D89A262E-FBB9-488B-B5E5-9E1D68ADACCE}" type="presOf" srcId="{5ABD0E05-393C-4E7A-B15C-77E99C72B505}" destId="{F4F96D6E-1C6C-4685-BC38-796DF426BA89}" srcOrd="1" destOrd="0" presId="urn:microsoft.com/office/officeart/2011/layout/CircleProcess"/>
    <dgm:cxn modelId="{5233E343-421B-4F45-8DED-201B6313308B}" type="presOf" srcId="{BEB3395E-B9EC-4920-9E07-350C49BE0BB1}" destId="{4EBF4134-CF5F-4CD1-B8BF-CE77529AE5A5}" srcOrd="0" destOrd="0" presId="urn:microsoft.com/office/officeart/2011/layout/CircleProcess"/>
    <dgm:cxn modelId="{6816EBA1-3E82-465D-8483-6BFD7BC08334}" type="presOf" srcId="{0FF59CB0-B30D-4E24-BCFD-AEFDCC4AAB1A}" destId="{911BF503-A651-4C4D-816F-E70E7D5EA19A}" srcOrd="1" destOrd="0" presId="urn:microsoft.com/office/officeart/2011/layout/CircleProcess"/>
    <dgm:cxn modelId="{F29571D5-5F84-4752-BD58-74B8F8FFB335}" srcId="{4B23583E-0C7F-4A09-9131-5FABA9531F6E}" destId="{0FF59CB0-B30D-4E24-BCFD-AEFDCC4AAB1A}" srcOrd="1" destOrd="0" parTransId="{72BD6399-B605-4B49-871E-72EC6D91956F}" sibTransId="{0FB9A19D-F2C9-41DF-8DF9-2413809BAB31}"/>
    <dgm:cxn modelId="{E77794BE-5EA5-45F0-A76F-CB144683D42E}" type="presOf" srcId="{86969162-9CE0-40F1-8403-F797C00073B4}" destId="{A20FFA2E-044B-4212-9D73-8AB1ED5382F4}" srcOrd="1" destOrd="0" presId="urn:microsoft.com/office/officeart/2011/layout/CircleProcess"/>
    <dgm:cxn modelId="{F33B3FE4-6594-45B8-B034-EFAE03B26A4C}" type="presOf" srcId="{4B23583E-0C7F-4A09-9131-5FABA9531F6E}" destId="{7A3D62FD-F3A4-4A66-8169-60E09D8853AC}" srcOrd="0" destOrd="0" presId="urn:microsoft.com/office/officeart/2011/layout/CircleProcess"/>
    <dgm:cxn modelId="{607F9D05-B54D-4373-ACBF-C06AD7FB947F}" srcId="{4B23583E-0C7F-4A09-9131-5FABA9531F6E}" destId="{5ABD0E05-393C-4E7A-B15C-77E99C72B505}" srcOrd="0" destOrd="0" parTransId="{5D3A11DB-9BBB-41CB-8EB6-1F3C31129975}" sibTransId="{1B4A0E67-9A9B-4CA9-94AB-FB205F9575E7}"/>
    <dgm:cxn modelId="{788E5223-AB02-4A35-AEC2-C0713F06F717}" type="presOf" srcId="{DB3A10F1-8A0C-4C8B-B32C-19FE21933B1E}" destId="{096A9C70-FE2A-4AE3-9530-20FF3ED3BC57}" srcOrd="1" destOrd="0" presId="urn:microsoft.com/office/officeart/2011/layout/CircleProcess"/>
    <dgm:cxn modelId="{D3C7FF96-9DDF-4AC6-829C-96BB8CA81E9D}" type="presOf" srcId="{0FF59CB0-B30D-4E24-BCFD-AEFDCC4AAB1A}" destId="{7DD551E2-5685-4E49-9129-E91421C8D5E3}" srcOrd="0" destOrd="0" presId="urn:microsoft.com/office/officeart/2011/layout/CircleProcess"/>
    <dgm:cxn modelId="{FAF7497B-9A21-4467-96ED-D45C78D36F04}" srcId="{4B23583E-0C7F-4A09-9131-5FABA9531F6E}" destId="{86969162-9CE0-40F1-8403-F797C00073B4}" srcOrd="4" destOrd="0" parTransId="{6E22FC81-FEA2-4672-B829-005CDA3987FE}" sibTransId="{AD9C37DE-D8AD-4177-AB53-D8AA5DDD8819}"/>
    <dgm:cxn modelId="{529D1213-B9C6-4079-ADBA-9EA9400CA46B}" srcId="{4B23583E-0C7F-4A09-9131-5FABA9531F6E}" destId="{DB3A10F1-8A0C-4C8B-B32C-19FE21933B1E}" srcOrd="3" destOrd="0" parTransId="{E6D0BC33-F0EA-42E6-87D1-03DEDA9E1F1F}" sibTransId="{E4CEFC99-3198-439C-BE56-633387E8F8F8}"/>
    <dgm:cxn modelId="{C9472F4E-2CC4-4043-9F28-C99D1F0957B7}" type="presParOf" srcId="{7A3D62FD-F3A4-4A66-8169-60E09D8853AC}" destId="{07BBC14C-4FBB-490D-85F9-6EBBE22D432F}" srcOrd="0" destOrd="0" presId="urn:microsoft.com/office/officeart/2011/layout/CircleProcess"/>
    <dgm:cxn modelId="{BC02D795-83C6-457D-9114-85F2DE7312DE}" type="presParOf" srcId="{07BBC14C-4FBB-490D-85F9-6EBBE22D432F}" destId="{B974E013-720C-4D62-88AE-C75433250EAC}" srcOrd="0" destOrd="0" presId="urn:microsoft.com/office/officeart/2011/layout/CircleProcess"/>
    <dgm:cxn modelId="{7DC6DB38-19E0-41FD-844A-ECED3FED3565}" type="presParOf" srcId="{7A3D62FD-F3A4-4A66-8169-60E09D8853AC}" destId="{AEBC1BBA-70C0-467B-9399-9354E3D68095}" srcOrd="1" destOrd="0" presId="urn:microsoft.com/office/officeart/2011/layout/CircleProcess"/>
    <dgm:cxn modelId="{8A9FC0B3-795F-4929-B87B-D84D95E24482}" type="presParOf" srcId="{AEBC1BBA-70C0-467B-9399-9354E3D68095}" destId="{C578D8F4-C34B-4B81-B47E-DF8CC186A25C}" srcOrd="0" destOrd="0" presId="urn:microsoft.com/office/officeart/2011/layout/CircleProcess"/>
    <dgm:cxn modelId="{E6C1CF18-BDB1-48D9-A862-34DC306D5CD6}" type="presParOf" srcId="{7A3D62FD-F3A4-4A66-8169-60E09D8853AC}" destId="{A20FFA2E-044B-4212-9D73-8AB1ED5382F4}" srcOrd="2" destOrd="0" presId="urn:microsoft.com/office/officeart/2011/layout/CircleProcess"/>
    <dgm:cxn modelId="{80810970-EE27-4006-BDD8-6A601F9BF835}" type="presParOf" srcId="{7A3D62FD-F3A4-4A66-8169-60E09D8853AC}" destId="{772F7E19-5358-40D6-8A9B-E974F4EB6FA7}" srcOrd="3" destOrd="0" presId="urn:microsoft.com/office/officeart/2011/layout/CircleProcess"/>
    <dgm:cxn modelId="{3C069DCE-DC71-49A0-9173-D5D6AEB3973D}" type="presParOf" srcId="{772F7E19-5358-40D6-8A9B-E974F4EB6FA7}" destId="{4944E72E-F8CB-411E-8202-0BD6D3BD233E}" srcOrd="0" destOrd="0" presId="urn:microsoft.com/office/officeart/2011/layout/CircleProcess"/>
    <dgm:cxn modelId="{99D0C845-3FC6-4236-9643-AFD3FD4243DA}" type="presParOf" srcId="{7A3D62FD-F3A4-4A66-8169-60E09D8853AC}" destId="{B9D93AAB-DAA8-4AFF-97C7-E7AF414FEA03}" srcOrd="4" destOrd="0" presId="urn:microsoft.com/office/officeart/2011/layout/CircleProcess"/>
    <dgm:cxn modelId="{64CD4865-679C-4156-A27B-E8B294DBA06B}" type="presParOf" srcId="{B9D93AAB-DAA8-4AFF-97C7-E7AF414FEA03}" destId="{EBFCF62C-0CCF-4BAF-AFD7-8F4300E9DF5D}" srcOrd="0" destOrd="0" presId="urn:microsoft.com/office/officeart/2011/layout/CircleProcess"/>
    <dgm:cxn modelId="{8E4FCDF9-EEF9-4C0C-ADF5-607F4D235904}" type="presParOf" srcId="{7A3D62FD-F3A4-4A66-8169-60E09D8853AC}" destId="{096A9C70-FE2A-4AE3-9530-20FF3ED3BC57}" srcOrd="5" destOrd="0" presId="urn:microsoft.com/office/officeart/2011/layout/CircleProcess"/>
    <dgm:cxn modelId="{5CD4ACF6-9DFD-4D4D-9927-DAA74055CF53}" type="presParOf" srcId="{7A3D62FD-F3A4-4A66-8169-60E09D8853AC}" destId="{0026F552-DE78-4335-AF2C-9DE312B44243}" srcOrd="6" destOrd="0" presId="urn:microsoft.com/office/officeart/2011/layout/CircleProcess"/>
    <dgm:cxn modelId="{7D848598-6D94-4669-B05C-EAF40DC761CA}" type="presParOf" srcId="{0026F552-DE78-4335-AF2C-9DE312B44243}" destId="{5A03B100-2DB8-4ABF-8B23-C87B8649384C}" srcOrd="0" destOrd="0" presId="urn:microsoft.com/office/officeart/2011/layout/CircleProcess"/>
    <dgm:cxn modelId="{B9B7D32C-B5D8-4E53-9942-BA96DEC7FCE3}" type="presParOf" srcId="{7A3D62FD-F3A4-4A66-8169-60E09D8853AC}" destId="{92C029B8-4895-4A79-922B-181112B29CE2}" srcOrd="7" destOrd="0" presId="urn:microsoft.com/office/officeart/2011/layout/CircleProcess"/>
    <dgm:cxn modelId="{E9786848-34A3-45A0-9592-2B19A64CD8D8}" type="presParOf" srcId="{92C029B8-4895-4A79-922B-181112B29CE2}" destId="{4EBF4134-CF5F-4CD1-B8BF-CE77529AE5A5}" srcOrd="0" destOrd="0" presId="urn:microsoft.com/office/officeart/2011/layout/CircleProcess"/>
    <dgm:cxn modelId="{4058EE1B-EAC0-4CAC-940C-88B06009CB5B}" type="presParOf" srcId="{7A3D62FD-F3A4-4A66-8169-60E09D8853AC}" destId="{A25BDE0E-E7A1-4B66-926F-D9EA40B43FEC}" srcOrd="8" destOrd="0" presId="urn:microsoft.com/office/officeart/2011/layout/CircleProcess"/>
    <dgm:cxn modelId="{9E2D1D64-2740-492F-AB97-AF401EA90EAD}" type="presParOf" srcId="{7A3D62FD-F3A4-4A66-8169-60E09D8853AC}" destId="{B96B6793-5BA9-4CCD-8B86-A3BFC9C9C219}" srcOrd="9" destOrd="0" presId="urn:microsoft.com/office/officeart/2011/layout/CircleProcess"/>
    <dgm:cxn modelId="{C261B15A-132F-4B76-8224-1BE9F32933A6}" type="presParOf" srcId="{B96B6793-5BA9-4CCD-8B86-A3BFC9C9C219}" destId="{C57D2F9A-BF7E-4023-BBB3-3D00E62501CA}" srcOrd="0" destOrd="0" presId="urn:microsoft.com/office/officeart/2011/layout/CircleProcess"/>
    <dgm:cxn modelId="{A1D58CAF-78A0-4501-8727-0766159D6C19}" type="presParOf" srcId="{7A3D62FD-F3A4-4A66-8169-60E09D8853AC}" destId="{49E37887-8674-451E-A346-0A6BD2234E0B}" srcOrd="10" destOrd="0" presId="urn:microsoft.com/office/officeart/2011/layout/CircleProcess"/>
    <dgm:cxn modelId="{85CAD6EE-A7A4-477A-98F7-18CBD77D4302}" type="presParOf" srcId="{49E37887-8674-451E-A346-0A6BD2234E0B}" destId="{7DD551E2-5685-4E49-9129-E91421C8D5E3}" srcOrd="0" destOrd="0" presId="urn:microsoft.com/office/officeart/2011/layout/CircleProcess"/>
    <dgm:cxn modelId="{49C091A0-FA93-4005-ACD7-8156723BE8B4}" type="presParOf" srcId="{7A3D62FD-F3A4-4A66-8169-60E09D8853AC}" destId="{911BF503-A651-4C4D-816F-E70E7D5EA19A}" srcOrd="11" destOrd="0" presId="urn:microsoft.com/office/officeart/2011/layout/CircleProcess"/>
    <dgm:cxn modelId="{E48BAF93-767E-47F0-9F9F-07D6060768F2}" type="presParOf" srcId="{7A3D62FD-F3A4-4A66-8169-60E09D8853AC}" destId="{BEF6835D-EEFC-4068-9789-67F0640676F8}" srcOrd="12" destOrd="0" presId="urn:microsoft.com/office/officeart/2011/layout/CircleProcess"/>
    <dgm:cxn modelId="{590BEA18-C0FC-4647-9BB9-699339747947}" type="presParOf" srcId="{BEF6835D-EEFC-4068-9789-67F0640676F8}" destId="{49DD2367-2914-4041-91CE-3D2DBF163654}" srcOrd="0" destOrd="0" presId="urn:microsoft.com/office/officeart/2011/layout/CircleProcess"/>
    <dgm:cxn modelId="{89FD5FC7-786E-4414-A2ED-88619EDBAB6B}" type="presParOf" srcId="{7A3D62FD-F3A4-4A66-8169-60E09D8853AC}" destId="{9FDDF624-AA7A-4F90-950B-4E4A7E0E16CC}" srcOrd="13" destOrd="0" presId="urn:microsoft.com/office/officeart/2011/layout/CircleProcess"/>
    <dgm:cxn modelId="{6EF286EA-9510-488F-89CA-AC25B4ABC338}" type="presParOf" srcId="{9FDDF624-AA7A-4F90-950B-4E4A7E0E16CC}" destId="{1C649FC3-761C-4477-9E48-35EB8C0CA851}" srcOrd="0" destOrd="0" presId="urn:microsoft.com/office/officeart/2011/layout/CircleProcess"/>
    <dgm:cxn modelId="{23F8DB2E-05A9-4C1B-BF82-DF7C280708BD}" type="presParOf" srcId="{7A3D62FD-F3A4-4A66-8169-60E09D8853AC}" destId="{F4F96D6E-1C6C-4685-BC38-796DF426BA89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269622" y="1151433"/>
          <a:ext cx="1657592" cy="1657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324316" y="1206705"/>
          <a:ext cx="1547321" cy="15473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7545740" y="1427792"/>
        <a:ext cx="1105355" cy="1105145"/>
      </dsp:txXfrm>
    </dsp:sp>
    <dsp:sp modelId="{4944E72E-F8CB-411E-8202-0BD6D3BD233E}">
      <dsp:nvSpPr>
        <dsp:cNvPr id="0" name=""/>
        <dsp:cNvSpPr/>
      </dsp:nvSpPr>
      <dsp:spPr>
        <a:xfrm rot="2700000">
          <a:off x="5555667" y="1151519"/>
          <a:ext cx="1657400" cy="1657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612030" y="1206705"/>
          <a:ext cx="1547321" cy="15473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832572" y="1427792"/>
        <a:ext cx="1105355" cy="1105145"/>
      </dsp:txXfrm>
    </dsp:sp>
    <dsp:sp modelId="{5A03B100-2DB8-4ABF-8B23-C87B8649384C}">
      <dsp:nvSpPr>
        <dsp:cNvPr id="0" name=""/>
        <dsp:cNvSpPr/>
      </dsp:nvSpPr>
      <dsp:spPr>
        <a:xfrm rot="2700000">
          <a:off x="3843381" y="1151519"/>
          <a:ext cx="1657400" cy="1657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898862" y="1206705"/>
          <a:ext cx="1547321" cy="15473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4119403" y="1427792"/>
        <a:ext cx="1105355" cy="1105145"/>
      </dsp:txXfrm>
    </dsp:sp>
    <dsp:sp modelId="{C57D2F9A-BF7E-4023-BBB3-3D00E62501CA}">
      <dsp:nvSpPr>
        <dsp:cNvPr id="0" name=""/>
        <dsp:cNvSpPr/>
      </dsp:nvSpPr>
      <dsp:spPr>
        <a:xfrm rot="2700000">
          <a:off x="2130212" y="1151519"/>
          <a:ext cx="1657400" cy="1657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185693" y="1206705"/>
          <a:ext cx="1547321" cy="15473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+</a:t>
          </a:r>
        </a:p>
      </dsp:txBody>
      <dsp:txXfrm>
        <a:off x="2407117" y="1427792"/>
        <a:ext cx="1105355" cy="1105145"/>
      </dsp:txXfrm>
    </dsp:sp>
    <dsp:sp modelId="{49DD2367-2914-4041-91CE-3D2DBF163654}">
      <dsp:nvSpPr>
        <dsp:cNvPr id="0" name=""/>
        <dsp:cNvSpPr/>
      </dsp:nvSpPr>
      <dsp:spPr>
        <a:xfrm rot="2700000">
          <a:off x="417044" y="1151519"/>
          <a:ext cx="1657400" cy="1657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472524" y="1206705"/>
          <a:ext cx="1547321" cy="15473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 dirty="0"/>
            <a:t>liczba</a:t>
          </a:r>
        </a:p>
      </dsp:txBody>
      <dsp:txXfrm>
        <a:off x="693948" y="1427792"/>
        <a:ext cx="1105355" cy="110514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EB120-4E13-4BD9-B2E1-8FB3F5AD9FB7}">
      <dsp:nvSpPr>
        <dsp:cNvPr id="0" name=""/>
        <dsp:cNvSpPr/>
      </dsp:nvSpPr>
      <dsp:spPr>
        <a:xfrm>
          <a:off x="7850950" y="892086"/>
          <a:ext cx="1213363" cy="12129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D7F77-0191-423A-9AF6-5C23C47F0C4B}">
      <dsp:nvSpPr>
        <dsp:cNvPr id="0" name=""/>
        <dsp:cNvSpPr/>
      </dsp:nvSpPr>
      <dsp:spPr>
        <a:xfrm>
          <a:off x="789217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8053476" y="1094287"/>
        <a:ext cx="808311" cy="808590"/>
      </dsp:txXfrm>
    </dsp:sp>
    <dsp:sp modelId="{8AA2A9BE-5E93-41AA-8CFF-33229806AF17}">
      <dsp:nvSpPr>
        <dsp:cNvPr id="0" name=""/>
        <dsp:cNvSpPr/>
      </dsp:nvSpPr>
      <dsp:spPr>
        <a:xfrm rot="2700000">
          <a:off x="6597864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EA9AF-ABBD-4D5D-A3B7-9B616CB47312}">
      <dsp:nvSpPr>
        <dsp:cNvPr id="0" name=""/>
        <dsp:cNvSpPr/>
      </dsp:nvSpPr>
      <dsp:spPr>
        <a:xfrm>
          <a:off x="663848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>
              <a:latin typeface="Calibri"/>
            </a:rPr>
            <a:t>•</a:t>
          </a:r>
          <a:endParaRPr lang="pl-PL" sz="2500" b="1" kern="1200"/>
        </a:p>
      </dsp:txBody>
      <dsp:txXfrm>
        <a:off x="6799786" y="1094287"/>
        <a:ext cx="808311" cy="808590"/>
      </dsp:txXfrm>
    </dsp:sp>
    <dsp:sp modelId="{B974E013-720C-4D62-88AE-C75433250EAC}">
      <dsp:nvSpPr>
        <dsp:cNvPr id="0" name=""/>
        <dsp:cNvSpPr/>
      </dsp:nvSpPr>
      <dsp:spPr>
        <a:xfrm rot="2700000">
          <a:off x="534507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38479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5546992" y="1094287"/>
        <a:ext cx="808311" cy="808590"/>
      </dsp:txXfrm>
    </dsp:sp>
    <dsp:sp modelId="{4944E72E-F8CB-411E-8202-0BD6D3BD233E}">
      <dsp:nvSpPr>
        <dsp:cNvPr id="0" name=""/>
        <dsp:cNvSpPr/>
      </dsp:nvSpPr>
      <dsp:spPr>
        <a:xfrm rot="2700000">
          <a:off x="409138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13199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=</a:t>
          </a:r>
        </a:p>
      </dsp:txBody>
      <dsp:txXfrm>
        <a:off x="4293302" y="1094287"/>
        <a:ext cx="808311" cy="808590"/>
      </dsp:txXfrm>
    </dsp:sp>
    <dsp:sp modelId="{5A03B100-2DB8-4ABF-8B23-C87B8649384C}">
      <dsp:nvSpPr>
        <dsp:cNvPr id="0" name=""/>
        <dsp:cNvSpPr/>
      </dsp:nvSpPr>
      <dsp:spPr>
        <a:xfrm rot="2700000">
          <a:off x="283769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287830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3039612" y="1094287"/>
        <a:ext cx="808311" cy="808590"/>
      </dsp:txXfrm>
    </dsp:sp>
    <dsp:sp modelId="{C57D2F9A-BF7E-4023-BBB3-3D00E62501CA}">
      <dsp:nvSpPr>
        <dsp:cNvPr id="0" name=""/>
        <dsp:cNvSpPr/>
      </dsp:nvSpPr>
      <dsp:spPr>
        <a:xfrm rot="2700000">
          <a:off x="1584896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162461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>
              <a:latin typeface="Calibri"/>
            </a:rPr>
            <a:t>•</a:t>
          </a:r>
          <a:endParaRPr lang="pl-PL" sz="2500" b="1" kern="1200"/>
        </a:p>
      </dsp:txBody>
      <dsp:txXfrm>
        <a:off x="1786818" y="1094287"/>
        <a:ext cx="808311" cy="808590"/>
      </dsp:txXfrm>
    </dsp:sp>
    <dsp:sp modelId="{49DD2367-2914-4041-91CE-3D2DBF163654}">
      <dsp:nvSpPr>
        <dsp:cNvPr id="0" name=""/>
        <dsp:cNvSpPr/>
      </dsp:nvSpPr>
      <dsp:spPr>
        <a:xfrm rot="2700000">
          <a:off x="331207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371825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533129" y="1094287"/>
        <a:ext cx="808311" cy="80859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287714" y="613666"/>
          <a:ext cx="1625622" cy="1625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341354" y="667872"/>
          <a:ext cx="1517478" cy="1517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b="1" kern="1200"/>
            <a:t>liczba</a:t>
          </a:r>
        </a:p>
      </dsp:txBody>
      <dsp:txXfrm>
        <a:off x="7558507" y="884695"/>
        <a:ext cx="1084036" cy="1083830"/>
      </dsp:txXfrm>
    </dsp:sp>
    <dsp:sp modelId="{4944E72E-F8CB-411E-8202-0BD6D3BD233E}">
      <dsp:nvSpPr>
        <dsp:cNvPr id="0" name=""/>
        <dsp:cNvSpPr/>
      </dsp:nvSpPr>
      <dsp:spPr>
        <a:xfrm rot="2700000">
          <a:off x="5606816" y="613750"/>
          <a:ext cx="1625434" cy="1625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662092" y="667872"/>
          <a:ext cx="1517478" cy="1517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b="1" kern="1200"/>
            <a:t>=</a:t>
          </a:r>
        </a:p>
      </dsp:txBody>
      <dsp:txXfrm>
        <a:off x="5878380" y="884695"/>
        <a:ext cx="1084036" cy="1083830"/>
      </dsp:txXfrm>
    </dsp:sp>
    <dsp:sp modelId="{5A03B100-2DB8-4ABF-8B23-C87B8649384C}">
      <dsp:nvSpPr>
        <dsp:cNvPr id="0" name=""/>
        <dsp:cNvSpPr/>
      </dsp:nvSpPr>
      <dsp:spPr>
        <a:xfrm rot="2700000">
          <a:off x="3927555" y="613750"/>
          <a:ext cx="1625434" cy="1625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81965" y="667872"/>
          <a:ext cx="1517478" cy="1517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b="1" kern="1200"/>
            <a:t>1</a:t>
          </a:r>
        </a:p>
      </dsp:txBody>
      <dsp:txXfrm>
        <a:off x="4198253" y="884695"/>
        <a:ext cx="1084036" cy="1083830"/>
      </dsp:txXfrm>
    </dsp:sp>
    <dsp:sp modelId="{C57D2F9A-BF7E-4023-BBB3-3D00E62501CA}">
      <dsp:nvSpPr>
        <dsp:cNvPr id="0" name=""/>
        <dsp:cNvSpPr/>
      </dsp:nvSpPr>
      <dsp:spPr>
        <a:xfrm rot="2700000">
          <a:off x="2247428" y="613750"/>
          <a:ext cx="1625434" cy="1625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301838" y="667872"/>
          <a:ext cx="1517478" cy="1517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/>
            <a:t>:</a:t>
          </a:r>
          <a:endParaRPr lang="pl-PL" sz="1300" b="1" kern="1200"/>
        </a:p>
      </dsp:txBody>
      <dsp:txXfrm>
        <a:off x="2518992" y="884695"/>
        <a:ext cx="1084036" cy="1083830"/>
      </dsp:txXfrm>
    </dsp:sp>
    <dsp:sp modelId="{49DD2367-2914-4041-91CE-3D2DBF163654}">
      <dsp:nvSpPr>
        <dsp:cNvPr id="0" name=""/>
        <dsp:cNvSpPr/>
      </dsp:nvSpPr>
      <dsp:spPr>
        <a:xfrm rot="2700000">
          <a:off x="567301" y="613750"/>
          <a:ext cx="1625434" cy="1625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621712" y="667872"/>
          <a:ext cx="1517478" cy="151747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b="1" kern="1200"/>
            <a:t>liczba</a:t>
          </a:r>
        </a:p>
      </dsp:txBody>
      <dsp:txXfrm>
        <a:off x="838865" y="884695"/>
        <a:ext cx="1084036" cy="108383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385115" y="908550"/>
          <a:ext cx="1683926" cy="168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440679" y="964700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7665620" y="1189300"/>
        <a:ext cx="1122916" cy="1122702"/>
      </dsp:txXfrm>
    </dsp:sp>
    <dsp:sp modelId="{4944E72E-F8CB-411E-8202-0BD6D3BD233E}">
      <dsp:nvSpPr>
        <dsp:cNvPr id="0" name=""/>
        <dsp:cNvSpPr/>
      </dsp:nvSpPr>
      <dsp:spPr>
        <a:xfrm rot="2700000">
          <a:off x="5643931" y="908638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701189" y="964700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925235" y="1189300"/>
        <a:ext cx="1122916" cy="1122702"/>
      </dsp:txXfrm>
    </dsp:sp>
    <dsp:sp modelId="{5A03B100-2DB8-4ABF-8B23-C87B8649384C}">
      <dsp:nvSpPr>
        <dsp:cNvPr id="0" name=""/>
        <dsp:cNvSpPr/>
      </dsp:nvSpPr>
      <dsp:spPr>
        <a:xfrm rot="2700000">
          <a:off x="3904441" y="908638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60803" y="964700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4184849" y="1189300"/>
        <a:ext cx="1122916" cy="1122702"/>
      </dsp:txXfrm>
    </dsp:sp>
    <dsp:sp modelId="{C57D2F9A-BF7E-4023-BBB3-3D00E62501CA}">
      <dsp:nvSpPr>
        <dsp:cNvPr id="0" name=""/>
        <dsp:cNvSpPr/>
      </dsp:nvSpPr>
      <dsp:spPr>
        <a:xfrm rot="2700000">
          <a:off x="2164055" y="908638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220417" y="964700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>
              <a:latin typeface="Calibri"/>
            </a:rPr>
            <a:t>:</a:t>
          </a:r>
          <a:endParaRPr lang="pl-PL" sz="3400" b="1" kern="1200"/>
        </a:p>
      </dsp:txBody>
      <dsp:txXfrm>
        <a:off x="2445359" y="1189300"/>
        <a:ext cx="1122916" cy="1122702"/>
      </dsp:txXfrm>
    </dsp:sp>
    <dsp:sp modelId="{49DD2367-2914-4041-91CE-3D2DBF163654}">
      <dsp:nvSpPr>
        <dsp:cNvPr id="0" name=""/>
        <dsp:cNvSpPr/>
      </dsp:nvSpPr>
      <dsp:spPr>
        <a:xfrm rot="2700000">
          <a:off x="423669" y="908638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480032" y="964700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704973" y="1189300"/>
        <a:ext cx="1122916" cy="11227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3B100-2DB8-4ABF-8B23-C87B8649384C}">
      <dsp:nvSpPr>
        <dsp:cNvPr id="0" name=""/>
        <dsp:cNvSpPr/>
      </dsp:nvSpPr>
      <dsp:spPr>
        <a:xfrm>
          <a:off x="4782918" y="691111"/>
          <a:ext cx="1830736" cy="1831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4843704" y="752157"/>
          <a:ext cx="1709163" cy="17089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700" b="1" kern="1200"/>
            <a:t>0</a:t>
          </a:r>
        </a:p>
      </dsp:txBody>
      <dsp:txXfrm>
        <a:off x="5088040" y="996343"/>
        <a:ext cx="1220490" cy="1220609"/>
      </dsp:txXfrm>
    </dsp:sp>
    <dsp:sp modelId="{C57D2F9A-BF7E-4023-BBB3-3D00E62501CA}">
      <dsp:nvSpPr>
        <dsp:cNvPr id="0" name=""/>
        <dsp:cNvSpPr/>
      </dsp:nvSpPr>
      <dsp:spPr>
        <a:xfrm rot="2700000">
          <a:off x="2893004" y="693324"/>
          <a:ext cx="1826326" cy="18263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951585" y="752157"/>
          <a:ext cx="1709163" cy="17089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700" b="1" kern="1200">
              <a:latin typeface="Calibri"/>
            </a:rPr>
            <a:t>:</a:t>
          </a:r>
          <a:endParaRPr lang="pl-PL" sz="3700" b="1" kern="1200"/>
        </a:p>
      </dsp:txBody>
      <dsp:txXfrm>
        <a:off x="3195922" y="996343"/>
        <a:ext cx="1220490" cy="1220609"/>
      </dsp:txXfrm>
    </dsp:sp>
    <dsp:sp modelId="{49DD2367-2914-4041-91CE-3D2DBF163654}">
      <dsp:nvSpPr>
        <dsp:cNvPr id="0" name=""/>
        <dsp:cNvSpPr/>
      </dsp:nvSpPr>
      <dsp:spPr>
        <a:xfrm rot="2700000">
          <a:off x="1000886" y="693324"/>
          <a:ext cx="1826326" cy="18263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1059467" y="752157"/>
          <a:ext cx="1709163" cy="17089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700" b="1" kern="1200"/>
            <a:t>liczba</a:t>
          </a:r>
        </a:p>
      </dsp:txBody>
      <dsp:txXfrm>
        <a:off x="1303804" y="996343"/>
        <a:ext cx="1220490" cy="122060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5692402" y="464616"/>
          <a:ext cx="1230782" cy="1230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733014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3</a:t>
          </a:r>
        </a:p>
      </dsp:txBody>
      <dsp:txXfrm>
        <a:off x="5897424" y="669816"/>
        <a:ext cx="820740" cy="820584"/>
      </dsp:txXfrm>
    </dsp:sp>
    <dsp:sp modelId="{4944E72E-F8CB-411E-8202-0BD6D3BD233E}">
      <dsp:nvSpPr>
        <dsp:cNvPr id="0" name=""/>
        <dsp:cNvSpPr/>
      </dsp:nvSpPr>
      <dsp:spPr>
        <a:xfrm rot="8126033">
          <a:off x="4419770" y="464679"/>
          <a:ext cx="1230640" cy="1230640"/>
        </a:xfrm>
        <a:prstGeom prst="teardrop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471408" y="502772"/>
          <a:ext cx="1151386" cy="115138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/>
            <a:t>=</a:t>
          </a:r>
          <a:endParaRPr lang="pl-PL" sz="1400" kern="1200"/>
        </a:p>
      </dsp:txBody>
      <dsp:txXfrm>
        <a:off x="4635517" y="667286"/>
        <a:ext cx="822512" cy="822356"/>
      </dsp:txXfrm>
    </dsp:sp>
    <dsp:sp modelId="{5A03B100-2DB8-4ABF-8B23-C87B8649384C}">
      <dsp:nvSpPr>
        <dsp:cNvPr id="0" name=""/>
        <dsp:cNvSpPr/>
      </dsp:nvSpPr>
      <dsp:spPr>
        <a:xfrm rot="2700000">
          <a:off x="3148376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189571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3353326" y="669816"/>
        <a:ext cx="820740" cy="820584"/>
      </dsp:txXfrm>
    </dsp:sp>
    <dsp:sp modelId="{C57D2F9A-BF7E-4023-BBB3-3D00E62501CA}">
      <dsp:nvSpPr>
        <dsp:cNvPr id="0" name=""/>
        <dsp:cNvSpPr/>
      </dsp:nvSpPr>
      <dsp:spPr>
        <a:xfrm rot="2700000">
          <a:off x="1876327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1917522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:</a:t>
          </a:r>
        </a:p>
      </dsp:txBody>
      <dsp:txXfrm>
        <a:off x="2081932" y="669816"/>
        <a:ext cx="820740" cy="820584"/>
      </dsp:txXfrm>
    </dsp:sp>
    <dsp:sp modelId="{49DD2367-2914-4041-91CE-3D2DBF163654}">
      <dsp:nvSpPr>
        <dsp:cNvPr id="0" name=""/>
        <dsp:cNvSpPr/>
      </dsp:nvSpPr>
      <dsp:spPr>
        <a:xfrm rot="2700000">
          <a:off x="604278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645473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 dirty="0"/>
            <a:t>liczba 1</a:t>
          </a:r>
        </a:p>
      </dsp:txBody>
      <dsp:txXfrm>
        <a:off x="809883" y="669816"/>
        <a:ext cx="820740" cy="82058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6628107" y="464616"/>
          <a:ext cx="1230782" cy="1230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6668719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6833129" y="669816"/>
        <a:ext cx="820740" cy="820584"/>
      </dsp:txXfrm>
    </dsp:sp>
    <dsp:sp modelId="{4944E72E-F8CB-411E-8202-0BD6D3BD233E}">
      <dsp:nvSpPr>
        <dsp:cNvPr id="0" name=""/>
        <dsp:cNvSpPr/>
      </dsp:nvSpPr>
      <dsp:spPr>
        <a:xfrm rot="18872824">
          <a:off x="5355475" y="464679"/>
          <a:ext cx="1230640" cy="1230640"/>
        </a:xfrm>
        <a:prstGeom prst="teardrop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398841" y="525474"/>
          <a:ext cx="1145871" cy="114587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=</a:t>
          </a:r>
        </a:p>
      </dsp:txBody>
      <dsp:txXfrm>
        <a:off x="5562164" y="689201"/>
        <a:ext cx="818573" cy="818417"/>
      </dsp:txXfrm>
    </dsp:sp>
    <dsp:sp modelId="{5A03B100-2DB8-4ABF-8B23-C87B8649384C}">
      <dsp:nvSpPr>
        <dsp:cNvPr id="0" name=""/>
        <dsp:cNvSpPr/>
      </dsp:nvSpPr>
      <dsp:spPr>
        <a:xfrm rot="2700000">
          <a:off x="4084081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4125276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4289031" y="669816"/>
        <a:ext cx="820740" cy="820584"/>
      </dsp:txXfrm>
    </dsp:sp>
    <dsp:sp modelId="{C57D2F9A-BF7E-4023-BBB3-3D00E62501CA}">
      <dsp:nvSpPr>
        <dsp:cNvPr id="0" name=""/>
        <dsp:cNvSpPr/>
      </dsp:nvSpPr>
      <dsp:spPr>
        <a:xfrm rot="2700000">
          <a:off x="2812032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853227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>
              <a:latin typeface="Calibri"/>
            </a:rPr>
            <a:t>•</a:t>
          </a:r>
          <a:endParaRPr lang="pl-PL" sz="2500" b="1" kern="1200"/>
        </a:p>
      </dsp:txBody>
      <dsp:txXfrm>
        <a:off x="3017637" y="669816"/>
        <a:ext cx="820740" cy="820584"/>
      </dsp:txXfrm>
    </dsp:sp>
    <dsp:sp modelId="{49DD2367-2914-4041-91CE-3D2DBF163654}">
      <dsp:nvSpPr>
        <dsp:cNvPr id="0" name=""/>
        <dsp:cNvSpPr/>
      </dsp:nvSpPr>
      <dsp:spPr>
        <a:xfrm rot="2700000">
          <a:off x="1539983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1581178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3</a:t>
          </a:r>
        </a:p>
      </dsp:txBody>
      <dsp:txXfrm>
        <a:off x="1745588" y="669816"/>
        <a:ext cx="820740" cy="82058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5151551" y="387179"/>
          <a:ext cx="1025652" cy="10258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185393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5322402" y="558180"/>
        <a:ext cx="683950" cy="683820"/>
      </dsp:txXfrm>
    </dsp:sp>
    <dsp:sp modelId="{4944E72E-F8CB-411E-8202-0BD6D3BD233E}">
      <dsp:nvSpPr>
        <dsp:cNvPr id="0" name=""/>
        <dsp:cNvSpPr/>
      </dsp:nvSpPr>
      <dsp:spPr>
        <a:xfrm rot="2700000">
          <a:off x="4091023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125899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=</a:t>
          </a:r>
        </a:p>
      </dsp:txBody>
      <dsp:txXfrm>
        <a:off x="4262361" y="558180"/>
        <a:ext cx="683950" cy="683820"/>
      </dsp:txXfrm>
    </dsp:sp>
    <dsp:sp modelId="{5A03B100-2DB8-4ABF-8B23-C87B8649384C}">
      <dsp:nvSpPr>
        <dsp:cNvPr id="0" name=""/>
        <dsp:cNvSpPr/>
      </dsp:nvSpPr>
      <dsp:spPr>
        <a:xfrm rot="2700000">
          <a:off x="3031529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065858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1</a:t>
          </a:r>
        </a:p>
      </dsp:txBody>
      <dsp:txXfrm>
        <a:off x="3202320" y="558180"/>
        <a:ext cx="683950" cy="683820"/>
      </dsp:txXfrm>
    </dsp:sp>
    <dsp:sp modelId="{C57D2F9A-BF7E-4023-BBB3-3D00E62501CA}">
      <dsp:nvSpPr>
        <dsp:cNvPr id="0" name=""/>
        <dsp:cNvSpPr/>
      </dsp:nvSpPr>
      <dsp:spPr>
        <a:xfrm rot="2700000">
          <a:off x="1971488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005817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/>
            <a:t>:</a:t>
          </a:r>
          <a:endParaRPr lang="pl-PL" sz="1300" b="1" kern="1200"/>
        </a:p>
      </dsp:txBody>
      <dsp:txXfrm>
        <a:off x="2142825" y="558180"/>
        <a:ext cx="683950" cy="683820"/>
      </dsp:txXfrm>
    </dsp:sp>
    <dsp:sp modelId="{49DD2367-2914-4041-91CE-3D2DBF163654}">
      <dsp:nvSpPr>
        <dsp:cNvPr id="0" name=""/>
        <dsp:cNvSpPr/>
      </dsp:nvSpPr>
      <dsp:spPr>
        <a:xfrm rot="2700000">
          <a:off x="911447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945776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1082785" y="558180"/>
        <a:ext cx="683950" cy="68382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5151423" y="387179"/>
          <a:ext cx="1025652" cy="10258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185265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1</a:t>
          </a:r>
        </a:p>
      </dsp:txBody>
      <dsp:txXfrm>
        <a:off x="5322274" y="558180"/>
        <a:ext cx="683950" cy="683820"/>
      </dsp:txXfrm>
    </dsp:sp>
    <dsp:sp modelId="{4944E72E-F8CB-411E-8202-0BD6D3BD233E}">
      <dsp:nvSpPr>
        <dsp:cNvPr id="0" name=""/>
        <dsp:cNvSpPr/>
      </dsp:nvSpPr>
      <dsp:spPr>
        <a:xfrm rot="2700000">
          <a:off x="4090895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125771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=</a:t>
          </a:r>
        </a:p>
      </dsp:txBody>
      <dsp:txXfrm>
        <a:off x="4262233" y="558180"/>
        <a:ext cx="683950" cy="683820"/>
      </dsp:txXfrm>
    </dsp:sp>
    <dsp:sp modelId="{5A03B100-2DB8-4ABF-8B23-C87B8649384C}">
      <dsp:nvSpPr>
        <dsp:cNvPr id="0" name=""/>
        <dsp:cNvSpPr/>
      </dsp:nvSpPr>
      <dsp:spPr>
        <a:xfrm rot="2700000">
          <a:off x="3031401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065730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3202192" y="558180"/>
        <a:ext cx="683950" cy="683820"/>
      </dsp:txXfrm>
    </dsp:sp>
    <dsp:sp modelId="{C57D2F9A-BF7E-4023-BBB3-3D00E62501CA}">
      <dsp:nvSpPr>
        <dsp:cNvPr id="0" name=""/>
        <dsp:cNvSpPr/>
      </dsp:nvSpPr>
      <dsp:spPr>
        <a:xfrm rot="2700000">
          <a:off x="1971360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005689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/>
            <a:t>:</a:t>
          </a:r>
          <a:endParaRPr lang="pl-PL" sz="1300" b="1" kern="1200"/>
        </a:p>
      </dsp:txBody>
      <dsp:txXfrm>
        <a:off x="2142697" y="558180"/>
        <a:ext cx="683950" cy="683820"/>
      </dsp:txXfrm>
    </dsp:sp>
    <dsp:sp modelId="{49DD2367-2914-4041-91CE-3D2DBF163654}">
      <dsp:nvSpPr>
        <dsp:cNvPr id="0" name=""/>
        <dsp:cNvSpPr/>
      </dsp:nvSpPr>
      <dsp:spPr>
        <a:xfrm rot="2700000">
          <a:off x="911319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945648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1082657" y="558180"/>
        <a:ext cx="683950" cy="68382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5151423" y="387179"/>
          <a:ext cx="1025652" cy="10258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185265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0</a:t>
          </a:r>
        </a:p>
      </dsp:txBody>
      <dsp:txXfrm>
        <a:off x="5322274" y="558180"/>
        <a:ext cx="683950" cy="683820"/>
      </dsp:txXfrm>
    </dsp:sp>
    <dsp:sp modelId="{4944E72E-F8CB-411E-8202-0BD6D3BD233E}">
      <dsp:nvSpPr>
        <dsp:cNvPr id="0" name=""/>
        <dsp:cNvSpPr/>
      </dsp:nvSpPr>
      <dsp:spPr>
        <a:xfrm rot="2700000">
          <a:off x="4090895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125771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=</a:t>
          </a:r>
        </a:p>
      </dsp:txBody>
      <dsp:txXfrm>
        <a:off x="4262233" y="558180"/>
        <a:ext cx="683950" cy="683820"/>
      </dsp:txXfrm>
    </dsp:sp>
    <dsp:sp modelId="{5A03B100-2DB8-4ABF-8B23-C87B8649384C}">
      <dsp:nvSpPr>
        <dsp:cNvPr id="0" name=""/>
        <dsp:cNvSpPr/>
      </dsp:nvSpPr>
      <dsp:spPr>
        <a:xfrm rot="2700000">
          <a:off x="3031401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065730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3202192" y="558180"/>
        <a:ext cx="683950" cy="683820"/>
      </dsp:txXfrm>
    </dsp:sp>
    <dsp:sp modelId="{C57D2F9A-BF7E-4023-BBB3-3D00E62501CA}">
      <dsp:nvSpPr>
        <dsp:cNvPr id="0" name=""/>
        <dsp:cNvSpPr/>
      </dsp:nvSpPr>
      <dsp:spPr>
        <a:xfrm rot="2700000">
          <a:off x="1971360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005689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>
              <a:latin typeface="Calibri"/>
            </a:rPr>
            <a:t>:</a:t>
          </a:r>
          <a:endParaRPr lang="pl-PL" sz="2100" b="1" kern="1200"/>
        </a:p>
      </dsp:txBody>
      <dsp:txXfrm>
        <a:off x="2142697" y="558180"/>
        <a:ext cx="683950" cy="683820"/>
      </dsp:txXfrm>
    </dsp:sp>
    <dsp:sp modelId="{49DD2367-2914-4041-91CE-3D2DBF163654}">
      <dsp:nvSpPr>
        <dsp:cNvPr id="0" name=""/>
        <dsp:cNvSpPr/>
      </dsp:nvSpPr>
      <dsp:spPr>
        <a:xfrm rot="2700000">
          <a:off x="911319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945648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0</a:t>
          </a:r>
        </a:p>
      </dsp:txBody>
      <dsp:txXfrm>
        <a:off x="1082657" y="558180"/>
        <a:ext cx="683950" cy="68382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637EE-F8E2-40DA-89C2-CFE81E69DDBF}">
      <dsp:nvSpPr>
        <dsp:cNvPr id="0" name=""/>
        <dsp:cNvSpPr/>
      </dsp:nvSpPr>
      <dsp:spPr>
        <a:xfrm>
          <a:off x="5151423" y="387179"/>
          <a:ext cx="1025652" cy="10258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481B4-9FDA-4D73-8C3C-0FE2E1F7EE51}">
      <dsp:nvSpPr>
        <dsp:cNvPr id="0" name=""/>
        <dsp:cNvSpPr/>
      </dsp:nvSpPr>
      <dsp:spPr>
        <a:xfrm>
          <a:off x="5185265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b="1" kern="1200"/>
        </a:p>
      </dsp:txBody>
      <dsp:txXfrm>
        <a:off x="5322274" y="558180"/>
        <a:ext cx="683950" cy="683820"/>
      </dsp:txXfrm>
    </dsp:sp>
    <dsp:sp modelId="{3A77D607-590D-4B6D-91D0-E10FAE190651}">
      <dsp:nvSpPr>
        <dsp:cNvPr id="0" name=""/>
        <dsp:cNvSpPr/>
      </dsp:nvSpPr>
      <dsp:spPr>
        <a:xfrm rot="2700000">
          <a:off x="4090895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0BB1C-6BCD-4190-BCFE-FFEFB06A4FC7}">
      <dsp:nvSpPr>
        <dsp:cNvPr id="0" name=""/>
        <dsp:cNvSpPr/>
      </dsp:nvSpPr>
      <dsp:spPr>
        <a:xfrm>
          <a:off x="4125771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=</a:t>
          </a:r>
        </a:p>
      </dsp:txBody>
      <dsp:txXfrm>
        <a:off x="4262233" y="558180"/>
        <a:ext cx="683950" cy="683820"/>
      </dsp:txXfrm>
    </dsp:sp>
    <dsp:sp modelId="{5A03B100-2DB8-4ABF-8B23-C87B8649384C}">
      <dsp:nvSpPr>
        <dsp:cNvPr id="0" name=""/>
        <dsp:cNvSpPr/>
      </dsp:nvSpPr>
      <dsp:spPr>
        <a:xfrm rot="2700000">
          <a:off x="3031401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065730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0</a:t>
          </a:r>
        </a:p>
      </dsp:txBody>
      <dsp:txXfrm>
        <a:off x="3202192" y="558180"/>
        <a:ext cx="683950" cy="683820"/>
      </dsp:txXfrm>
    </dsp:sp>
    <dsp:sp modelId="{C57D2F9A-BF7E-4023-BBB3-3D00E62501CA}">
      <dsp:nvSpPr>
        <dsp:cNvPr id="0" name=""/>
        <dsp:cNvSpPr/>
      </dsp:nvSpPr>
      <dsp:spPr>
        <a:xfrm rot="2700000">
          <a:off x="1971360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005689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>
              <a:latin typeface="Calibri"/>
            </a:rPr>
            <a:t>:</a:t>
          </a:r>
          <a:endParaRPr lang="pl-PL" sz="2100" b="1" kern="1200"/>
        </a:p>
      </dsp:txBody>
      <dsp:txXfrm>
        <a:off x="2142697" y="558180"/>
        <a:ext cx="683950" cy="683820"/>
      </dsp:txXfrm>
    </dsp:sp>
    <dsp:sp modelId="{49DD2367-2914-4041-91CE-3D2DBF163654}">
      <dsp:nvSpPr>
        <dsp:cNvPr id="0" name=""/>
        <dsp:cNvSpPr/>
      </dsp:nvSpPr>
      <dsp:spPr>
        <a:xfrm rot="2700000">
          <a:off x="911319" y="387233"/>
          <a:ext cx="1025533" cy="1025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945648" y="421379"/>
          <a:ext cx="957420" cy="9574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/>
            <a:t>liczba</a:t>
          </a:r>
        </a:p>
      </dsp:txBody>
      <dsp:txXfrm>
        <a:off x="1082657" y="558180"/>
        <a:ext cx="683950" cy="683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EB120-4E13-4BD9-B2E1-8FB3F5AD9FB7}">
      <dsp:nvSpPr>
        <dsp:cNvPr id="0" name=""/>
        <dsp:cNvSpPr/>
      </dsp:nvSpPr>
      <dsp:spPr>
        <a:xfrm>
          <a:off x="7850950" y="892086"/>
          <a:ext cx="1213363" cy="12129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D7F77-0191-423A-9AF6-5C23C47F0C4B}">
      <dsp:nvSpPr>
        <dsp:cNvPr id="0" name=""/>
        <dsp:cNvSpPr/>
      </dsp:nvSpPr>
      <dsp:spPr>
        <a:xfrm>
          <a:off x="789217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8053476" y="1094287"/>
        <a:ext cx="808311" cy="808590"/>
      </dsp:txXfrm>
    </dsp:sp>
    <dsp:sp modelId="{8AA2A9BE-5E93-41AA-8CFF-33229806AF17}">
      <dsp:nvSpPr>
        <dsp:cNvPr id="0" name=""/>
        <dsp:cNvSpPr/>
      </dsp:nvSpPr>
      <dsp:spPr>
        <a:xfrm rot="2700000">
          <a:off x="6597864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EA9AF-ABBD-4D5D-A3B7-9B616CB47312}">
      <dsp:nvSpPr>
        <dsp:cNvPr id="0" name=""/>
        <dsp:cNvSpPr/>
      </dsp:nvSpPr>
      <dsp:spPr>
        <a:xfrm>
          <a:off x="663848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+</a:t>
          </a:r>
        </a:p>
      </dsp:txBody>
      <dsp:txXfrm>
        <a:off x="6799786" y="1094287"/>
        <a:ext cx="808311" cy="808590"/>
      </dsp:txXfrm>
    </dsp:sp>
    <dsp:sp modelId="{B974E013-720C-4D62-88AE-C75433250EAC}">
      <dsp:nvSpPr>
        <dsp:cNvPr id="0" name=""/>
        <dsp:cNvSpPr/>
      </dsp:nvSpPr>
      <dsp:spPr>
        <a:xfrm rot="2700000">
          <a:off x="534507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5384792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5546992" y="1094287"/>
        <a:ext cx="808311" cy="808590"/>
      </dsp:txXfrm>
    </dsp:sp>
    <dsp:sp modelId="{4944E72E-F8CB-411E-8202-0BD6D3BD233E}">
      <dsp:nvSpPr>
        <dsp:cNvPr id="0" name=""/>
        <dsp:cNvSpPr/>
      </dsp:nvSpPr>
      <dsp:spPr>
        <a:xfrm rot="2700000">
          <a:off x="409138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413199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=</a:t>
          </a:r>
        </a:p>
      </dsp:txBody>
      <dsp:txXfrm>
        <a:off x="4293302" y="1094287"/>
        <a:ext cx="808311" cy="808590"/>
      </dsp:txXfrm>
    </dsp:sp>
    <dsp:sp modelId="{5A03B100-2DB8-4ABF-8B23-C87B8649384C}">
      <dsp:nvSpPr>
        <dsp:cNvPr id="0" name=""/>
        <dsp:cNvSpPr/>
      </dsp:nvSpPr>
      <dsp:spPr>
        <a:xfrm rot="2700000">
          <a:off x="2837690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287830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3039612" y="1094287"/>
        <a:ext cx="808311" cy="808590"/>
      </dsp:txXfrm>
    </dsp:sp>
    <dsp:sp modelId="{C57D2F9A-BF7E-4023-BBB3-3D00E62501CA}">
      <dsp:nvSpPr>
        <dsp:cNvPr id="0" name=""/>
        <dsp:cNvSpPr/>
      </dsp:nvSpPr>
      <dsp:spPr>
        <a:xfrm rot="2700000">
          <a:off x="1584896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1624618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+</a:t>
          </a:r>
        </a:p>
      </dsp:txBody>
      <dsp:txXfrm>
        <a:off x="1786818" y="1094287"/>
        <a:ext cx="808311" cy="808590"/>
      </dsp:txXfrm>
    </dsp:sp>
    <dsp:sp modelId="{49DD2367-2914-4041-91CE-3D2DBF163654}">
      <dsp:nvSpPr>
        <dsp:cNvPr id="0" name=""/>
        <dsp:cNvSpPr/>
      </dsp:nvSpPr>
      <dsp:spPr>
        <a:xfrm rot="2700000">
          <a:off x="331207" y="891949"/>
          <a:ext cx="1213052" cy="12130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371825" y="932526"/>
          <a:ext cx="1131815" cy="113211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533129" y="1094287"/>
        <a:ext cx="808311" cy="80859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29A4F-F0E1-4E2E-816D-8044AF03325E}">
      <dsp:nvSpPr>
        <dsp:cNvPr id="0" name=""/>
        <dsp:cNvSpPr/>
      </dsp:nvSpPr>
      <dsp:spPr>
        <a:xfrm>
          <a:off x="1300675" y="3656"/>
          <a:ext cx="1554780" cy="1554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/>
            <a:t>  98</a:t>
          </a:r>
          <a:br>
            <a:rPr lang="pl-PL" sz="3600" kern="1200"/>
          </a:br>
          <a:r>
            <a:rPr lang="pl-PL" sz="3600" kern="1200"/>
            <a:t>+76</a:t>
          </a:r>
        </a:p>
      </dsp:txBody>
      <dsp:txXfrm>
        <a:off x="1528367" y="231348"/>
        <a:ext cx="1099396" cy="1099396"/>
      </dsp:txXfrm>
    </dsp:sp>
    <dsp:sp modelId="{51FDF3C0-61E1-43CF-A86B-BC47A8A7395D}">
      <dsp:nvSpPr>
        <dsp:cNvPr id="0" name=""/>
        <dsp:cNvSpPr/>
      </dsp:nvSpPr>
      <dsp:spPr>
        <a:xfrm rot="10800000">
          <a:off x="1805978" y="1759197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08315-177B-4DDF-AF0C-501BAA99D53B}">
      <dsp:nvSpPr>
        <dsp:cNvPr id="0" name=""/>
        <dsp:cNvSpPr/>
      </dsp:nvSpPr>
      <dsp:spPr>
        <a:xfrm>
          <a:off x="1559546" y="2361480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+45</a:t>
          </a:r>
        </a:p>
      </dsp:txBody>
      <dsp:txXfrm>
        <a:off x="1711417" y="2513351"/>
        <a:ext cx="733296" cy="733296"/>
      </dsp:txXfrm>
    </dsp:sp>
    <dsp:sp modelId="{945A16FC-7B4D-4B5A-9A72-A8001959622C}">
      <dsp:nvSpPr>
        <dsp:cNvPr id="0" name=""/>
        <dsp:cNvSpPr/>
      </dsp:nvSpPr>
      <dsp:spPr>
        <a:xfrm rot="10800000">
          <a:off x="1805978" y="3728715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F78B1-0907-4474-AAC4-7F5BB98E80DB}">
      <dsp:nvSpPr>
        <dsp:cNvPr id="0" name=""/>
        <dsp:cNvSpPr/>
      </dsp:nvSpPr>
      <dsp:spPr>
        <a:xfrm>
          <a:off x="1559546" y="4460434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+112</a:t>
          </a:r>
        </a:p>
      </dsp:txBody>
      <dsp:txXfrm>
        <a:off x="1711417" y="4612305"/>
        <a:ext cx="733296" cy="733296"/>
      </dsp:txXfrm>
    </dsp:sp>
    <dsp:sp modelId="{62E6F6C3-DF1D-460D-9F8B-54762A3F015B}">
      <dsp:nvSpPr>
        <dsp:cNvPr id="0" name=""/>
        <dsp:cNvSpPr/>
      </dsp:nvSpPr>
      <dsp:spPr>
        <a:xfrm rot="5400000">
          <a:off x="2984109" y="4766146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03635B-CFFD-4321-B781-72ACA073B5C6}">
      <dsp:nvSpPr>
        <dsp:cNvPr id="0" name=""/>
        <dsp:cNvSpPr/>
      </dsp:nvSpPr>
      <dsp:spPr>
        <a:xfrm>
          <a:off x="3891716" y="4460434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+895</a:t>
          </a:r>
        </a:p>
      </dsp:txBody>
      <dsp:txXfrm>
        <a:off x="4043587" y="4612305"/>
        <a:ext cx="733296" cy="733296"/>
      </dsp:txXfrm>
    </dsp:sp>
    <dsp:sp modelId="{F35FDBC0-8687-4C69-8642-15D9D6BD70D0}">
      <dsp:nvSpPr>
        <dsp:cNvPr id="0" name=""/>
        <dsp:cNvSpPr/>
      </dsp:nvSpPr>
      <dsp:spPr>
        <a:xfrm>
          <a:off x="4138149" y="3704624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A576A-EDCA-466F-813F-1AFB05386AE4}">
      <dsp:nvSpPr>
        <dsp:cNvPr id="0" name=""/>
        <dsp:cNvSpPr/>
      </dsp:nvSpPr>
      <dsp:spPr>
        <a:xfrm>
          <a:off x="3891716" y="2361480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+671</a:t>
          </a:r>
        </a:p>
      </dsp:txBody>
      <dsp:txXfrm>
        <a:off x="4043587" y="2513351"/>
        <a:ext cx="733296" cy="733296"/>
      </dsp:txXfrm>
    </dsp:sp>
    <dsp:sp modelId="{64EB3C7A-2150-49C0-831D-E23A75E5ABC3}">
      <dsp:nvSpPr>
        <dsp:cNvPr id="0" name=""/>
        <dsp:cNvSpPr/>
      </dsp:nvSpPr>
      <dsp:spPr>
        <a:xfrm>
          <a:off x="4138149" y="1605670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A2377-7B0C-4D03-AFE0-D105C5F994B1}">
      <dsp:nvSpPr>
        <dsp:cNvPr id="0" name=""/>
        <dsp:cNvSpPr/>
      </dsp:nvSpPr>
      <dsp:spPr>
        <a:xfrm>
          <a:off x="3891716" y="262527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+230</a:t>
          </a:r>
        </a:p>
      </dsp:txBody>
      <dsp:txXfrm>
        <a:off x="4043587" y="414398"/>
        <a:ext cx="733296" cy="733296"/>
      </dsp:txXfrm>
    </dsp:sp>
    <dsp:sp modelId="{E385D43C-08C2-4CA4-AFE7-5A932EF4E1F0}">
      <dsp:nvSpPr>
        <dsp:cNvPr id="0" name=""/>
        <dsp:cNvSpPr/>
      </dsp:nvSpPr>
      <dsp:spPr>
        <a:xfrm rot="5400000">
          <a:off x="5316280" y="568239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E21B1-12C9-48A7-9231-D9B4CEE0F0EB}">
      <dsp:nvSpPr>
        <dsp:cNvPr id="0" name=""/>
        <dsp:cNvSpPr/>
      </dsp:nvSpPr>
      <dsp:spPr>
        <a:xfrm>
          <a:off x="6223887" y="262527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+1410</a:t>
          </a:r>
        </a:p>
      </dsp:txBody>
      <dsp:txXfrm>
        <a:off x="6375758" y="414398"/>
        <a:ext cx="733296" cy="733296"/>
      </dsp:txXfrm>
    </dsp:sp>
    <dsp:sp modelId="{D0A46E0C-AA3A-41C0-A202-41B475A77029}">
      <dsp:nvSpPr>
        <dsp:cNvPr id="0" name=""/>
        <dsp:cNvSpPr/>
      </dsp:nvSpPr>
      <dsp:spPr>
        <a:xfrm rot="10800000">
          <a:off x="6470320" y="1629762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92837-58EF-4ECF-A918-D29296F70F93}">
      <dsp:nvSpPr>
        <dsp:cNvPr id="0" name=""/>
        <dsp:cNvSpPr/>
      </dsp:nvSpPr>
      <dsp:spPr>
        <a:xfrm>
          <a:off x="6223887" y="2361480"/>
          <a:ext cx="1037038" cy="1037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/>
            <a:t>+1023</a:t>
          </a:r>
        </a:p>
      </dsp:txBody>
      <dsp:txXfrm>
        <a:off x="6375758" y="2513351"/>
        <a:ext cx="733296" cy="733296"/>
      </dsp:txXfrm>
    </dsp:sp>
    <dsp:sp modelId="{8FB2917C-6AE0-4FDF-97C1-AF26A220BB57}">
      <dsp:nvSpPr>
        <dsp:cNvPr id="0" name=""/>
        <dsp:cNvSpPr/>
      </dsp:nvSpPr>
      <dsp:spPr>
        <a:xfrm rot="10800000">
          <a:off x="6470320" y="3599280"/>
          <a:ext cx="544173" cy="4256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7E30F-919B-4A17-99B5-A9C7466AFCEA}">
      <dsp:nvSpPr>
        <dsp:cNvPr id="0" name=""/>
        <dsp:cNvSpPr/>
      </dsp:nvSpPr>
      <dsp:spPr>
        <a:xfrm>
          <a:off x="5965016" y="4201563"/>
          <a:ext cx="1554780" cy="1554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/>
            <a:t>+440</a:t>
          </a:r>
        </a:p>
      </dsp:txBody>
      <dsp:txXfrm>
        <a:off x="6192708" y="4429255"/>
        <a:ext cx="1099396" cy="109939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29A4F-F0E1-4E2E-816D-8044AF03325E}">
      <dsp:nvSpPr>
        <dsp:cNvPr id="0" name=""/>
        <dsp:cNvSpPr/>
      </dsp:nvSpPr>
      <dsp:spPr>
        <a:xfrm>
          <a:off x="1827351" y="3367"/>
          <a:ext cx="1554936" cy="1554936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/>
            <a:t>S</a:t>
          </a:r>
        </a:p>
      </dsp:txBody>
      <dsp:txXfrm>
        <a:off x="2055066" y="231082"/>
        <a:ext cx="1099506" cy="1099506"/>
      </dsp:txXfrm>
    </dsp:sp>
    <dsp:sp modelId="{51FDF3C0-61E1-43CF-A86B-BC47A8A7395D}">
      <dsp:nvSpPr>
        <dsp:cNvPr id="0" name=""/>
        <dsp:cNvSpPr/>
      </dsp:nvSpPr>
      <dsp:spPr>
        <a:xfrm rot="10800000">
          <a:off x="2332705" y="1759085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08315-177B-4DDF-AF0C-501BAA99D53B}">
      <dsp:nvSpPr>
        <dsp:cNvPr id="0" name=""/>
        <dsp:cNvSpPr/>
      </dsp:nvSpPr>
      <dsp:spPr>
        <a:xfrm>
          <a:off x="2086248" y="2361428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/>
            <a:t>U</a:t>
          </a:r>
        </a:p>
      </dsp:txBody>
      <dsp:txXfrm>
        <a:off x="2238134" y="2513314"/>
        <a:ext cx="733370" cy="733370"/>
      </dsp:txXfrm>
    </dsp:sp>
    <dsp:sp modelId="{945A16FC-7B4D-4B5A-9A72-A8001959622C}">
      <dsp:nvSpPr>
        <dsp:cNvPr id="0" name=""/>
        <dsp:cNvSpPr/>
      </dsp:nvSpPr>
      <dsp:spPr>
        <a:xfrm rot="10800000">
          <a:off x="2332705" y="3728800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F78B1-0907-4474-AAC4-7F5BB98E80DB}">
      <dsp:nvSpPr>
        <dsp:cNvPr id="0" name=""/>
        <dsp:cNvSpPr/>
      </dsp:nvSpPr>
      <dsp:spPr>
        <a:xfrm>
          <a:off x="2086248" y="4460592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/>
            <a:t>M</a:t>
          </a:r>
        </a:p>
      </dsp:txBody>
      <dsp:txXfrm>
        <a:off x="2238134" y="4612478"/>
        <a:ext cx="733370" cy="733370"/>
      </dsp:txXfrm>
    </dsp:sp>
    <dsp:sp modelId="{62E6F6C3-DF1D-460D-9F8B-54762A3F015B}">
      <dsp:nvSpPr>
        <dsp:cNvPr id="0" name=""/>
        <dsp:cNvSpPr/>
      </dsp:nvSpPr>
      <dsp:spPr>
        <a:xfrm rot="5400000">
          <a:off x="3510954" y="4766335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03635B-CFFD-4321-B781-72ACA073B5C6}">
      <dsp:nvSpPr>
        <dsp:cNvPr id="0" name=""/>
        <dsp:cNvSpPr/>
      </dsp:nvSpPr>
      <dsp:spPr>
        <a:xfrm>
          <a:off x="4418652" y="4460592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O</a:t>
          </a:r>
        </a:p>
      </dsp:txBody>
      <dsp:txXfrm>
        <a:off x="4570538" y="4612478"/>
        <a:ext cx="733370" cy="733370"/>
      </dsp:txXfrm>
    </dsp:sp>
    <dsp:sp modelId="{F35FDBC0-8687-4C69-8642-15D9D6BD70D0}">
      <dsp:nvSpPr>
        <dsp:cNvPr id="0" name=""/>
        <dsp:cNvSpPr/>
      </dsp:nvSpPr>
      <dsp:spPr>
        <a:xfrm>
          <a:off x="4665110" y="3704707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A576A-EDCA-466F-813F-1AFB05386AE4}">
      <dsp:nvSpPr>
        <dsp:cNvPr id="0" name=""/>
        <dsp:cNvSpPr/>
      </dsp:nvSpPr>
      <dsp:spPr>
        <a:xfrm>
          <a:off x="4418652" y="2361428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W</a:t>
          </a:r>
        </a:p>
      </dsp:txBody>
      <dsp:txXfrm>
        <a:off x="4570538" y="2513314"/>
        <a:ext cx="733370" cy="733370"/>
      </dsp:txXfrm>
    </dsp:sp>
    <dsp:sp modelId="{64EB3C7A-2150-49C0-831D-E23A75E5ABC3}">
      <dsp:nvSpPr>
        <dsp:cNvPr id="0" name=""/>
        <dsp:cNvSpPr/>
      </dsp:nvSpPr>
      <dsp:spPr>
        <a:xfrm>
          <a:off x="4665110" y="1605543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A2377-7B0C-4D03-AFE0-D105C5F994B1}">
      <dsp:nvSpPr>
        <dsp:cNvPr id="0" name=""/>
        <dsp:cNvSpPr/>
      </dsp:nvSpPr>
      <dsp:spPr>
        <a:xfrm>
          <a:off x="4418652" y="262264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/>
            <a:t>A</a:t>
          </a:r>
        </a:p>
      </dsp:txBody>
      <dsp:txXfrm>
        <a:off x="4570538" y="414150"/>
        <a:ext cx="733370" cy="733370"/>
      </dsp:txXfrm>
    </dsp:sp>
    <dsp:sp modelId="{E385D43C-08C2-4CA4-AFE7-5A932EF4E1F0}">
      <dsp:nvSpPr>
        <dsp:cNvPr id="0" name=""/>
        <dsp:cNvSpPr/>
      </dsp:nvSpPr>
      <dsp:spPr>
        <a:xfrm rot="5400000">
          <a:off x="5843359" y="568008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E21B1-12C9-48A7-9231-D9B4CEE0F0EB}">
      <dsp:nvSpPr>
        <dsp:cNvPr id="0" name=""/>
        <dsp:cNvSpPr/>
      </dsp:nvSpPr>
      <dsp:spPr>
        <a:xfrm>
          <a:off x="6751057" y="262264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N</a:t>
          </a:r>
        </a:p>
      </dsp:txBody>
      <dsp:txXfrm>
        <a:off x="6902943" y="414150"/>
        <a:ext cx="733370" cy="733370"/>
      </dsp:txXfrm>
    </dsp:sp>
    <dsp:sp modelId="{D0A46E0C-AA3A-41C0-A202-41B475A77029}">
      <dsp:nvSpPr>
        <dsp:cNvPr id="0" name=""/>
        <dsp:cNvSpPr/>
      </dsp:nvSpPr>
      <dsp:spPr>
        <a:xfrm rot="10800000">
          <a:off x="6997514" y="1629636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92837-58EF-4ECF-A918-D29296F70F93}">
      <dsp:nvSpPr>
        <dsp:cNvPr id="0" name=""/>
        <dsp:cNvSpPr/>
      </dsp:nvSpPr>
      <dsp:spPr>
        <a:xfrm>
          <a:off x="6751057" y="2361428"/>
          <a:ext cx="1037142" cy="1037142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/>
            <a:t>I</a:t>
          </a:r>
        </a:p>
      </dsp:txBody>
      <dsp:txXfrm>
        <a:off x="6902943" y="2513314"/>
        <a:ext cx="733370" cy="733370"/>
      </dsp:txXfrm>
    </dsp:sp>
    <dsp:sp modelId="{8FB2917C-6AE0-4FDF-97C1-AF26A220BB57}">
      <dsp:nvSpPr>
        <dsp:cNvPr id="0" name=""/>
        <dsp:cNvSpPr/>
      </dsp:nvSpPr>
      <dsp:spPr>
        <a:xfrm rot="10800000">
          <a:off x="6997514" y="3599352"/>
          <a:ext cx="544227" cy="425656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7E30F-919B-4A17-99B5-A9C7466AFCEA}">
      <dsp:nvSpPr>
        <dsp:cNvPr id="0" name=""/>
        <dsp:cNvSpPr/>
      </dsp:nvSpPr>
      <dsp:spPr>
        <a:xfrm>
          <a:off x="6492160" y="4201695"/>
          <a:ext cx="1554936" cy="1554936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SUMA CYFR = LITERA </a:t>
          </a:r>
          <a:br>
            <a:rPr lang="pl-PL" sz="1600" kern="1200" dirty="0"/>
          </a:br>
          <a:r>
            <a:rPr lang="pl-PL" sz="1600" kern="1200" dirty="0"/>
            <a:t>W ALFABECIE</a:t>
          </a:r>
        </a:p>
      </dsp:txBody>
      <dsp:txXfrm>
        <a:off x="6719875" y="4429410"/>
        <a:ext cx="1099506" cy="109950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CE6F32-D01D-4ECD-9F8E-4F54AC5364C0}">
      <dsp:nvSpPr>
        <dsp:cNvPr id="0" name=""/>
        <dsp:cNvSpPr/>
      </dsp:nvSpPr>
      <dsp:spPr>
        <a:xfrm>
          <a:off x="3427726" y="1800108"/>
          <a:ext cx="2288015" cy="197922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60</a:t>
          </a:r>
        </a:p>
      </dsp:txBody>
      <dsp:txXfrm>
        <a:off x="3806882" y="2128094"/>
        <a:ext cx="1529703" cy="1323254"/>
      </dsp:txXfrm>
    </dsp:sp>
    <dsp:sp modelId="{2053F248-D91D-458B-9CC8-106D6B229486}">
      <dsp:nvSpPr>
        <dsp:cNvPr id="0" name=""/>
        <dsp:cNvSpPr/>
      </dsp:nvSpPr>
      <dsp:spPr>
        <a:xfrm>
          <a:off x="4860463" y="853182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7703F-2318-435D-B373-6364745A848B}">
      <dsp:nvSpPr>
        <dsp:cNvPr id="0" name=""/>
        <dsp:cNvSpPr/>
      </dsp:nvSpPr>
      <dsp:spPr>
        <a:xfrm>
          <a:off x="3638485" y="0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/>
            <a:t>1286</a:t>
          </a:r>
          <a:br>
            <a:rPr lang="pl-PL" sz="3500" kern="1200" dirty="0"/>
          </a:br>
          <a:r>
            <a:rPr lang="pl-PL" sz="3500" kern="1200" dirty="0"/>
            <a:t>– 162</a:t>
          </a:r>
        </a:p>
      </dsp:txBody>
      <dsp:txXfrm>
        <a:off x="3949215" y="268818"/>
        <a:ext cx="1253552" cy="1084470"/>
      </dsp:txXfrm>
    </dsp:sp>
    <dsp:sp modelId="{ABC0998F-E13A-4C69-B864-E7A69B7337F2}">
      <dsp:nvSpPr>
        <dsp:cNvPr id="0" name=""/>
        <dsp:cNvSpPr/>
      </dsp:nvSpPr>
      <dsp:spPr>
        <a:xfrm>
          <a:off x="5867956" y="2243718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38B197-CF00-45E4-912D-55A38A7F68E0}">
      <dsp:nvSpPr>
        <dsp:cNvPr id="0" name=""/>
        <dsp:cNvSpPr/>
      </dsp:nvSpPr>
      <dsp:spPr>
        <a:xfrm>
          <a:off x="5358089" y="99770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349</a:t>
          </a:r>
        </a:p>
      </dsp:txBody>
      <dsp:txXfrm>
        <a:off x="5668819" y="1266522"/>
        <a:ext cx="1253552" cy="1084470"/>
      </dsp:txXfrm>
    </dsp:sp>
    <dsp:sp modelId="{62BC0E61-E9AD-4504-8825-6C196BDA8014}">
      <dsp:nvSpPr>
        <dsp:cNvPr id="0" name=""/>
        <dsp:cNvSpPr/>
      </dsp:nvSpPr>
      <dsp:spPr>
        <a:xfrm>
          <a:off x="5168086" y="3813372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B2E73-3270-4D00-BA21-96F80F2F81E3}">
      <dsp:nvSpPr>
        <dsp:cNvPr id="0" name=""/>
        <dsp:cNvSpPr/>
      </dsp:nvSpPr>
      <dsp:spPr>
        <a:xfrm>
          <a:off x="5358089" y="295907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405</a:t>
          </a:r>
        </a:p>
      </dsp:txBody>
      <dsp:txXfrm>
        <a:off x="5668819" y="3227892"/>
        <a:ext cx="1253552" cy="1084470"/>
      </dsp:txXfrm>
    </dsp:sp>
    <dsp:sp modelId="{86F1CF98-F5C0-4E86-B1F8-7A0DFE926510}">
      <dsp:nvSpPr>
        <dsp:cNvPr id="0" name=""/>
        <dsp:cNvSpPr/>
      </dsp:nvSpPr>
      <dsp:spPr>
        <a:xfrm>
          <a:off x="3431983" y="3976308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C64957-3506-407B-B2BD-117083AE2DA8}">
      <dsp:nvSpPr>
        <dsp:cNvPr id="0" name=""/>
        <dsp:cNvSpPr/>
      </dsp:nvSpPr>
      <dsp:spPr>
        <a:xfrm>
          <a:off x="3638485" y="395789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162</a:t>
          </a:r>
        </a:p>
      </dsp:txBody>
      <dsp:txXfrm>
        <a:off x="3949215" y="4226712"/>
        <a:ext cx="1253552" cy="1084470"/>
      </dsp:txXfrm>
    </dsp:sp>
    <dsp:sp modelId="{25C77F93-88F8-4EE0-B510-A89E06A48380}">
      <dsp:nvSpPr>
        <dsp:cNvPr id="0" name=""/>
        <dsp:cNvSpPr/>
      </dsp:nvSpPr>
      <dsp:spPr>
        <a:xfrm>
          <a:off x="2407991" y="2586330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D47AFE-0F3B-4D64-91A2-EAA4C9B5FBD2}">
      <dsp:nvSpPr>
        <dsp:cNvPr id="0" name=""/>
        <dsp:cNvSpPr/>
      </dsp:nvSpPr>
      <dsp:spPr>
        <a:xfrm>
          <a:off x="1910897" y="2960189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54</a:t>
          </a:r>
        </a:p>
      </dsp:txBody>
      <dsp:txXfrm>
        <a:off x="2221627" y="3229007"/>
        <a:ext cx="1253552" cy="1084470"/>
      </dsp:txXfrm>
    </dsp:sp>
    <dsp:sp modelId="{5F86280D-529A-416A-8A23-FBBAD8AE18CC}">
      <dsp:nvSpPr>
        <dsp:cNvPr id="0" name=""/>
        <dsp:cNvSpPr/>
      </dsp:nvSpPr>
      <dsp:spPr>
        <a:xfrm>
          <a:off x="1910897" y="995472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/>
            <a:t>– 93</a:t>
          </a:r>
        </a:p>
      </dsp:txBody>
      <dsp:txXfrm>
        <a:off x="2221627" y="1264290"/>
        <a:ext cx="1253552" cy="108447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CE6F32-D01D-4ECD-9F8E-4F54AC5364C0}">
      <dsp:nvSpPr>
        <dsp:cNvPr id="0" name=""/>
        <dsp:cNvSpPr/>
      </dsp:nvSpPr>
      <dsp:spPr>
        <a:xfrm>
          <a:off x="3140202" y="1800108"/>
          <a:ext cx="2288015" cy="197922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b="1" kern="1200"/>
            <a:t>PIERWSZA LITERA ALFABETU</a:t>
          </a:r>
        </a:p>
      </dsp:txBody>
      <dsp:txXfrm>
        <a:off x="3519358" y="2128094"/>
        <a:ext cx="1529703" cy="1323254"/>
      </dsp:txXfrm>
    </dsp:sp>
    <dsp:sp modelId="{2053F248-D91D-458B-9CC8-106D6B229486}">
      <dsp:nvSpPr>
        <dsp:cNvPr id="0" name=""/>
        <dsp:cNvSpPr/>
      </dsp:nvSpPr>
      <dsp:spPr>
        <a:xfrm>
          <a:off x="4572939" y="853182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50D7703F-2318-435D-B373-6364745A848B}">
      <dsp:nvSpPr>
        <dsp:cNvPr id="0" name=""/>
        <dsp:cNvSpPr/>
      </dsp:nvSpPr>
      <dsp:spPr>
        <a:xfrm>
          <a:off x="3350961" y="0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R</a:t>
          </a:r>
        </a:p>
      </dsp:txBody>
      <dsp:txXfrm>
        <a:off x="3661691" y="268818"/>
        <a:ext cx="1253552" cy="1084470"/>
      </dsp:txXfrm>
    </dsp:sp>
    <dsp:sp modelId="{ABC0998F-E13A-4C69-B864-E7A69B7337F2}">
      <dsp:nvSpPr>
        <dsp:cNvPr id="0" name=""/>
        <dsp:cNvSpPr/>
      </dsp:nvSpPr>
      <dsp:spPr>
        <a:xfrm>
          <a:off x="5580432" y="2243718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8038B197-CF00-45E4-912D-55A38A7F68E0}">
      <dsp:nvSpPr>
        <dsp:cNvPr id="0" name=""/>
        <dsp:cNvSpPr/>
      </dsp:nvSpPr>
      <dsp:spPr>
        <a:xfrm>
          <a:off x="5070565" y="99770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Ó</a:t>
          </a:r>
        </a:p>
      </dsp:txBody>
      <dsp:txXfrm>
        <a:off x="5381295" y="1266522"/>
        <a:ext cx="1253552" cy="1084470"/>
      </dsp:txXfrm>
    </dsp:sp>
    <dsp:sp modelId="{62BC0E61-E9AD-4504-8825-6C196BDA8014}">
      <dsp:nvSpPr>
        <dsp:cNvPr id="0" name=""/>
        <dsp:cNvSpPr/>
      </dsp:nvSpPr>
      <dsp:spPr>
        <a:xfrm>
          <a:off x="4880562" y="3813372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B61B2E73-3270-4D00-BA21-96F80F2F81E3}">
      <dsp:nvSpPr>
        <dsp:cNvPr id="0" name=""/>
        <dsp:cNvSpPr/>
      </dsp:nvSpPr>
      <dsp:spPr>
        <a:xfrm>
          <a:off x="5070565" y="295907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Ż</a:t>
          </a:r>
        </a:p>
      </dsp:txBody>
      <dsp:txXfrm>
        <a:off x="5381295" y="3227892"/>
        <a:ext cx="1253552" cy="1084470"/>
      </dsp:txXfrm>
    </dsp:sp>
    <dsp:sp modelId="{86F1CF98-F5C0-4E86-B1F8-7A0DFE926510}">
      <dsp:nvSpPr>
        <dsp:cNvPr id="0" name=""/>
        <dsp:cNvSpPr/>
      </dsp:nvSpPr>
      <dsp:spPr>
        <a:xfrm>
          <a:off x="3144459" y="3976308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BC64957-3506-407B-B2BD-117083AE2DA8}">
      <dsp:nvSpPr>
        <dsp:cNvPr id="0" name=""/>
        <dsp:cNvSpPr/>
      </dsp:nvSpPr>
      <dsp:spPr>
        <a:xfrm>
          <a:off x="3350961" y="3957894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N</a:t>
          </a:r>
        </a:p>
      </dsp:txBody>
      <dsp:txXfrm>
        <a:off x="3661691" y="4226712"/>
        <a:ext cx="1253552" cy="1084470"/>
      </dsp:txXfrm>
    </dsp:sp>
    <dsp:sp modelId="{25C77F93-88F8-4EE0-B510-A89E06A48380}">
      <dsp:nvSpPr>
        <dsp:cNvPr id="0" name=""/>
        <dsp:cNvSpPr/>
      </dsp:nvSpPr>
      <dsp:spPr>
        <a:xfrm>
          <a:off x="2120467" y="2586330"/>
          <a:ext cx="863261" cy="743814"/>
        </a:xfrm>
        <a:prstGeom prst="hexagon">
          <a:avLst>
            <a:gd name="adj" fmla="val 289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1D47AFE-0F3B-4D64-91A2-EAA4C9B5FBD2}">
      <dsp:nvSpPr>
        <dsp:cNvPr id="0" name=""/>
        <dsp:cNvSpPr/>
      </dsp:nvSpPr>
      <dsp:spPr>
        <a:xfrm>
          <a:off x="1623373" y="2960189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I</a:t>
          </a:r>
        </a:p>
      </dsp:txBody>
      <dsp:txXfrm>
        <a:off x="1934103" y="3229007"/>
        <a:ext cx="1253552" cy="1084470"/>
      </dsp:txXfrm>
    </dsp:sp>
    <dsp:sp modelId="{5F86280D-529A-416A-8A23-FBBAD8AE18CC}">
      <dsp:nvSpPr>
        <dsp:cNvPr id="0" name=""/>
        <dsp:cNvSpPr/>
      </dsp:nvSpPr>
      <dsp:spPr>
        <a:xfrm>
          <a:off x="1623373" y="995472"/>
          <a:ext cx="1875012" cy="1622106"/>
        </a:xfrm>
        <a:prstGeom prst="hexagon">
          <a:avLst>
            <a:gd name="adj" fmla="val 2857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/>
            <a:t>C</a:t>
          </a:r>
        </a:p>
      </dsp:txBody>
      <dsp:txXfrm>
        <a:off x="1934103" y="1264290"/>
        <a:ext cx="1253552" cy="108447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2BA32E-041F-47DD-B659-DF4CF57DAB58}">
      <dsp:nvSpPr>
        <dsp:cNvPr id="0" name=""/>
        <dsp:cNvSpPr/>
      </dsp:nvSpPr>
      <dsp:spPr>
        <a:xfrm>
          <a:off x="7043157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1692E-565F-4052-B980-4E2D76328FBD}">
      <dsp:nvSpPr>
        <dsp:cNvPr id="0" name=""/>
        <dsp:cNvSpPr/>
      </dsp:nvSpPr>
      <dsp:spPr>
        <a:xfrm>
          <a:off x="6713143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14796-AC42-49F3-B4DA-EF02F48DFCED}">
      <dsp:nvSpPr>
        <dsp:cNvPr id="0" name=""/>
        <dsp:cNvSpPr/>
      </dsp:nvSpPr>
      <dsp:spPr>
        <a:xfrm>
          <a:off x="6383128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AA405-6A2D-44A3-97B4-ACE3C47A858B}">
      <dsp:nvSpPr>
        <dsp:cNvPr id="0" name=""/>
        <dsp:cNvSpPr/>
      </dsp:nvSpPr>
      <dsp:spPr>
        <a:xfrm>
          <a:off x="6053740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BE025-6A03-42C6-9235-9E6E9BEF1A32}">
      <dsp:nvSpPr>
        <dsp:cNvPr id="0" name=""/>
        <dsp:cNvSpPr/>
      </dsp:nvSpPr>
      <dsp:spPr>
        <a:xfrm>
          <a:off x="5723726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780187-22E3-4213-A0AE-9D98B2B7987E}">
      <dsp:nvSpPr>
        <dsp:cNvPr id="0" name=""/>
        <dsp:cNvSpPr/>
      </dsp:nvSpPr>
      <dsp:spPr>
        <a:xfrm>
          <a:off x="5213646" y="2391395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BB076-FE9E-4DF2-9E2C-681DE0607058}">
      <dsp:nvSpPr>
        <dsp:cNvPr id="0" name=""/>
        <dsp:cNvSpPr/>
      </dsp:nvSpPr>
      <dsp:spPr>
        <a:xfrm>
          <a:off x="6749532" y="2109304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DCDECF-8F3F-4CC9-9350-8A495C55530B}">
      <dsp:nvSpPr>
        <dsp:cNvPr id="0" name=""/>
        <dsp:cNvSpPr/>
      </dsp:nvSpPr>
      <dsp:spPr>
        <a:xfrm>
          <a:off x="6749532" y="2856349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D3692-D9D7-4EA3-9DEC-C92D290B4F72}">
      <dsp:nvSpPr>
        <dsp:cNvPr id="0" name=""/>
        <dsp:cNvSpPr/>
      </dsp:nvSpPr>
      <dsp:spPr>
        <a:xfrm>
          <a:off x="6910148" y="227137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BC022-5AA0-440C-B2DC-E9E4C64F71C0}">
      <dsp:nvSpPr>
        <dsp:cNvPr id="0" name=""/>
        <dsp:cNvSpPr/>
      </dsp:nvSpPr>
      <dsp:spPr>
        <a:xfrm>
          <a:off x="6920814" y="2695694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5A8434-4415-4355-878E-4783FC114703}">
      <dsp:nvSpPr>
        <dsp:cNvPr id="0" name=""/>
        <dsp:cNvSpPr/>
      </dsp:nvSpPr>
      <dsp:spPr>
        <a:xfrm>
          <a:off x="3241085" y="1659943"/>
          <a:ext cx="1823237" cy="18234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/>
            <a:t>+</a:t>
          </a:r>
          <a:endParaRPr lang="pl-PL" sz="5200" kern="1200"/>
        </a:p>
      </dsp:txBody>
      <dsp:txXfrm>
        <a:off x="3508092" y="1926979"/>
        <a:ext cx="1289223" cy="1289361"/>
      </dsp:txXfrm>
    </dsp:sp>
    <dsp:sp modelId="{CC0C595B-35B6-4337-A335-0A5230379155}">
      <dsp:nvSpPr>
        <dsp:cNvPr id="0" name=""/>
        <dsp:cNvSpPr/>
      </dsp:nvSpPr>
      <dsp:spPr>
        <a:xfrm>
          <a:off x="3972639" y="1160967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1F53E-7BB4-485F-93CC-6A4C2DC6130F}">
      <dsp:nvSpPr>
        <dsp:cNvPr id="0" name=""/>
        <dsp:cNvSpPr/>
      </dsp:nvSpPr>
      <dsp:spPr>
        <a:xfrm>
          <a:off x="3746146" y="94691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0A083-DF2E-4A42-BAB4-64CF6A009887}">
      <dsp:nvSpPr>
        <dsp:cNvPr id="0" name=""/>
        <dsp:cNvSpPr/>
      </dsp:nvSpPr>
      <dsp:spPr>
        <a:xfrm>
          <a:off x="3492675" y="682783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8DEAE-C2ED-4C0C-9078-A3C37612667E}">
      <dsp:nvSpPr>
        <dsp:cNvPr id="0" name=""/>
        <dsp:cNvSpPr/>
      </dsp:nvSpPr>
      <dsp:spPr>
        <a:xfrm>
          <a:off x="3241085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ABB6D-901C-496E-83BB-00265ED62C74}">
      <dsp:nvSpPr>
        <dsp:cNvPr id="0" name=""/>
        <dsp:cNvSpPr/>
      </dsp:nvSpPr>
      <dsp:spPr>
        <a:xfrm>
          <a:off x="2856486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1F2D48-BABF-4C81-B3B7-719FC83594B8}">
      <dsp:nvSpPr>
        <dsp:cNvPr id="0" name=""/>
        <dsp:cNvSpPr/>
      </dsp:nvSpPr>
      <dsp:spPr>
        <a:xfrm>
          <a:off x="2471260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77211-DC72-47E5-8A68-0C71DE4588F8}">
      <dsp:nvSpPr>
        <dsp:cNvPr id="0" name=""/>
        <dsp:cNvSpPr/>
      </dsp:nvSpPr>
      <dsp:spPr>
        <a:xfrm>
          <a:off x="2086661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DBDEF-F5CF-4016-B1B7-318A4056B11E}">
      <dsp:nvSpPr>
        <dsp:cNvPr id="0" name=""/>
        <dsp:cNvSpPr/>
      </dsp:nvSpPr>
      <dsp:spPr>
        <a:xfrm>
          <a:off x="1702062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E9672-5490-4EB7-BD43-987E5FABA3D3}">
      <dsp:nvSpPr>
        <dsp:cNvPr id="0" name=""/>
        <dsp:cNvSpPr/>
      </dsp:nvSpPr>
      <dsp:spPr>
        <a:xfrm>
          <a:off x="1317463" y="45833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753CB-6F29-4362-8C4A-17E9B6A18DC9}">
      <dsp:nvSpPr>
        <dsp:cNvPr id="0" name=""/>
        <dsp:cNvSpPr/>
      </dsp:nvSpPr>
      <dsp:spPr>
        <a:xfrm>
          <a:off x="1313698" y="0"/>
          <a:ext cx="2110589" cy="46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250 zł </a:t>
          </a:r>
          <a:r>
            <a:rPr lang="pl-PL" sz="3300" kern="1200">
              <a:latin typeface="Calibri"/>
            </a:rPr>
            <a:t>∙</a:t>
          </a:r>
          <a:endParaRPr lang="pl-PL" sz="3300" kern="1200"/>
        </a:p>
      </dsp:txBody>
      <dsp:txXfrm>
        <a:off x="1313698" y="0"/>
        <a:ext cx="2110589" cy="463536"/>
      </dsp:txXfrm>
    </dsp:sp>
    <dsp:sp modelId="{98D85B95-2542-4212-BC89-5DFA5535F15E}">
      <dsp:nvSpPr>
        <dsp:cNvPr id="0" name=""/>
        <dsp:cNvSpPr/>
      </dsp:nvSpPr>
      <dsp:spPr>
        <a:xfrm>
          <a:off x="3104939" y="1504485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897B65-A170-4CCE-8F16-DFFA65E51E09}">
      <dsp:nvSpPr>
        <dsp:cNvPr id="0" name=""/>
        <dsp:cNvSpPr/>
      </dsp:nvSpPr>
      <dsp:spPr>
        <a:xfrm>
          <a:off x="2874054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2E7B0E-7790-478B-A695-951DB310DF76}">
      <dsp:nvSpPr>
        <dsp:cNvPr id="0" name=""/>
        <dsp:cNvSpPr/>
      </dsp:nvSpPr>
      <dsp:spPr>
        <a:xfrm>
          <a:off x="2489455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0956B-C93E-46C1-91EC-640455B72531}">
      <dsp:nvSpPr>
        <dsp:cNvPr id="0" name=""/>
        <dsp:cNvSpPr/>
      </dsp:nvSpPr>
      <dsp:spPr>
        <a:xfrm>
          <a:off x="2104856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725516-6FCF-403B-B923-D470DE2A1A60}">
      <dsp:nvSpPr>
        <dsp:cNvPr id="0" name=""/>
        <dsp:cNvSpPr/>
      </dsp:nvSpPr>
      <dsp:spPr>
        <a:xfrm>
          <a:off x="1720257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21E643-C547-484D-A599-E05E866A8AC5}">
      <dsp:nvSpPr>
        <dsp:cNvPr id="0" name=""/>
        <dsp:cNvSpPr/>
      </dsp:nvSpPr>
      <dsp:spPr>
        <a:xfrm>
          <a:off x="1335030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6E030-945E-4CC0-97A5-5C7FDB7F6EC3}">
      <dsp:nvSpPr>
        <dsp:cNvPr id="0" name=""/>
        <dsp:cNvSpPr/>
      </dsp:nvSpPr>
      <dsp:spPr>
        <a:xfrm>
          <a:off x="950431" y="1314062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A8FC0-1A2F-4292-B5E1-D4E24FC5AA45}">
      <dsp:nvSpPr>
        <dsp:cNvPr id="0" name=""/>
        <dsp:cNvSpPr/>
      </dsp:nvSpPr>
      <dsp:spPr>
        <a:xfrm>
          <a:off x="949176" y="849580"/>
          <a:ext cx="2110589" cy="46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500 zł </a:t>
          </a:r>
          <a:r>
            <a:rPr lang="pl-PL" sz="3300" kern="1200">
              <a:latin typeface="Calibri"/>
            </a:rPr>
            <a:t>∙</a:t>
          </a:r>
          <a:endParaRPr lang="pl-PL" sz="3300" kern="1200"/>
        </a:p>
      </dsp:txBody>
      <dsp:txXfrm>
        <a:off x="949176" y="849580"/>
        <a:ext cx="2110589" cy="463536"/>
      </dsp:txXfrm>
    </dsp:sp>
    <dsp:sp modelId="{A08624E5-E0F2-4CA8-9720-FF5A2032E97E}">
      <dsp:nvSpPr>
        <dsp:cNvPr id="0" name=""/>
        <dsp:cNvSpPr/>
      </dsp:nvSpPr>
      <dsp:spPr>
        <a:xfrm>
          <a:off x="2731006" y="2391395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01912-2875-4B39-8143-86DF529E71DB}">
      <dsp:nvSpPr>
        <dsp:cNvPr id="0" name=""/>
        <dsp:cNvSpPr/>
      </dsp:nvSpPr>
      <dsp:spPr>
        <a:xfrm>
          <a:off x="2374640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07B186-A8EF-43B3-B9DE-9A10BBD9C826}">
      <dsp:nvSpPr>
        <dsp:cNvPr id="0" name=""/>
        <dsp:cNvSpPr/>
      </dsp:nvSpPr>
      <dsp:spPr>
        <a:xfrm>
          <a:off x="2018901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B57C1-5C9D-468F-8902-41704B30B9E0}">
      <dsp:nvSpPr>
        <dsp:cNvPr id="0" name=""/>
        <dsp:cNvSpPr/>
      </dsp:nvSpPr>
      <dsp:spPr>
        <a:xfrm>
          <a:off x="1662535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16CE7-15C4-4D3E-A814-8E12223DDF7E}">
      <dsp:nvSpPr>
        <dsp:cNvPr id="0" name=""/>
        <dsp:cNvSpPr/>
      </dsp:nvSpPr>
      <dsp:spPr>
        <a:xfrm>
          <a:off x="1306797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70160-9CFC-4E8F-AA28-A9062E957E61}">
      <dsp:nvSpPr>
        <dsp:cNvPr id="0" name=""/>
        <dsp:cNvSpPr/>
      </dsp:nvSpPr>
      <dsp:spPr>
        <a:xfrm>
          <a:off x="950431" y="2481645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00DD3-3437-436D-91B3-AB58102A78D8}">
      <dsp:nvSpPr>
        <dsp:cNvPr id="0" name=""/>
        <dsp:cNvSpPr/>
      </dsp:nvSpPr>
      <dsp:spPr>
        <a:xfrm>
          <a:off x="949176" y="2020471"/>
          <a:ext cx="1596117" cy="46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750 zł </a:t>
          </a:r>
          <a:r>
            <a:rPr lang="pl-PL" sz="3300" kern="1200">
              <a:latin typeface="Calibri"/>
            </a:rPr>
            <a:t>∙</a:t>
          </a:r>
          <a:endParaRPr lang="pl-PL" sz="3300" kern="1200"/>
        </a:p>
      </dsp:txBody>
      <dsp:txXfrm>
        <a:off x="949176" y="2020471"/>
        <a:ext cx="1596117" cy="463536"/>
      </dsp:txXfrm>
    </dsp:sp>
    <dsp:sp modelId="{102BBF28-D254-4DB3-B69A-0D80ED5E2A7B}">
      <dsp:nvSpPr>
        <dsp:cNvPr id="0" name=""/>
        <dsp:cNvSpPr/>
      </dsp:nvSpPr>
      <dsp:spPr>
        <a:xfrm>
          <a:off x="3104939" y="3264129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E99A1-AD52-42CA-8D29-8439E966DB55}">
      <dsp:nvSpPr>
        <dsp:cNvPr id="0" name=""/>
        <dsp:cNvSpPr/>
      </dsp:nvSpPr>
      <dsp:spPr>
        <a:xfrm>
          <a:off x="2874054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29E2B-5F6C-428E-8D39-7420F9081491}">
      <dsp:nvSpPr>
        <dsp:cNvPr id="0" name=""/>
        <dsp:cNvSpPr/>
      </dsp:nvSpPr>
      <dsp:spPr>
        <a:xfrm>
          <a:off x="2489455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58DCD-BBA9-45FE-A768-4B628161DF16}">
      <dsp:nvSpPr>
        <dsp:cNvPr id="0" name=""/>
        <dsp:cNvSpPr/>
      </dsp:nvSpPr>
      <dsp:spPr>
        <a:xfrm>
          <a:off x="2104856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5A361-1DD6-488A-90E3-C4E26F1EDC2D}">
      <dsp:nvSpPr>
        <dsp:cNvPr id="0" name=""/>
        <dsp:cNvSpPr/>
      </dsp:nvSpPr>
      <dsp:spPr>
        <a:xfrm>
          <a:off x="1720257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5C5FD-6043-4431-9E5A-BACF7CFB8FB2}">
      <dsp:nvSpPr>
        <dsp:cNvPr id="0" name=""/>
        <dsp:cNvSpPr/>
      </dsp:nvSpPr>
      <dsp:spPr>
        <a:xfrm>
          <a:off x="1335030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8A9808-B98D-4D96-81E7-327191BC4993}">
      <dsp:nvSpPr>
        <dsp:cNvPr id="0" name=""/>
        <dsp:cNvSpPr/>
      </dsp:nvSpPr>
      <dsp:spPr>
        <a:xfrm>
          <a:off x="950431" y="3630800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B9A01-2B12-4219-9168-17DAB379FA79}">
      <dsp:nvSpPr>
        <dsp:cNvPr id="0" name=""/>
        <dsp:cNvSpPr/>
      </dsp:nvSpPr>
      <dsp:spPr>
        <a:xfrm>
          <a:off x="949176" y="3166318"/>
          <a:ext cx="2110589" cy="46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1000 zł </a:t>
          </a:r>
          <a:r>
            <a:rPr lang="pl-PL" sz="3300" kern="1200">
              <a:latin typeface="Calibri"/>
            </a:rPr>
            <a:t>∙</a:t>
          </a:r>
          <a:endParaRPr lang="pl-PL" sz="3300" kern="1200"/>
        </a:p>
      </dsp:txBody>
      <dsp:txXfrm>
        <a:off x="949176" y="3166318"/>
        <a:ext cx="2110589" cy="463536"/>
      </dsp:txXfrm>
    </dsp:sp>
    <dsp:sp modelId="{1C0A5DD6-48A3-4E49-ABAC-BD8FC5158927}">
      <dsp:nvSpPr>
        <dsp:cNvPr id="0" name=""/>
        <dsp:cNvSpPr/>
      </dsp:nvSpPr>
      <dsp:spPr>
        <a:xfrm>
          <a:off x="3972639" y="3591581"/>
          <a:ext cx="360130" cy="360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FFF96-48FD-4748-B054-1777E75A6EA5}">
      <dsp:nvSpPr>
        <dsp:cNvPr id="0" name=""/>
        <dsp:cNvSpPr/>
      </dsp:nvSpPr>
      <dsp:spPr>
        <a:xfrm>
          <a:off x="3791319" y="3957308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6E3DE-577A-497B-9E8A-9AFB75D422B4}">
      <dsp:nvSpPr>
        <dsp:cNvPr id="0" name=""/>
        <dsp:cNvSpPr/>
      </dsp:nvSpPr>
      <dsp:spPr>
        <a:xfrm>
          <a:off x="3532829" y="424837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707AE-AA13-49BA-84BD-212B4F20D08B}">
      <dsp:nvSpPr>
        <dsp:cNvPr id="0" name=""/>
        <dsp:cNvSpPr/>
      </dsp:nvSpPr>
      <dsp:spPr>
        <a:xfrm>
          <a:off x="3241085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50ECE-D3D4-477E-99BE-C5BEAB990CED}">
      <dsp:nvSpPr>
        <dsp:cNvPr id="0" name=""/>
        <dsp:cNvSpPr/>
      </dsp:nvSpPr>
      <dsp:spPr>
        <a:xfrm>
          <a:off x="2856486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1054BB-A158-44A8-B0F7-3BB609464B23}">
      <dsp:nvSpPr>
        <dsp:cNvPr id="0" name=""/>
        <dsp:cNvSpPr/>
      </dsp:nvSpPr>
      <dsp:spPr>
        <a:xfrm>
          <a:off x="2471260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A4399-D170-4775-A3DC-333B277B0123}">
      <dsp:nvSpPr>
        <dsp:cNvPr id="0" name=""/>
        <dsp:cNvSpPr/>
      </dsp:nvSpPr>
      <dsp:spPr>
        <a:xfrm>
          <a:off x="2086661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DCDBF-EAAD-4EED-B8EC-B2D2AC93D76B}">
      <dsp:nvSpPr>
        <dsp:cNvPr id="0" name=""/>
        <dsp:cNvSpPr/>
      </dsp:nvSpPr>
      <dsp:spPr>
        <a:xfrm>
          <a:off x="1702062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56B0F-4559-4159-A95A-05FF85E59818}">
      <dsp:nvSpPr>
        <dsp:cNvPr id="0" name=""/>
        <dsp:cNvSpPr/>
      </dsp:nvSpPr>
      <dsp:spPr>
        <a:xfrm>
          <a:off x="1317463" y="4545116"/>
          <a:ext cx="180065" cy="180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7DEC3-E32A-4B60-9D3A-A1625D5D9EFD}">
      <dsp:nvSpPr>
        <dsp:cNvPr id="0" name=""/>
        <dsp:cNvSpPr/>
      </dsp:nvSpPr>
      <dsp:spPr>
        <a:xfrm>
          <a:off x="1313698" y="4080161"/>
          <a:ext cx="2110589" cy="46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1516 zł </a:t>
          </a:r>
          <a:r>
            <a:rPr lang="pl-PL" sz="3300" kern="1200">
              <a:latin typeface="Calibri"/>
            </a:rPr>
            <a:t>∙</a:t>
          </a:r>
          <a:endParaRPr lang="pl-PL" sz="3300" kern="1200"/>
        </a:p>
      </dsp:txBody>
      <dsp:txXfrm>
        <a:off x="1313698" y="4080161"/>
        <a:ext cx="2110589" cy="46353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2BA32E-041F-47DD-B659-DF4CF57DAB58}">
      <dsp:nvSpPr>
        <dsp:cNvPr id="0" name=""/>
        <dsp:cNvSpPr/>
      </dsp:nvSpPr>
      <dsp:spPr>
        <a:xfrm>
          <a:off x="6341194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1692E-565F-4052-B980-4E2D76328FBD}">
      <dsp:nvSpPr>
        <dsp:cNvPr id="0" name=""/>
        <dsp:cNvSpPr/>
      </dsp:nvSpPr>
      <dsp:spPr>
        <a:xfrm>
          <a:off x="6001120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14796-AC42-49F3-B4DA-EF02F48DFCED}">
      <dsp:nvSpPr>
        <dsp:cNvPr id="0" name=""/>
        <dsp:cNvSpPr/>
      </dsp:nvSpPr>
      <dsp:spPr>
        <a:xfrm>
          <a:off x="5661047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AA405-6A2D-44A3-97B4-ACE3C47A858B}">
      <dsp:nvSpPr>
        <dsp:cNvPr id="0" name=""/>
        <dsp:cNvSpPr/>
      </dsp:nvSpPr>
      <dsp:spPr>
        <a:xfrm>
          <a:off x="5321620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BE025-6A03-42C6-9235-9E6E9BEF1A32}">
      <dsp:nvSpPr>
        <dsp:cNvPr id="0" name=""/>
        <dsp:cNvSpPr/>
      </dsp:nvSpPr>
      <dsp:spPr>
        <a:xfrm>
          <a:off x="4981547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780187-22E3-4213-A0AE-9D98B2B7987E}">
      <dsp:nvSpPr>
        <dsp:cNvPr id="0" name=""/>
        <dsp:cNvSpPr/>
      </dsp:nvSpPr>
      <dsp:spPr>
        <a:xfrm>
          <a:off x="4455921" y="2464281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BB076-FE9E-4DF2-9E2C-681DE0607058}">
      <dsp:nvSpPr>
        <dsp:cNvPr id="0" name=""/>
        <dsp:cNvSpPr/>
      </dsp:nvSpPr>
      <dsp:spPr>
        <a:xfrm>
          <a:off x="6038619" y="217359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DCDECF-8F3F-4CC9-9350-8A495C55530B}">
      <dsp:nvSpPr>
        <dsp:cNvPr id="0" name=""/>
        <dsp:cNvSpPr/>
      </dsp:nvSpPr>
      <dsp:spPr>
        <a:xfrm>
          <a:off x="6038619" y="2943407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D3692-D9D7-4EA3-9DEC-C92D290B4F72}">
      <dsp:nvSpPr>
        <dsp:cNvPr id="0" name=""/>
        <dsp:cNvSpPr/>
      </dsp:nvSpPr>
      <dsp:spPr>
        <a:xfrm>
          <a:off x="6204130" y="234060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BC022-5AA0-440C-B2DC-E9E4C64F71C0}">
      <dsp:nvSpPr>
        <dsp:cNvPr id="0" name=""/>
        <dsp:cNvSpPr/>
      </dsp:nvSpPr>
      <dsp:spPr>
        <a:xfrm>
          <a:off x="6215121" y="277785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5A8434-4415-4355-878E-4783FC114703}">
      <dsp:nvSpPr>
        <dsp:cNvPr id="0" name=""/>
        <dsp:cNvSpPr/>
      </dsp:nvSpPr>
      <dsp:spPr>
        <a:xfrm>
          <a:off x="2423240" y="1710535"/>
          <a:ext cx="1878807" cy="18790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/>
            <a:t>+</a:t>
          </a:r>
          <a:endParaRPr lang="pl-PL" sz="5200" kern="1200"/>
        </a:p>
      </dsp:txBody>
      <dsp:txXfrm>
        <a:off x="2698385" y="1985709"/>
        <a:ext cx="1328517" cy="1328660"/>
      </dsp:txXfrm>
    </dsp:sp>
    <dsp:sp modelId="{CC0C595B-35B6-4337-A335-0A5230379155}">
      <dsp:nvSpPr>
        <dsp:cNvPr id="0" name=""/>
        <dsp:cNvSpPr/>
      </dsp:nvSpPr>
      <dsp:spPr>
        <a:xfrm>
          <a:off x="3177090" y="1196352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1F53E-7BB4-485F-93CC-6A4C2DC6130F}">
      <dsp:nvSpPr>
        <dsp:cNvPr id="0" name=""/>
        <dsp:cNvSpPr/>
      </dsp:nvSpPr>
      <dsp:spPr>
        <a:xfrm>
          <a:off x="2943694" y="975779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0A083-DF2E-4A42-BAB4-64CF6A009887}">
      <dsp:nvSpPr>
        <dsp:cNvPr id="0" name=""/>
        <dsp:cNvSpPr/>
      </dsp:nvSpPr>
      <dsp:spPr>
        <a:xfrm>
          <a:off x="2682497" y="70359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8DEAE-C2ED-4C0C-9078-A3C37612667E}">
      <dsp:nvSpPr>
        <dsp:cNvPr id="0" name=""/>
        <dsp:cNvSpPr/>
      </dsp:nvSpPr>
      <dsp:spPr>
        <a:xfrm>
          <a:off x="2423240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ABB6D-901C-496E-83BB-00265ED62C74}">
      <dsp:nvSpPr>
        <dsp:cNvPr id="0" name=""/>
        <dsp:cNvSpPr/>
      </dsp:nvSpPr>
      <dsp:spPr>
        <a:xfrm>
          <a:off x="2026918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1F2D48-BABF-4C81-B3B7-719FC83594B8}">
      <dsp:nvSpPr>
        <dsp:cNvPr id="0" name=""/>
        <dsp:cNvSpPr/>
      </dsp:nvSpPr>
      <dsp:spPr>
        <a:xfrm>
          <a:off x="1629951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77211-DC72-47E5-8A68-0C71DE4588F8}">
      <dsp:nvSpPr>
        <dsp:cNvPr id="0" name=""/>
        <dsp:cNvSpPr/>
      </dsp:nvSpPr>
      <dsp:spPr>
        <a:xfrm>
          <a:off x="1233630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DBDEF-F5CF-4016-B1B7-318A4056B11E}">
      <dsp:nvSpPr>
        <dsp:cNvPr id="0" name=""/>
        <dsp:cNvSpPr/>
      </dsp:nvSpPr>
      <dsp:spPr>
        <a:xfrm>
          <a:off x="837309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E9672-5490-4EB7-BD43-987E5FABA3D3}">
      <dsp:nvSpPr>
        <dsp:cNvPr id="0" name=""/>
        <dsp:cNvSpPr/>
      </dsp:nvSpPr>
      <dsp:spPr>
        <a:xfrm>
          <a:off x="440988" y="472308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753CB-6F29-4362-8C4A-17E9B6A18DC9}">
      <dsp:nvSpPr>
        <dsp:cNvPr id="0" name=""/>
        <dsp:cNvSpPr/>
      </dsp:nvSpPr>
      <dsp:spPr>
        <a:xfrm>
          <a:off x="437108" y="0"/>
          <a:ext cx="2174917" cy="477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117 zł </a:t>
          </a:r>
          <a:r>
            <a:rPr lang="pl-PL" sz="3400" kern="1200">
              <a:latin typeface="Calibri"/>
            </a:rPr>
            <a:t>∙</a:t>
          </a:r>
          <a:endParaRPr lang="pl-PL" sz="3400" kern="1200"/>
        </a:p>
      </dsp:txBody>
      <dsp:txXfrm>
        <a:off x="437108" y="0"/>
        <a:ext cx="2174917" cy="477664"/>
      </dsp:txXfrm>
    </dsp:sp>
    <dsp:sp modelId="{98D85B95-2542-4212-BC89-5DFA5535F15E}">
      <dsp:nvSpPr>
        <dsp:cNvPr id="0" name=""/>
        <dsp:cNvSpPr/>
      </dsp:nvSpPr>
      <dsp:spPr>
        <a:xfrm>
          <a:off x="2282943" y="1550340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897B65-A170-4CCE-8F16-DFFA65E51E09}">
      <dsp:nvSpPr>
        <dsp:cNvPr id="0" name=""/>
        <dsp:cNvSpPr/>
      </dsp:nvSpPr>
      <dsp:spPr>
        <a:xfrm>
          <a:off x="2045021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2E7B0E-7790-478B-A695-951DB310DF76}">
      <dsp:nvSpPr>
        <dsp:cNvPr id="0" name=""/>
        <dsp:cNvSpPr/>
      </dsp:nvSpPr>
      <dsp:spPr>
        <a:xfrm>
          <a:off x="1648700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0956B-C93E-46C1-91EC-640455B72531}">
      <dsp:nvSpPr>
        <dsp:cNvPr id="0" name=""/>
        <dsp:cNvSpPr/>
      </dsp:nvSpPr>
      <dsp:spPr>
        <a:xfrm>
          <a:off x="1252379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725516-6FCF-403B-B923-D470DE2A1A60}">
      <dsp:nvSpPr>
        <dsp:cNvPr id="0" name=""/>
        <dsp:cNvSpPr/>
      </dsp:nvSpPr>
      <dsp:spPr>
        <a:xfrm>
          <a:off x="856058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21E643-C547-484D-A599-E05E866A8AC5}">
      <dsp:nvSpPr>
        <dsp:cNvPr id="0" name=""/>
        <dsp:cNvSpPr/>
      </dsp:nvSpPr>
      <dsp:spPr>
        <a:xfrm>
          <a:off x="459090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6E030-945E-4CC0-97A5-5C7FDB7F6EC3}">
      <dsp:nvSpPr>
        <dsp:cNvPr id="0" name=""/>
        <dsp:cNvSpPr/>
      </dsp:nvSpPr>
      <dsp:spPr>
        <a:xfrm>
          <a:off x="62769" y="1354113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A8FC0-1A2F-4292-B5E1-D4E24FC5AA45}">
      <dsp:nvSpPr>
        <dsp:cNvPr id="0" name=""/>
        <dsp:cNvSpPr/>
      </dsp:nvSpPr>
      <dsp:spPr>
        <a:xfrm>
          <a:off x="61476" y="875474"/>
          <a:ext cx="2174917" cy="477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98 zł </a:t>
          </a:r>
          <a:r>
            <a:rPr lang="pl-PL" sz="3400" kern="1200">
              <a:latin typeface="Calibri"/>
            </a:rPr>
            <a:t>∙</a:t>
          </a:r>
          <a:endParaRPr lang="pl-PL" sz="3400" kern="1200"/>
        </a:p>
      </dsp:txBody>
      <dsp:txXfrm>
        <a:off x="61476" y="875474"/>
        <a:ext cx="2174917" cy="477664"/>
      </dsp:txXfrm>
    </dsp:sp>
    <dsp:sp modelId="{A08624E5-E0F2-4CA8-9720-FF5A2032E97E}">
      <dsp:nvSpPr>
        <dsp:cNvPr id="0" name=""/>
        <dsp:cNvSpPr/>
      </dsp:nvSpPr>
      <dsp:spPr>
        <a:xfrm>
          <a:off x="1897613" y="2464281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501912-2875-4B39-8143-86DF529E71DB}">
      <dsp:nvSpPr>
        <dsp:cNvPr id="0" name=""/>
        <dsp:cNvSpPr/>
      </dsp:nvSpPr>
      <dsp:spPr>
        <a:xfrm>
          <a:off x="1530386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07B186-A8EF-43B3-B9DE-9A10BBD9C826}">
      <dsp:nvSpPr>
        <dsp:cNvPr id="0" name=""/>
        <dsp:cNvSpPr/>
      </dsp:nvSpPr>
      <dsp:spPr>
        <a:xfrm>
          <a:off x="1163805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B57C1-5C9D-468F-8902-41704B30B9E0}">
      <dsp:nvSpPr>
        <dsp:cNvPr id="0" name=""/>
        <dsp:cNvSpPr/>
      </dsp:nvSpPr>
      <dsp:spPr>
        <a:xfrm>
          <a:off x="796577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16CE7-15C4-4D3E-A814-8E12223DDF7E}">
      <dsp:nvSpPr>
        <dsp:cNvPr id="0" name=""/>
        <dsp:cNvSpPr/>
      </dsp:nvSpPr>
      <dsp:spPr>
        <a:xfrm>
          <a:off x="429997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70160-9CFC-4E8F-AA28-A9062E957E61}">
      <dsp:nvSpPr>
        <dsp:cNvPr id="0" name=""/>
        <dsp:cNvSpPr/>
      </dsp:nvSpPr>
      <dsp:spPr>
        <a:xfrm>
          <a:off x="62769" y="255728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00DD3-3437-436D-91B3-AB58102A78D8}">
      <dsp:nvSpPr>
        <dsp:cNvPr id="0" name=""/>
        <dsp:cNvSpPr/>
      </dsp:nvSpPr>
      <dsp:spPr>
        <a:xfrm>
          <a:off x="61476" y="2082052"/>
          <a:ext cx="1644764" cy="477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157 zł </a:t>
          </a:r>
          <a:r>
            <a:rPr lang="pl-PL" sz="3400" kern="1200">
              <a:latin typeface="Calibri"/>
            </a:rPr>
            <a:t>∙</a:t>
          </a:r>
          <a:endParaRPr lang="pl-PL" sz="3400" kern="1200"/>
        </a:p>
      </dsp:txBody>
      <dsp:txXfrm>
        <a:off x="61476" y="2082052"/>
        <a:ext cx="1644764" cy="477664"/>
      </dsp:txXfrm>
    </dsp:sp>
    <dsp:sp modelId="{102BBF28-D254-4DB3-B69A-0D80ED5E2A7B}">
      <dsp:nvSpPr>
        <dsp:cNvPr id="0" name=""/>
        <dsp:cNvSpPr/>
      </dsp:nvSpPr>
      <dsp:spPr>
        <a:xfrm>
          <a:off x="2282943" y="3363615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E99A1-AD52-42CA-8D29-8439E966DB55}">
      <dsp:nvSpPr>
        <dsp:cNvPr id="0" name=""/>
        <dsp:cNvSpPr/>
      </dsp:nvSpPr>
      <dsp:spPr>
        <a:xfrm>
          <a:off x="2045021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29E2B-5F6C-428E-8D39-7420F9081491}">
      <dsp:nvSpPr>
        <dsp:cNvPr id="0" name=""/>
        <dsp:cNvSpPr/>
      </dsp:nvSpPr>
      <dsp:spPr>
        <a:xfrm>
          <a:off x="1648700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58DCD-BBA9-45FE-A768-4B628161DF16}">
      <dsp:nvSpPr>
        <dsp:cNvPr id="0" name=""/>
        <dsp:cNvSpPr/>
      </dsp:nvSpPr>
      <dsp:spPr>
        <a:xfrm>
          <a:off x="1252379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5A361-1DD6-488A-90E3-C4E26F1EDC2D}">
      <dsp:nvSpPr>
        <dsp:cNvPr id="0" name=""/>
        <dsp:cNvSpPr/>
      </dsp:nvSpPr>
      <dsp:spPr>
        <a:xfrm>
          <a:off x="856058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5C5FD-6043-4431-9E5A-BACF7CFB8FB2}">
      <dsp:nvSpPr>
        <dsp:cNvPr id="0" name=""/>
        <dsp:cNvSpPr/>
      </dsp:nvSpPr>
      <dsp:spPr>
        <a:xfrm>
          <a:off x="459090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8A9808-B98D-4D96-81E7-327191BC4993}">
      <dsp:nvSpPr>
        <dsp:cNvPr id="0" name=""/>
        <dsp:cNvSpPr/>
      </dsp:nvSpPr>
      <dsp:spPr>
        <a:xfrm>
          <a:off x="62769" y="3741462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B9A01-2B12-4219-9168-17DAB379FA79}">
      <dsp:nvSpPr>
        <dsp:cNvPr id="0" name=""/>
        <dsp:cNvSpPr/>
      </dsp:nvSpPr>
      <dsp:spPr>
        <a:xfrm>
          <a:off x="61476" y="3262824"/>
          <a:ext cx="2174917" cy="477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138 zł </a:t>
          </a:r>
          <a:r>
            <a:rPr lang="pl-PL" sz="3400" kern="1200">
              <a:latin typeface="Calibri"/>
            </a:rPr>
            <a:t>∙</a:t>
          </a:r>
          <a:endParaRPr lang="pl-PL" sz="3400" kern="1200"/>
        </a:p>
      </dsp:txBody>
      <dsp:txXfrm>
        <a:off x="61476" y="3262824"/>
        <a:ext cx="2174917" cy="477664"/>
      </dsp:txXfrm>
    </dsp:sp>
    <dsp:sp modelId="{1C0A5DD6-48A3-4E49-ABAC-BD8FC5158927}">
      <dsp:nvSpPr>
        <dsp:cNvPr id="0" name=""/>
        <dsp:cNvSpPr/>
      </dsp:nvSpPr>
      <dsp:spPr>
        <a:xfrm>
          <a:off x="3177090" y="3701048"/>
          <a:ext cx="371106" cy="371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FFF96-48FD-4748-B054-1777E75A6EA5}">
      <dsp:nvSpPr>
        <dsp:cNvPr id="0" name=""/>
        <dsp:cNvSpPr/>
      </dsp:nvSpPr>
      <dsp:spPr>
        <a:xfrm>
          <a:off x="2990244" y="4077921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6E3DE-577A-497B-9E8A-9AFB75D422B4}">
      <dsp:nvSpPr>
        <dsp:cNvPr id="0" name=""/>
        <dsp:cNvSpPr/>
      </dsp:nvSpPr>
      <dsp:spPr>
        <a:xfrm>
          <a:off x="2723875" y="4377861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707AE-AA13-49BA-84BD-212B4F20D08B}">
      <dsp:nvSpPr>
        <dsp:cNvPr id="0" name=""/>
        <dsp:cNvSpPr/>
      </dsp:nvSpPr>
      <dsp:spPr>
        <a:xfrm>
          <a:off x="2423240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50ECE-D3D4-477E-99BE-C5BEAB990CED}">
      <dsp:nvSpPr>
        <dsp:cNvPr id="0" name=""/>
        <dsp:cNvSpPr/>
      </dsp:nvSpPr>
      <dsp:spPr>
        <a:xfrm>
          <a:off x="2026918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1054BB-A158-44A8-B0F7-3BB609464B23}">
      <dsp:nvSpPr>
        <dsp:cNvPr id="0" name=""/>
        <dsp:cNvSpPr/>
      </dsp:nvSpPr>
      <dsp:spPr>
        <a:xfrm>
          <a:off x="1629951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A4399-D170-4775-A3DC-333B277B0123}">
      <dsp:nvSpPr>
        <dsp:cNvPr id="0" name=""/>
        <dsp:cNvSpPr/>
      </dsp:nvSpPr>
      <dsp:spPr>
        <a:xfrm>
          <a:off x="1233630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DCDBF-EAAD-4EED-B8EC-B2D2AC93D76B}">
      <dsp:nvSpPr>
        <dsp:cNvPr id="0" name=""/>
        <dsp:cNvSpPr/>
      </dsp:nvSpPr>
      <dsp:spPr>
        <a:xfrm>
          <a:off x="837309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56B0F-4559-4159-A95A-05FF85E59818}">
      <dsp:nvSpPr>
        <dsp:cNvPr id="0" name=""/>
        <dsp:cNvSpPr/>
      </dsp:nvSpPr>
      <dsp:spPr>
        <a:xfrm>
          <a:off x="440988" y="4683645"/>
          <a:ext cx="185553" cy="1855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7DEC3-E32A-4B60-9D3A-A1625D5D9EFD}">
      <dsp:nvSpPr>
        <dsp:cNvPr id="0" name=""/>
        <dsp:cNvSpPr/>
      </dsp:nvSpPr>
      <dsp:spPr>
        <a:xfrm>
          <a:off x="437108" y="4204519"/>
          <a:ext cx="2174917" cy="477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129 zł </a:t>
          </a:r>
          <a:r>
            <a:rPr lang="pl-PL" sz="3400" kern="1200">
              <a:latin typeface="Calibri"/>
            </a:rPr>
            <a:t>∙</a:t>
          </a:r>
          <a:endParaRPr lang="pl-PL" sz="3400" kern="1200"/>
        </a:p>
      </dsp:txBody>
      <dsp:txXfrm>
        <a:off x="437108" y="4204519"/>
        <a:ext cx="2174917" cy="4776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385115" y="1304594"/>
          <a:ext cx="1683926" cy="168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440679" y="1360744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7665620" y="1585344"/>
        <a:ext cx="1122916" cy="1122702"/>
      </dsp:txXfrm>
    </dsp:sp>
    <dsp:sp modelId="{4944E72E-F8CB-411E-8202-0BD6D3BD233E}">
      <dsp:nvSpPr>
        <dsp:cNvPr id="0" name=""/>
        <dsp:cNvSpPr/>
      </dsp:nvSpPr>
      <dsp:spPr>
        <a:xfrm rot="2700000">
          <a:off x="5643931" y="1304682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701189" y="1360744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925235" y="1585344"/>
        <a:ext cx="1122916" cy="1122702"/>
      </dsp:txXfrm>
    </dsp:sp>
    <dsp:sp modelId="{5A03B100-2DB8-4ABF-8B23-C87B8649384C}">
      <dsp:nvSpPr>
        <dsp:cNvPr id="0" name=""/>
        <dsp:cNvSpPr/>
      </dsp:nvSpPr>
      <dsp:spPr>
        <a:xfrm rot="2700000">
          <a:off x="3904441" y="1304682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60803" y="1360744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4184849" y="1585344"/>
        <a:ext cx="1122916" cy="1122702"/>
      </dsp:txXfrm>
    </dsp:sp>
    <dsp:sp modelId="{C57D2F9A-BF7E-4023-BBB3-3D00E62501CA}">
      <dsp:nvSpPr>
        <dsp:cNvPr id="0" name=""/>
        <dsp:cNvSpPr/>
      </dsp:nvSpPr>
      <dsp:spPr>
        <a:xfrm rot="2700000">
          <a:off x="2164055" y="1304682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220417" y="1360744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–</a:t>
          </a:r>
        </a:p>
      </dsp:txBody>
      <dsp:txXfrm>
        <a:off x="2445359" y="1585344"/>
        <a:ext cx="1122916" cy="1122702"/>
      </dsp:txXfrm>
    </dsp:sp>
    <dsp:sp modelId="{49DD2367-2914-4041-91CE-3D2DBF163654}">
      <dsp:nvSpPr>
        <dsp:cNvPr id="0" name=""/>
        <dsp:cNvSpPr/>
      </dsp:nvSpPr>
      <dsp:spPr>
        <a:xfrm rot="2700000">
          <a:off x="423669" y="1304682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480032" y="1360744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704973" y="1585344"/>
        <a:ext cx="1122916" cy="11227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6682766" y="464616"/>
          <a:ext cx="1230782" cy="1230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6723378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3</a:t>
          </a:r>
        </a:p>
      </dsp:txBody>
      <dsp:txXfrm>
        <a:off x="6887788" y="669816"/>
        <a:ext cx="820740" cy="820584"/>
      </dsp:txXfrm>
    </dsp:sp>
    <dsp:sp modelId="{4944E72E-F8CB-411E-8202-0BD6D3BD233E}">
      <dsp:nvSpPr>
        <dsp:cNvPr id="0" name=""/>
        <dsp:cNvSpPr/>
      </dsp:nvSpPr>
      <dsp:spPr>
        <a:xfrm rot="8126033">
          <a:off x="5410134" y="464679"/>
          <a:ext cx="1230640" cy="1230640"/>
        </a:xfrm>
        <a:prstGeom prst="teardrop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461772" y="502772"/>
          <a:ext cx="1151386" cy="115138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/>
            <a:t>=</a:t>
          </a:r>
          <a:endParaRPr lang="pl-PL" sz="1400" kern="1200"/>
        </a:p>
      </dsp:txBody>
      <dsp:txXfrm>
        <a:off x="5625881" y="667286"/>
        <a:ext cx="822512" cy="822356"/>
      </dsp:txXfrm>
    </dsp:sp>
    <dsp:sp modelId="{5A03B100-2DB8-4ABF-8B23-C87B8649384C}">
      <dsp:nvSpPr>
        <dsp:cNvPr id="0" name=""/>
        <dsp:cNvSpPr/>
      </dsp:nvSpPr>
      <dsp:spPr>
        <a:xfrm rot="2700000">
          <a:off x="4138740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4179935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4343690" y="669816"/>
        <a:ext cx="820740" cy="820584"/>
      </dsp:txXfrm>
    </dsp:sp>
    <dsp:sp modelId="{C57D2F9A-BF7E-4023-BBB3-3D00E62501CA}">
      <dsp:nvSpPr>
        <dsp:cNvPr id="0" name=""/>
        <dsp:cNvSpPr/>
      </dsp:nvSpPr>
      <dsp:spPr>
        <a:xfrm rot="2700000">
          <a:off x="2866691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907886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–</a:t>
          </a:r>
        </a:p>
      </dsp:txBody>
      <dsp:txXfrm>
        <a:off x="3072296" y="669816"/>
        <a:ext cx="820740" cy="820584"/>
      </dsp:txXfrm>
    </dsp:sp>
    <dsp:sp modelId="{49DD2367-2914-4041-91CE-3D2DBF163654}">
      <dsp:nvSpPr>
        <dsp:cNvPr id="0" name=""/>
        <dsp:cNvSpPr/>
      </dsp:nvSpPr>
      <dsp:spPr>
        <a:xfrm rot="2700000">
          <a:off x="1594642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1635837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 dirty="0"/>
            <a:t>liczba 1</a:t>
          </a:r>
        </a:p>
      </dsp:txBody>
      <dsp:txXfrm>
        <a:off x="1800247" y="669816"/>
        <a:ext cx="820740" cy="8205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6520210" y="464616"/>
          <a:ext cx="1230782" cy="1230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6560821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1</a:t>
          </a:r>
        </a:p>
      </dsp:txBody>
      <dsp:txXfrm>
        <a:off x="6725231" y="669816"/>
        <a:ext cx="820740" cy="820584"/>
      </dsp:txXfrm>
    </dsp:sp>
    <dsp:sp modelId="{4944E72E-F8CB-411E-8202-0BD6D3BD233E}">
      <dsp:nvSpPr>
        <dsp:cNvPr id="0" name=""/>
        <dsp:cNvSpPr/>
      </dsp:nvSpPr>
      <dsp:spPr>
        <a:xfrm rot="18872824">
          <a:off x="5247577" y="464679"/>
          <a:ext cx="1230640" cy="1230640"/>
        </a:xfrm>
        <a:prstGeom prst="teardrop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290944" y="525474"/>
          <a:ext cx="1145871" cy="114587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=</a:t>
          </a:r>
        </a:p>
      </dsp:txBody>
      <dsp:txXfrm>
        <a:off x="5454266" y="689201"/>
        <a:ext cx="818573" cy="818417"/>
      </dsp:txXfrm>
    </dsp:sp>
    <dsp:sp modelId="{5A03B100-2DB8-4ABF-8B23-C87B8649384C}">
      <dsp:nvSpPr>
        <dsp:cNvPr id="0" name=""/>
        <dsp:cNvSpPr/>
      </dsp:nvSpPr>
      <dsp:spPr>
        <a:xfrm rot="2700000">
          <a:off x="3976183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4017378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2</a:t>
          </a:r>
        </a:p>
      </dsp:txBody>
      <dsp:txXfrm>
        <a:off x="4181133" y="669816"/>
        <a:ext cx="820740" cy="820584"/>
      </dsp:txXfrm>
    </dsp:sp>
    <dsp:sp modelId="{C57D2F9A-BF7E-4023-BBB3-3D00E62501CA}">
      <dsp:nvSpPr>
        <dsp:cNvPr id="0" name=""/>
        <dsp:cNvSpPr/>
      </dsp:nvSpPr>
      <dsp:spPr>
        <a:xfrm rot="2700000">
          <a:off x="2704134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745330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+</a:t>
          </a:r>
        </a:p>
      </dsp:txBody>
      <dsp:txXfrm>
        <a:off x="2909740" y="669816"/>
        <a:ext cx="820740" cy="820584"/>
      </dsp:txXfrm>
    </dsp:sp>
    <dsp:sp modelId="{49DD2367-2914-4041-91CE-3D2DBF163654}">
      <dsp:nvSpPr>
        <dsp:cNvPr id="0" name=""/>
        <dsp:cNvSpPr/>
      </dsp:nvSpPr>
      <dsp:spPr>
        <a:xfrm rot="2700000">
          <a:off x="1432086" y="464679"/>
          <a:ext cx="1230640" cy="12306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1473281" y="505656"/>
          <a:ext cx="1148905" cy="11489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b="1" kern="1200"/>
            <a:t>liczba 3</a:t>
          </a:r>
        </a:p>
      </dsp:txBody>
      <dsp:txXfrm>
        <a:off x="1637691" y="669816"/>
        <a:ext cx="820740" cy="8205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385115" y="872546"/>
          <a:ext cx="1683926" cy="168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440679" y="928696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7665620" y="1153296"/>
        <a:ext cx="1122916" cy="1122702"/>
      </dsp:txXfrm>
    </dsp:sp>
    <dsp:sp modelId="{4944E72E-F8CB-411E-8202-0BD6D3BD233E}">
      <dsp:nvSpPr>
        <dsp:cNvPr id="0" name=""/>
        <dsp:cNvSpPr/>
      </dsp:nvSpPr>
      <dsp:spPr>
        <a:xfrm rot="2700000">
          <a:off x="5643931" y="872634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701189" y="928696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925235" y="1153296"/>
        <a:ext cx="1122916" cy="1122702"/>
      </dsp:txXfrm>
    </dsp:sp>
    <dsp:sp modelId="{5A03B100-2DB8-4ABF-8B23-C87B8649384C}">
      <dsp:nvSpPr>
        <dsp:cNvPr id="0" name=""/>
        <dsp:cNvSpPr/>
      </dsp:nvSpPr>
      <dsp:spPr>
        <a:xfrm rot="2700000">
          <a:off x="3904441" y="872634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60803" y="928696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1</a:t>
          </a:r>
        </a:p>
      </dsp:txBody>
      <dsp:txXfrm>
        <a:off x="4184849" y="1153296"/>
        <a:ext cx="1122916" cy="1122702"/>
      </dsp:txXfrm>
    </dsp:sp>
    <dsp:sp modelId="{C57D2F9A-BF7E-4023-BBB3-3D00E62501CA}">
      <dsp:nvSpPr>
        <dsp:cNvPr id="0" name=""/>
        <dsp:cNvSpPr/>
      </dsp:nvSpPr>
      <dsp:spPr>
        <a:xfrm rot="2700000">
          <a:off x="2164055" y="872634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220417" y="928696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>
              <a:latin typeface="Calibri"/>
            </a:rPr>
            <a:t>•</a:t>
          </a:r>
          <a:endParaRPr lang="pl-PL" sz="3400" b="1" kern="1200"/>
        </a:p>
      </dsp:txBody>
      <dsp:txXfrm>
        <a:off x="2445359" y="1153296"/>
        <a:ext cx="1122916" cy="1122702"/>
      </dsp:txXfrm>
    </dsp:sp>
    <dsp:sp modelId="{49DD2367-2914-4041-91CE-3D2DBF163654}">
      <dsp:nvSpPr>
        <dsp:cNvPr id="0" name=""/>
        <dsp:cNvSpPr/>
      </dsp:nvSpPr>
      <dsp:spPr>
        <a:xfrm rot="2700000">
          <a:off x="423669" y="872634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480032" y="928696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liczba</a:t>
          </a:r>
        </a:p>
      </dsp:txBody>
      <dsp:txXfrm>
        <a:off x="704973" y="1153296"/>
        <a:ext cx="1122916" cy="11227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385115" y="749322"/>
          <a:ext cx="1683926" cy="168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440679" y="805472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7665620" y="1030071"/>
        <a:ext cx="1122916" cy="1122702"/>
      </dsp:txXfrm>
    </dsp:sp>
    <dsp:sp modelId="{4944E72E-F8CB-411E-8202-0BD6D3BD233E}">
      <dsp:nvSpPr>
        <dsp:cNvPr id="0" name=""/>
        <dsp:cNvSpPr/>
      </dsp:nvSpPr>
      <dsp:spPr>
        <a:xfrm rot="2700000">
          <a:off x="5643931" y="749409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701189" y="805472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925235" y="1030071"/>
        <a:ext cx="1122916" cy="1122702"/>
      </dsp:txXfrm>
    </dsp:sp>
    <dsp:sp modelId="{5A03B100-2DB8-4ABF-8B23-C87B8649384C}">
      <dsp:nvSpPr>
        <dsp:cNvPr id="0" name=""/>
        <dsp:cNvSpPr/>
      </dsp:nvSpPr>
      <dsp:spPr>
        <a:xfrm rot="2700000">
          <a:off x="3904441" y="749409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60803" y="805472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0</a:t>
          </a:r>
        </a:p>
      </dsp:txBody>
      <dsp:txXfrm>
        <a:off x="4184849" y="1030071"/>
        <a:ext cx="1122916" cy="1122702"/>
      </dsp:txXfrm>
    </dsp:sp>
    <dsp:sp modelId="{C57D2F9A-BF7E-4023-BBB3-3D00E62501CA}">
      <dsp:nvSpPr>
        <dsp:cNvPr id="0" name=""/>
        <dsp:cNvSpPr/>
      </dsp:nvSpPr>
      <dsp:spPr>
        <a:xfrm rot="2700000">
          <a:off x="2164055" y="749409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220417" y="805472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>
              <a:latin typeface="Calibri"/>
            </a:rPr>
            <a:t>•</a:t>
          </a:r>
          <a:endParaRPr lang="pl-PL" sz="3400" b="1" kern="1200"/>
        </a:p>
      </dsp:txBody>
      <dsp:txXfrm>
        <a:off x="2445359" y="1030071"/>
        <a:ext cx="1122916" cy="1122702"/>
      </dsp:txXfrm>
    </dsp:sp>
    <dsp:sp modelId="{49DD2367-2914-4041-91CE-3D2DBF163654}">
      <dsp:nvSpPr>
        <dsp:cNvPr id="0" name=""/>
        <dsp:cNvSpPr/>
      </dsp:nvSpPr>
      <dsp:spPr>
        <a:xfrm rot="2700000">
          <a:off x="423669" y="749409"/>
          <a:ext cx="1683731" cy="1683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480032" y="805472"/>
          <a:ext cx="1571903" cy="157190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 dirty="0"/>
            <a:t>liczba</a:t>
          </a:r>
        </a:p>
      </dsp:txBody>
      <dsp:txXfrm>
        <a:off x="704973" y="1030071"/>
        <a:ext cx="1122916" cy="11227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7356259" y="629155"/>
          <a:ext cx="1666652" cy="1666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7411252" y="684729"/>
          <a:ext cx="1555779" cy="15557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CC</a:t>
          </a:r>
        </a:p>
      </dsp:txBody>
      <dsp:txXfrm>
        <a:off x="7633886" y="907025"/>
        <a:ext cx="1111397" cy="1111186"/>
      </dsp:txXfrm>
    </dsp:sp>
    <dsp:sp modelId="{4944E72E-F8CB-411E-8202-0BD6D3BD233E}">
      <dsp:nvSpPr>
        <dsp:cNvPr id="0" name=""/>
        <dsp:cNvSpPr/>
      </dsp:nvSpPr>
      <dsp:spPr>
        <a:xfrm rot="2700000">
          <a:off x="5632935" y="629241"/>
          <a:ext cx="1666460" cy="1666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689606" y="684729"/>
          <a:ext cx="1555779" cy="15557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=</a:t>
          </a:r>
        </a:p>
      </dsp:txBody>
      <dsp:txXfrm>
        <a:off x="5911353" y="907025"/>
        <a:ext cx="1111397" cy="1111186"/>
      </dsp:txXfrm>
    </dsp:sp>
    <dsp:sp modelId="{5A03B100-2DB8-4ABF-8B23-C87B8649384C}">
      <dsp:nvSpPr>
        <dsp:cNvPr id="0" name=""/>
        <dsp:cNvSpPr/>
      </dsp:nvSpPr>
      <dsp:spPr>
        <a:xfrm rot="2700000">
          <a:off x="3911289" y="629241"/>
          <a:ext cx="1666460" cy="1666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3967073" y="684729"/>
          <a:ext cx="1555779" cy="15557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/>
            <a:t>11</a:t>
          </a:r>
        </a:p>
      </dsp:txBody>
      <dsp:txXfrm>
        <a:off x="4188820" y="907025"/>
        <a:ext cx="1111397" cy="1111186"/>
      </dsp:txXfrm>
    </dsp:sp>
    <dsp:sp modelId="{C57D2F9A-BF7E-4023-BBB3-3D00E62501CA}">
      <dsp:nvSpPr>
        <dsp:cNvPr id="0" name=""/>
        <dsp:cNvSpPr/>
      </dsp:nvSpPr>
      <dsp:spPr>
        <a:xfrm rot="2700000">
          <a:off x="2188756" y="629241"/>
          <a:ext cx="1666460" cy="1666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244540" y="684729"/>
          <a:ext cx="1555779" cy="15557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 dirty="0">
              <a:latin typeface="Calibri"/>
            </a:rPr>
            <a:t>•</a:t>
          </a:r>
          <a:endParaRPr lang="pl-PL" sz="3400" b="1" kern="1200" dirty="0"/>
        </a:p>
      </dsp:txBody>
      <dsp:txXfrm>
        <a:off x="2467174" y="907025"/>
        <a:ext cx="1111397" cy="1111186"/>
      </dsp:txXfrm>
    </dsp:sp>
    <dsp:sp modelId="{49DD2367-2914-4041-91CE-3D2DBF163654}">
      <dsp:nvSpPr>
        <dsp:cNvPr id="0" name=""/>
        <dsp:cNvSpPr/>
      </dsp:nvSpPr>
      <dsp:spPr>
        <a:xfrm rot="2700000">
          <a:off x="466223" y="629241"/>
          <a:ext cx="1666460" cy="1666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522007" y="684729"/>
          <a:ext cx="1555779" cy="15557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b="1" kern="1200" dirty="0"/>
            <a:t>C</a:t>
          </a:r>
        </a:p>
      </dsp:txBody>
      <dsp:txXfrm>
        <a:off x="744641" y="907025"/>
        <a:ext cx="1111397" cy="11111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4E013-720C-4D62-88AE-C75433250EAC}">
      <dsp:nvSpPr>
        <dsp:cNvPr id="0" name=""/>
        <dsp:cNvSpPr/>
      </dsp:nvSpPr>
      <dsp:spPr>
        <a:xfrm>
          <a:off x="6463493" y="164549"/>
          <a:ext cx="1620136" cy="16201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D8F4-C34B-4B81-B47E-DF8CC186A25C}">
      <dsp:nvSpPr>
        <dsp:cNvPr id="0" name=""/>
        <dsp:cNvSpPr/>
      </dsp:nvSpPr>
      <dsp:spPr>
        <a:xfrm>
          <a:off x="6463161" y="184573"/>
          <a:ext cx="1620136" cy="162013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>
              <a:latin typeface="Calibri"/>
            </a:rPr>
            <a:t>C•1 C•2</a:t>
          </a:r>
          <a:endParaRPr lang="pl-PL" sz="2400" b="1" kern="1200" dirty="0"/>
        </a:p>
      </dsp:txBody>
      <dsp:txXfrm>
        <a:off x="6695005" y="416065"/>
        <a:ext cx="1157372" cy="1157152"/>
      </dsp:txXfrm>
    </dsp:sp>
    <dsp:sp modelId="{4944E72E-F8CB-411E-8202-0BD6D3BD233E}">
      <dsp:nvSpPr>
        <dsp:cNvPr id="0" name=""/>
        <dsp:cNvSpPr/>
      </dsp:nvSpPr>
      <dsp:spPr>
        <a:xfrm rot="2700000">
          <a:off x="5221284" y="444315"/>
          <a:ext cx="1176707" cy="1176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CF62C-0CCF-4BAF-AFD7-8F4300E9DF5D}">
      <dsp:nvSpPr>
        <dsp:cNvPr id="0" name=""/>
        <dsp:cNvSpPr/>
      </dsp:nvSpPr>
      <dsp:spPr>
        <a:xfrm>
          <a:off x="5261300" y="483495"/>
          <a:ext cx="1098554" cy="10985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/>
            <a:t>=</a:t>
          </a:r>
        </a:p>
      </dsp:txBody>
      <dsp:txXfrm>
        <a:off x="5417879" y="640461"/>
        <a:ext cx="784771" cy="784621"/>
      </dsp:txXfrm>
    </dsp:sp>
    <dsp:sp modelId="{5A03B100-2DB8-4ABF-8B23-C87B8649384C}">
      <dsp:nvSpPr>
        <dsp:cNvPr id="0" name=""/>
        <dsp:cNvSpPr/>
      </dsp:nvSpPr>
      <dsp:spPr>
        <a:xfrm rot="2700000">
          <a:off x="4005609" y="444315"/>
          <a:ext cx="1176707" cy="1176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F4134-CF5F-4CD1-B8BF-CE77529AE5A5}">
      <dsp:nvSpPr>
        <dsp:cNvPr id="0" name=""/>
        <dsp:cNvSpPr/>
      </dsp:nvSpPr>
      <dsp:spPr>
        <a:xfrm>
          <a:off x="4044999" y="483495"/>
          <a:ext cx="1098554" cy="10985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/>
            <a:t>12</a:t>
          </a:r>
        </a:p>
      </dsp:txBody>
      <dsp:txXfrm>
        <a:off x="4201578" y="640461"/>
        <a:ext cx="784771" cy="784621"/>
      </dsp:txXfrm>
    </dsp:sp>
    <dsp:sp modelId="{C57D2F9A-BF7E-4023-BBB3-3D00E62501CA}">
      <dsp:nvSpPr>
        <dsp:cNvPr id="0" name=""/>
        <dsp:cNvSpPr/>
      </dsp:nvSpPr>
      <dsp:spPr>
        <a:xfrm rot="2700000">
          <a:off x="2789308" y="444315"/>
          <a:ext cx="1176707" cy="1176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51E2-5685-4E49-9129-E91421C8D5E3}">
      <dsp:nvSpPr>
        <dsp:cNvPr id="0" name=""/>
        <dsp:cNvSpPr/>
      </dsp:nvSpPr>
      <dsp:spPr>
        <a:xfrm>
          <a:off x="2828698" y="483495"/>
          <a:ext cx="1098554" cy="10985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>
              <a:latin typeface="Calibri"/>
            </a:rPr>
            <a:t>•</a:t>
          </a:r>
          <a:endParaRPr lang="pl-PL" sz="3400" b="1" kern="1200" dirty="0"/>
        </a:p>
      </dsp:txBody>
      <dsp:txXfrm>
        <a:off x="2985903" y="640461"/>
        <a:ext cx="784771" cy="784621"/>
      </dsp:txXfrm>
    </dsp:sp>
    <dsp:sp modelId="{49DD2367-2914-4041-91CE-3D2DBF163654}">
      <dsp:nvSpPr>
        <dsp:cNvPr id="0" name=""/>
        <dsp:cNvSpPr/>
      </dsp:nvSpPr>
      <dsp:spPr>
        <a:xfrm rot="2700000">
          <a:off x="1573007" y="444315"/>
          <a:ext cx="1176707" cy="1176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49FC3-761C-4477-9E48-35EB8C0CA851}">
      <dsp:nvSpPr>
        <dsp:cNvPr id="0" name=""/>
        <dsp:cNvSpPr/>
      </dsp:nvSpPr>
      <dsp:spPr>
        <a:xfrm>
          <a:off x="1612397" y="483495"/>
          <a:ext cx="1098554" cy="10985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/>
            <a:t>C</a:t>
          </a:r>
        </a:p>
      </dsp:txBody>
      <dsp:txXfrm>
        <a:off x="1769601" y="640461"/>
        <a:ext cx="784771" cy="784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Promieniowy sześciokątny"/>
  <dgm:desc val="Umożliwia pokazanie procesu sekwencyjnego powiązanego z centralnym pomysłem lub motywem. Ograniczony do sześciu kształtów poziomu 2. Najlepiej się sprawdza w przypadku małej ilości tekstu. Nieużywany tekst jest niewidoczny, ale jest dostępny po przełączeniu układu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Promieniowy sześciokątny"/>
  <dgm:desc val="Umożliwia pokazanie procesu sekwencyjnego powiązanego z centralnym pomysłem lub motywem. Ograniczony do sześciu kształtów poziomu 2. Najlepiej się sprawdza w przypadku małej ilości tekstu. Nieużywany tekst jest niewidoczny, ale jest dostępny po przełączeniu układu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Tekst zbiegający się"/>
  <dgm:desc val="Umożliwia pokazanie wielu etapów lub części składających się na całość. Ograniczony do jednego kształtu poziomu 1, który zawiera tekst, oraz maksymalnie pięciu kształtów poziomu 2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Tekst zbiegający się"/>
  <dgm:desc val="Umożliwia pokazanie wielu etapów lub części składających się na całość. Ograniczony do jednego kształtu poziomu 1, który zawiera tekst, oraz maksymalnie pięciu kształtów poziomu 2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 kołowy"/>
  <dgm:desc val="Umożliwia pokazanie sekwencyjnych etapów procesu. Ograniczony do jedenastu kształtów poziomu 1 przy nieograniczonej liczbie kształtów poziomu 2. Najlepiej się sprawdza w przypadku małej ilości tekstu. Nieużywany tekst jest niewidoczny, ale jest dostępny po przełączeniu układu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2014-02-23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diagramLayout" Target="../diagrams/layout18.xml"/><Relationship Id="rId18" Type="http://schemas.openxmlformats.org/officeDocument/2006/relationships/diagramLayout" Target="../diagrams/layout19.xml"/><Relationship Id="rId3" Type="http://schemas.openxmlformats.org/officeDocument/2006/relationships/diagramLayout" Target="../diagrams/layout16.xml"/><Relationship Id="rId21" Type="http://schemas.microsoft.com/office/2007/relationships/diagramDrawing" Target="../diagrams/drawing19.xml"/><Relationship Id="rId7" Type="http://schemas.openxmlformats.org/officeDocument/2006/relationships/diagramData" Target="../diagrams/data17.xml"/><Relationship Id="rId12" Type="http://schemas.openxmlformats.org/officeDocument/2006/relationships/diagramData" Target="../diagrams/data18.xml"/><Relationship Id="rId17" Type="http://schemas.openxmlformats.org/officeDocument/2006/relationships/diagramData" Target="../diagrams/data19.xml"/><Relationship Id="rId2" Type="http://schemas.openxmlformats.org/officeDocument/2006/relationships/diagramData" Target="../diagrams/data16.xml"/><Relationship Id="rId16" Type="http://schemas.microsoft.com/office/2007/relationships/diagramDrawing" Target="../diagrams/drawing18.xml"/><Relationship Id="rId20" Type="http://schemas.openxmlformats.org/officeDocument/2006/relationships/diagramColors" Target="../diagrams/colors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5" Type="http://schemas.openxmlformats.org/officeDocument/2006/relationships/diagramColors" Target="../diagrams/colors18.xml"/><Relationship Id="rId10" Type="http://schemas.openxmlformats.org/officeDocument/2006/relationships/diagramColors" Target="../diagrams/colors17.xml"/><Relationship Id="rId19" Type="http://schemas.openxmlformats.org/officeDocument/2006/relationships/diagramQuickStyle" Target="../diagrams/quickStyle19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800493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97545100"/>
              </p:ext>
            </p:extLst>
          </p:nvPr>
        </p:nvGraphicFramePr>
        <p:xfrm>
          <a:off x="-180528" y="1728192"/>
          <a:ext cx="9144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385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320805" cy="89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08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50661232"/>
              </p:ext>
            </p:extLst>
          </p:nvPr>
        </p:nvGraphicFramePr>
        <p:xfrm>
          <a:off x="-180528" y="1830625"/>
          <a:ext cx="9144000" cy="318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37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49" y="260648"/>
            <a:ext cx="7613175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9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6642061"/>
              </p:ext>
            </p:extLst>
          </p:nvPr>
        </p:nvGraphicFramePr>
        <p:xfrm>
          <a:off x="-180528" y="1637955"/>
          <a:ext cx="9144000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314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299228"/>
              </p:ext>
            </p:extLst>
          </p:nvPr>
        </p:nvGraphicFramePr>
        <p:xfrm>
          <a:off x="-16430" y="2420888"/>
          <a:ext cx="9165938" cy="2065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99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3899128"/>
              </p:ext>
            </p:extLst>
          </p:nvPr>
        </p:nvGraphicFramePr>
        <p:xfrm>
          <a:off x="-107504" y="1970909"/>
          <a:ext cx="9144000" cy="29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990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77379667"/>
              </p:ext>
            </p:extLst>
          </p:nvPr>
        </p:nvGraphicFramePr>
        <p:xfrm>
          <a:off x="-108520" y="1916832"/>
          <a:ext cx="9144000" cy="285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38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74099473"/>
              </p:ext>
            </p:extLst>
          </p:nvPr>
        </p:nvGraphicFramePr>
        <p:xfrm>
          <a:off x="-180528" y="1728192"/>
          <a:ext cx="9144000" cy="350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3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/>
          <p:cNvGrpSpPr/>
          <p:nvPr/>
        </p:nvGrpSpPr>
        <p:grpSpPr>
          <a:xfrm>
            <a:off x="-108520" y="1412776"/>
            <a:ext cx="8990090" cy="3816424"/>
            <a:chOff x="-108520" y="1412776"/>
            <a:chExt cx="8990090" cy="3816424"/>
          </a:xfrm>
        </p:grpSpPr>
        <p:graphicFrame>
          <p:nvGraphicFramePr>
            <p:cNvPr id="2" name="Diagram 1"/>
            <p:cNvGraphicFramePr/>
            <p:nvPr>
              <p:extLst>
                <p:ext uri="{D42A27DB-BD31-4B8C-83A1-F6EECF244321}">
                  <p14:modId xmlns:p14="http://schemas.microsoft.com/office/powerpoint/2010/main" val="3757799380"/>
                </p:ext>
              </p:extLst>
            </p:nvPr>
          </p:nvGraphicFramePr>
          <p:xfrm>
            <a:off x="953852" y="1412776"/>
            <a:ext cx="7236296" cy="32129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3" name="Grupa 2"/>
            <p:cNvGrpSpPr>
              <a:grpSpLocks noChangeAspect="1"/>
            </p:cNvGrpSpPr>
            <p:nvPr/>
          </p:nvGrpSpPr>
          <p:grpSpPr>
            <a:xfrm>
              <a:off x="1024946" y="2307505"/>
              <a:ext cx="7261161" cy="1494945"/>
              <a:chOff x="0" y="0"/>
              <a:chExt cx="2590800" cy="533400"/>
            </a:xfrm>
          </p:grpSpPr>
          <p:cxnSp>
            <p:nvCxnSpPr>
              <p:cNvPr id="4" name="Łącznik prostoliniowy 3"/>
              <p:cNvCxnSpPr/>
              <p:nvPr/>
            </p:nvCxnSpPr>
            <p:spPr>
              <a:xfrm>
                <a:off x="22860" y="0"/>
                <a:ext cx="2567940" cy="51816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Łącznik prostoliniowy 4"/>
              <p:cNvCxnSpPr/>
              <p:nvPr/>
            </p:nvCxnSpPr>
            <p:spPr>
              <a:xfrm rot="10800000" flipH="1">
                <a:off x="0" y="15240"/>
                <a:ext cx="2567940" cy="51816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-108520" y="4028871"/>
              <a:ext cx="1319064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altLang="pl-PL" sz="7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!!!</a:t>
              </a:r>
              <a:endParaRPr kumimoji="0" lang="pl-PL" altLang="pl-PL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562506" y="4028871"/>
              <a:ext cx="1319064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altLang="pl-PL" sz="7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!!!</a:t>
              </a:r>
              <a:endParaRPr kumimoji="0" lang="pl-PL" altLang="pl-PL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0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18913588"/>
              </p:ext>
            </p:extLst>
          </p:nvPr>
        </p:nvGraphicFramePr>
        <p:xfrm>
          <a:off x="971600" y="1196752"/>
          <a:ext cx="7272590" cy="21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5577889"/>
              </p:ext>
            </p:extLst>
          </p:nvPr>
        </p:nvGraphicFramePr>
        <p:xfrm>
          <a:off x="36512" y="3501008"/>
          <a:ext cx="9144000" cy="21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3521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289854732"/>
              </p:ext>
            </p:extLst>
          </p:nvPr>
        </p:nvGraphicFramePr>
        <p:xfrm>
          <a:off x="1187624" y="404664"/>
          <a:ext cx="6876256" cy="18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987836566"/>
              </p:ext>
            </p:extLst>
          </p:nvPr>
        </p:nvGraphicFramePr>
        <p:xfrm>
          <a:off x="1187624" y="1916832"/>
          <a:ext cx="6876000" cy="18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4025045084"/>
              </p:ext>
            </p:extLst>
          </p:nvPr>
        </p:nvGraphicFramePr>
        <p:xfrm>
          <a:off x="1187624" y="3429000"/>
          <a:ext cx="6876000" cy="18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1465331082"/>
              </p:ext>
            </p:extLst>
          </p:nvPr>
        </p:nvGraphicFramePr>
        <p:xfrm>
          <a:off x="1224392" y="4941368"/>
          <a:ext cx="6876000" cy="18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33519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3" y="476672"/>
            <a:ext cx="8815905" cy="336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1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1947863"/>
            <a:ext cx="713422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9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giznet.pl/wp-content/uploads/4/7/470179afc3097a0cc03d1e36ae3721e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1772816"/>
            <a:ext cx="1994832" cy="29734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942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006298" cy="257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4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77956545"/>
              </p:ext>
            </p:extLst>
          </p:nvPr>
        </p:nvGraphicFramePr>
        <p:xfrm>
          <a:off x="144016" y="549320"/>
          <a:ext cx="8820472" cy="57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217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317041"/>
              </p:ext>
            </p:extLst>
          </p:nvPr>
        </p:nvGraphicFramePr>
        <p:xfrm>
          <a:off x="-405904" y="504056"/>
          <a:ext cx="9874448" cy="57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502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47222726"/>
              </p:ext>
            </p:extLst>
          </p:nvPr>
        </p:nvGraphicFramePr>
        <p:xfrm>
          <a:off x="0" y="576064"/>
          <a:ext cx="9144000" cy="55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38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36200523"/>
              </p:ext>
            </p:extLst>
          </p:nvPr>
        </p:nvGraphicFramePr>
        <p:xfrm>
          <a:off x="251520" y="585304"/>
          <a:ext cx="8568952" cy="55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401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31625096"/>
              </p:ext>
            </p:extLst>
          </p:nvPr>
        </p:nvGraphicFramePr>
        <p:xfrm>
          <a:off x="-36512" y="1340768"/>
          <a:ext cx="9001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984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s3.egospodarka.pl/grafika/zakup-mieszkania/Kredyt-na-mieszkanie-w-budowie-BtyBK7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3688" y="44588"/>
            <a:ext cx="5541788" cy="6803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612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53399959"/>
              </p:ext>
            </p:extLst>
          </p:nvPr>
        </p:nvGraphicFramePr>
        <p:xfrm>
          <a:off x="72008" y="1052736"/>
          <a:ext cx="8172400" cy="47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66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novekino.pl/kina/sybilla/foto/aktualnosci/cennik%20ki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28" y="908720"/>
            <a:ext cx="787341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488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blog.opiekuninwestora.pl/wp-content/uploads/2012/11/ranking_lokat_12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r="20142" b="11958"/>
          <a:stretch/>
        </p:blipFill>
        <p:spPr bwMode="auto">
          <a:xfrm>
            <a:off x="995770" y="1575068"/>
            <a:ext cx="7176630" cy="30060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03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57980439"/>
              </p:ext>
            </p:extLst>
          </p:nvPr>
        </p:nvGraphicFramePr>
        <p:xfrm>
          <a:off x="360040" y="936104"/>
          <a:ext cx="6588224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47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baseny-termalne.info/wp-content/uploads/2013/04/2013_cennik_strefa_basenow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873" y="332656"/>
            <a:ext cx="8319591" cy="6120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38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2906" y="116632"/>
            <a:ext cx="6663470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Obraz 9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96" y="260648"/>
            <a:ext cx="7380312" cy="636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18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luckyprint.pl/data/include/cms/makiety/kalendaria-listkowe/kalendarium_80x55_2014_ver4_poziom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6782" y="1124744"/>
            <a:ext cx="6149554" cy="4344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3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1" y="548680"/>
            <a:ext cx="822007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0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32269338"/>
              </p:ext>
            </p:extLst>
          </p:nvPr>
        </p:nvGraphicFramePr>
        <p:xfrm>
          <a:off x="-108520" y="1800200"/>
          <a:ext cx="9144000" cy="29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34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76" y="476672"/>
            <a:ext cx="69342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24" y="476672"/>
            <a:ext cx="76200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9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22657"/>
              </p:ext>
            </p:extLst>
          </p:nvPr>
        </p:nvGraphicFramePr>
        <p:xfrm>
          <a:off x="395536" y="332656"/>
          <a:ext cx="8424936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5544616"/>
              </a:tblGrid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Dzień</a:t>
                      </a:r>
                      <a:r>
                        <a:rPr lang="pl-PL" sz="3200" baseline="0" dirty="0" smtClean="0"/>
                        <a:t> tygodnia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dirty="0" smtClean="0"/>
                        <a:t>Rozkład</a:t>
                      </a:r>
                      <a:r>
                        <a:rPr lang="pl-PL" sz="3200" baseline="0" dirty="0" smtClean="0"/>
                        <a:t> zajęć</a:t>
                      </a:r>
                      <a:endParaRPr lang="pl-PL" sz="3200" dirty="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Poniedziałek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Wtorek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Środa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Czwartek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Piątek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Sobota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 dirty="0"/>
                    </a:p>
                  </a:txBody>
                  <a:tcPr anchor="ctr"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Niedziela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sz="3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6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28992" cy="167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5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635178" cy="95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32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0" y="476672"/>
            <a:ext cx="8880196" cy="124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91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332656"/>
            <a:ext cx="81009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08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1296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656" y="216023"/>
            <a:ext cx="5202640" cy="652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85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776288"/>
            <a:ext cx="8058150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0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Obraz 1008" descr="http://strefasingla.pl/media/Artykuly_zbior/emot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7200"/>
            <a:ext cx="226973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Obraz 1012" descr="Przez 30 lat popularne &quot;buźki&quot; znacznie ewoluowały. Powstały tysiące nowych odmian / 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000" y="2204864"/>
            <a:ext cx="2376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Obraz 1016" descr="http://cdn.freebievectors.com/illustrations/7/s/snoring-sleeping-smiley-clip-art/pre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2"/>
            <a:ext cx="191471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2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86409988"/>
              </p:ext>
            </p:extLst>
          </p:nvPr>
        </p:nvGraphicFramePr>
        <p:xfrm>
          <a:off x="-108520" y="1296144"/>
          <a:ext cx="9144000" cy="429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652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00037755"/>
              </p:ext>
            </p:extLst>
          </p:nvPr>
        </p:nvGraphicFramePr>
        <p:xfrm>
          <a:off x="-54659" y="1052736"/>
          <a:ext cx="9253318" cy="21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26659580"/>
              </p:ext>
            </p:extLst>
          </p:nvPr>
        </p:nvGraphicFramePr>
        <p:xfrm>
          <a:off x="108291" y="3141208"/>
          <a:ext cx="8928205" cy="21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71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84" y="863661"/>
            <a:ext cx="8085264" cy="45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4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ŚLIMA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" t="4003"/>
          <a:stretch/>
        </p:blipFill>
        <p:spPr bwMode="auto">
          <a:xfrm>
            <a:off x="1403648" y="77253"/>
            <a:ext cx="6345065" cy="67361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00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216</Words>
  <Application>Microsoft Office PowerPoint</Application>
  <PresentationFormat>Pokaz na ekranie (4:3)</PresentationFormat>
  <Paragraphs>153</Paragraphs>
  <Slides>49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19</cp:revision>
  <dcterms:created xsi:type="dcterms:W3CDTF">2013-12-30T03:13:27Z</dcterms:created>
  <dcterms:modified xsi:type="dcterms:W3CDTF">2014-02-23T23:27:10Z</dcterms:modified>
</cp:coreProperties>
</file>