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80" r:id="rId20"/>
    <p:sldId id="282" r:id="rId21"/>
    <p:sldId id="284" r:id="rId22"/>
    <p:sldId id="285" r:id="rId23"/>
    <p:sldId id="286" r:id="rId24"/>
    <p:sldId id="287" r:id="rId25"/>
    <p:sldId id="288" r:id="rId2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38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37297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34173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53064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5972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36048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05671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84012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67019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91784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00768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05471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1115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9654618"/>
              </p:ext>
            </p:extLst>
          </p:nvPr>
        </p:nvGraphicFramePr>
        <p:xfrm>
          <a:off x="179512" y="188640"/>
          <a:ext cx="8784976" cy="6385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92488"/>
                <a:gridCol w="4392488"/>
              </a:tblGrid>
              <a:tr h="6264696">
                <a:tc>
                  <a:txBody>
                    <a:bodyPr/>
                    <a:lstStyle/>
                    <a:p>
                      <a:r>
                        <a:rPr lang="pl-PL" sz="41300" dirty="0" smtClean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</a:t>
                      </a:r>
                      <a:endParaRPr lang="pl-PL" sz="413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41300" dirty="0" smtClean="0">
                          <a:solidFill>
                            <a:srgbClr val="0070C0"/>
                          </a:solidFill>
                          <a:sym typeface="Wingdings" panose="05000000000000000000" pitchFamily="2" charset="2"/>
                        </a:rPr>
                        <a:t></a:t>
                      </a:r>
                      <a:endParaRPr lang="pl-PL" sz="413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009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Obraz 9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204864"/>
            <a:ext cx="8976187" cy="2435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573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Obraz 96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516" y="457200"/>
            <a:ext cx="8280000" cy="1467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Obraz 96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464" y="2559350"/>
            <a:ext cx="8280000" cy="144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3" name="Obraz 96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383" y="4653136"/>
            <a:ext cx="8280000" cy="1445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121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/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7504" y="2348880"/>
            <a:ext cx="9001000" cy="122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68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72816"/>
            <a:ext cx="8064493" cy="3372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677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2636912"/>
            <a:ext cx="8280000" cy="1506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15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126" y="2132857"/>
            <a:ext cx="9008386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0761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1285681"/>
            <a:ext cx="3960000" cy="399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81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1628800"/>
            <a:ext cx="3960000" cy="4129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0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1412776"/>
            <a:ext cx="3960000" cy="4165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32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285681"/>
            <a:ext cx="3960000" cy="3993366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024" y="1307842"/>
            <a:ext cx="3960000" cy="399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91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a 1"/>
          <p:cNvSpPr/>
          <p:nvPr/>
        </p:nvSpPr>
        <p:spPr>
          <a:xfrm>
            <a:off x="755576" y="1412776"/>
            <a:ext cx="3600000" cy="3600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" name="Elipsa 2"/>
          <p:cNvSpPr/>
          <p:nvPr/>
        </p:nvSpPr>
        <p:spPr>
          <a:xfrm>
            <a:off x="4745970" y="1412776"/>
            <a:ext cx="3600000" cy="36000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8435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032" y="1268760"/>
            <a:ext cx="3960000" cy="4129402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268760"/>
            <a:ext cx="3960000" cy="4129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08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024" y="1423430"/>
            <a:ext cx="3960000" cy="416581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372751"/>
            <a:ext cx="3960000" cy="4165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41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8653380" cy="4003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678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052736"/>
            <a:ext cx="4589289" cy="4788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765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8748464" cy="1157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554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95" y="260648"/>
            <a:ext cx="8532677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701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7946997" cy="54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050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2" name="Picture 8" descr="http://3.bp.blogspot.com/-WIYV1ev715U/TfHjdDws92I/AAAAAAAAB7o/ZXcNxYJUTGk/s320/cifr-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91807"/>
            <a:ext cx="2180442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http://3.bp.blogspot.com/-WIYV1ev715U/TfHjdDws92I/AAAAAAAAB7o/ZXcNxYJUTGk/s320/cifr-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91807"/>
            <a:ext cx="2180442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http://3.bp.blogspot.com/-WIYV1ev715U/TfHjdDws92I/AAAAAAAAB7o/ZXcNxYJUTGk/s320/cifr-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277112"/>
            <a:ext cx="2180442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://3.bp.blogspot.com/-WIYV1ev715U/TfHjdDws92I/AAAAAAAAB7o/ZXcNxYJUTGk/s320/cifr-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437352"/>
            <a:ext cx="2180442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http://3.bp.blogspot.com/-WIYV1ev715U/TfHjdDws92I/AAAAAAAAB7o/ZXcNxYJUTGk/s320/cifr-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277352"/>
            <a:ext cx="2180442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http://3.bp.blogspot.com/-WIYV1ev715U/TfHjdDws92I/AAAAAAAAB7o/ZXcNxYJUTGk/s320/cifr-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405483"/>
            <a:ext cx="2180442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://3.bp.blogspot.com/-WIYV1ev715U/TfHjdDws92I/AAAAAAAAB7o/ZXcNxYJUTGk/s320/cifr-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5174" y="91807"/>
            <a:ext cx="2180442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http://3.bp.blogspot.com/-WIYV1ev715U/TfHjdDws92I/AAAAAAAAB7o/ZXcNxYJUTGk/s320/cifr-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6858" y="2277352"/>
            <a:ext cx="2180442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http://3.bp.blogspot.com/-WIYV1ev715U/TfHjdDws92I/AAAAAAAAB7o/ZXcNxYJUTGk/s320/cifr-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6858" y="4405483"/>
            <a:ext cx="2180442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759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52736"/>
            <a:ext cx="7980965" cy="3657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954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88" y="652463"/>
            <a:ext cx="8048625" cy="555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104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8518128" cy="316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567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Obraz 6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779" y="240339"/>
            <a:ext cx="6414442" cy="6330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943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Obraz 6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39"/>
          <a:stretch>
            <a:fillRect/>
          </a:stretch>
        </p:blipFill>
        <p:spPr bwMode="auto">
          <a:xfrm>
            <a:off x="3156979" y="1181997"/>
            <a:ext cx="2830041" cy="4108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477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2</Words>
  <Application>Microsoft Office PowerPoint</Application>
  <PresentationFormat>Pokaz na ekranie (4:3)</PresentationFormat>
  <Paragraphs>2</Paragraphs>
  <Slides>25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25</vt:i4>
      </vt:variant>
    </vt:vector>
  </HeadingPairs>
  <TitlesOfParts>
    <vt:vector size="26" baseType="lpstr"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JUSTYNIAN</dc:creator>
  <cp:lastModifiedBy>JUSTYNIAN</cp:lastModifiedBy>
  <cp:revision>12</cp:revision>
  <dcterms:created xsi:type="dcterms:W3CDTF">2013-12-30T03:13:27Z</dcterms:created>
  <dcterms:modified xsi:type="dcterms:W3CDTF">2014-02-23T23:53:48Z</dcterms:modified>
</cp:coreProperties>
</file>