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16777-8C65-4981-9A55-0D41D062A2E3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96E5D-9D24-4351-8E0B-73F11694BF5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6814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96E5D-9D24-4351-8E0B-73F11694BF58}" type="slidenum">
              <a:rPr lang="pl-PL" smtClean="0"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owolny kształt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owolny kształt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C21C137-797F-4BB2-8FE3-19FBE2609E66}" type="datetimeFigureOut">
              <a:rPr lang="pl-PL" smtClean="0"/>
              <a:t>2013-08-19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71ABB5-37C2-4A09-9AE0-173CF4897E54}" type="slidenum">
              <a:rPr lang="pl-PL" smtClean="0"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pl/url?sa=i&amp;rct=j&amp;q=&amp;esrc=s&amp;frm=1&amp;source=images&amp;cd=&amp;cad=rja&amp;docid=F2YIkvVu3mU1_M&amp;tbnid=Qk6xq9rY9Z7doM:&amp;ved=0CAUQjRw&amp;url=http://elementarz2.blox.pl/tagi_b/608/owoce.html?PageNumber=4&amp;ei=I629UbuiD8XEtAbosID4BQ&amp;bvm=bv.47883778,d.Yms&amp;psig=AFQjCNFemxxeO2TyD3v08l2Z3J_o-soeYw&amp;ust=137147146530931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pl/url?sa=i&amp;rct=j&amp;q=&amp;esrc=s&amp;frm=1&amp;source=images&amp;cd=&amp;cad=rja&amp;docid=EYpF6oXq-mYq7M&amp;tbnid=UXEiRljzBdUvEM:&amp;ved=0CAUQjRw&amp;url=http://twojezdrowie.warszawa.pl/tag/zdrowa-zywnosc/&amp;ei=4a-9UZKxGMv4sgbQzYHAAQ&amp;bvm=bv.47883778,d.Yms&amp;psig=AFQjCNFk9sZzAe6YGzyzOa1LbQgsFVbs4g&amp;ust=1371472218141719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pl/url?sa=i&amp;rct=j&amp;q=&amp;esrc=s&amp;frm=1&amp;source=images&amp;cd=&amp;cad=rja&amp;docid=06pL7uLu992MdM&amp;tbnid=HM48mn_zyKiWDM:&amp;ved=0CAUQjRw&amp;url=http://iamafoodblog.blogspot.com/2013/02/piramida-zywienia.html&amp;ei=Bbi9UbOnOsTMswaDjoDoDw&amp;bvm=bv.47883778,d.Yms&amp;psig=AFQjCNEZ6l4P0CmBghklOeUIrzb6Mqc5Jg&amp;ust=137147421373545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pl/url?sa=i&amp;rct=j&amp;q=&amp;esrc=s&amp;frm=1&amp;source=images&amp;cd=&amp;cad=rja&amp;docid=81j3NlR4QU4QWM&amp;tbnid=mQKECSovliqgDM:&amp;ved=0CAUQjRw&amp;url=http://kosawtalerzu.blogspot.com/2010/04/28-sowa-smakujac-jak-owoc.html&amp;ei=P7y9UeD4NYbotQbV-4Eo&amp;bvm=bv.47883778,d.Yms&amp;psig=AFQjCNFPzOmJUbrLuWoY5GNXC-UkPccBBg&amp;ust=1371475381762620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google.pl/url?sa=i&amp;rct=j&amp;q=&amp;esrc=s&amp;frm=1&amp;source=images&amp;cd=&amp;docid=fcLHJ0RDy9A0dM&amp;tbnid=PI-iA7gngSmmgM:&amp;ved=0CAUQjRw&amp;url=http://breakfast.blox.pl/2012/05/Kanapka-caprese.html&amp;ei=ybu9Ub6DK8POtQbY1IB4&amp;bvm=bv.47883778,d.Yms&amp;psig=AFQjCNGlrLICEJyjdNGfW4lpnEVCFRFZaw&amp;ust=137147526811423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pl/url?sa=i&amp;rct=j&amp;q=&amp;esrc=s&amp;frm=1&amp;source=images&amp;cd=&amp;cad=rja&amp;docid=ZSfvomej-oQWoM&amp;tbnid=cbK_bCEheYuXdM:&amp;ved=0CAUQjRw&amp;url=http://www.opinie.senior.pl/Bakoma-Jogurt-Premium-Tuskawkowy-390-g,32596.html&amp;ei=G7y9UbytDsOStAat8YDICA&amp;bvm=bv.47883778,d.Yms&amp;psig=AFQjCNGi4m3pMgCudYyskQPystTu5C0Qhg&amp;ust=1371475348530033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pl/url?sa=i&amp;rct=j&amp;q=&amp;esrc=s&amp;frm=1&amp;source=images&amp;cd=&amp;cad=rja&amp;docid=iO-uNwBlgtGlbM&amp;tbnid=BLRhQwAazM2oIM:&amp;ved=0CAUQjRw&amp;url=http://magicsport.pl/foto/sok,pomaranczowy,Z228.html&amp;ei=97u9UcavGYTLswb-u4GAAQ&amp;bvm=bv.47883778,d.Yms&amp;psig=AFQjCNEE67sW4h_zRKbfxWl7CBNaTF6oxg&amp;ust=1371475314360861" TargetMode="Externa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65937" y="476672"/>
            <a:ext cx="8509061" cy="1323439"/>
          </a:xfrm>
          <a:prstGeom prst="rect">
            <a:avLst/>
          </a:prstGeom>
          <a:noFill/>
          <a:effectLst>
            <a:outerShdw blurRad="1041400" dist="50800" dir="5400000" sx="1000" sy="1000" algn="ctr" rotWithShape="0">
              <a:srgbClr val="000000">
                <a:alpha val="77000"/>
              </a:srgbClr>
            </a:outerShdw>
          </a:effectLst>
          <a:scene3d>
            <a:camera prst="orthographicFront">
              <a:rot lat="21299999" lon="19799989" rev="0"/>
            </a:camera>
            <a:lightRig rig="threePt" dir="t"/>
          </a:scene3d>
          <a:sp3d extrusionH="76200" contourW="12700">
            <a:bevelT prst="angle"/>
            <a:bevelB/>
            <a:extrusionClr>
              <a:srgbClr val="00B050"/>
            </a:extrusionClr>
            <a:contourClr>
              <a:srgbClr val="00B050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Zdrowa Żywność</a:t>
            </a:r>
            <a:endParaRPr lang="pl-PL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80" name="Picture 8" descr="http://elementarz2.blox.pl/resource/banan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1772816"/>
            <a:ext cx="2676525" cy="44291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59632" y="404664"/>
            <a:ext cx="5904656" cy="1446550"/>
          </a:xfrm>
          <a:prstGeom prst="rect">
            <a:avLst/>
          </a:prstGeom>
          <a:noFill/>
          <a:ln cap="rnd" cmpd="tri">
            <a:solidFill>
              <a:schemeClr val="tx1"/>
            </a:solidFill>
          </a:ln>
          <a:effectLst>
            <a:outerShdw blurRad="88900" dir="14700000" sx="111000" sy="111000" algn="ctr" rotWithShape="0">
              <a:srgbClr val="000000">
                <a:alpha val="59000"/>
              </a:srgbClr>
            </a:outerShdw>
          </a:effectLst>
          <a:scene3d>
            <a:camera prst="orthographicFront">
              <a:rot lat="21299999" lon="21299997" rev="0"/>
            </a:camera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pl-PL" sz="4000" dirty="0" smtClean="0">
                <a:solidFill>
                  <a:srgbClr val="FF0000"/>
                </a:solidFill>
                <a:latin typeface="Segoe Print" pitchFamily="2" charset="0"/>
              </a:rPr>
              <a:t>Zdrowa żywność  </a:t>
            </a:r>
            <a:r>
              <a:rPr lang="pl-PL" sz="2400" dirty="0" smtClean="0"/>
              <a:t>to taka przy produkcji której nie stosuje się szkodliwych środków chemicznych. </a:t>
            </a:r>
            <a:endParaRPr lang="pl-PL" sz="2400" dirty="0"/>
          </a:p>
        </p:txBody>
      </p:sp>
      <p:pic>
        <p:nvPicPr>
          <p:cNvPr id="16386" name="Picture 2" descr="http://twojezdrowie.warszawa.pl/wp-content/uploads/2012/11/article-zdrowa-zywnosc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"/>
          </a:blip>
          <a:srcRect/>
          <a:stretch>
            <a:fillRect/>
          </a:stretch>
        </p:blipFill>
        <p:spPr bwMode="auto">
          <a:xfrm>
            <a:off x="2483768" y="2780928"/>
            <a:ext cx="4680520" cy="3100846"/>
          </a:xfrm>
          <a:prstGeom prst="rect">
            <a:avLst/>
          </a:prstGeom>
          <a:noFill/>
          <a:effectLst>
            <a:outerShdw blurRad="1270000" dist="342900" dir="14580000" sx="109000" sy="109000" algn="ctr" rotWithShape="0">
              <a:srgbClr val="000000">
                <a:alpha val="84000"/>
              </a:srgbClr>
            </a:outerShdw>
          </a:effectLst>
          <a:scene3d>
            <a:camera prst="orthographicFront">
              <a:rot lat="20999999" lon="20399993" rev="0"/>
            </a:camera>
            <a:lightRig rig="threePt" dir="t"/>
          </a:scene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187624" y="260648"/>
            <a:ext cx="5688632" cy="769441"/>
          </a:xfrm>
          <a:prstGeom prst="rect">
            <a:avLst/>
          </a:prstGeom>
          <a:noFill/>
          <a:effectLst>
            <a:outerShdw blurRad="1270000" dist="774700" dir="21540000" sx="1000" sy="1000" algn="ctr" rotWithShape="0">
              <a:srgbClr val="000000">
                <a:alpha val="91000"/>
              </a:srgbClr>
            </a:outerShdw>
          </a:effectLst>
          <a:scene3d>
            <a:camera prst="orthographicFront">
              <a:rot lat="20999999" lon="600000" rev="0"/>
            </a:camera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pl-PL" sz="4400" dirty="0" smtClean="0"/>
              <a:t>Piramida Żywieniowa</a:t>
            </a:r>
            <a:endParaRPr lang="pl-PL" sz="4400" dirty="0"/>
          </a:p>
        </p:txBody>
      </p:sp>
      <p:pic>
        <p:nvPicPr>
          <p:cNvPr id="17410" name="Picture 2" descr="http://4.bp.blogspot.com/-XObWD7ffIC4/USjKu4ZFyLI/AAAAAAAAARw/nxsv9NYC7ms/s640/piramid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34038"/>
            <a:ext cx="7128792" cy="500449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 rot="5400000">
            <a:off x="6216860" y="3512332"/>
            <a:ext cx="4680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 smtClean="0">
                <a:solidFill>
                  <a:schemeClr val="bg1"/>
                </a:solidFill>
              </a:rPr>
              <a:t>Jak</a:t>
            </a:r>
            <a:r>
              <a:rPr lang="pl-PL" sz="2800" dirty="0" smtClean="0">
                <a:solidFill>
                  <a:schemeClr val="bg1"/>
                </a:solidFill>
              </a:rPr>
              <a:t> </a:t>
            </a:r>
            <a:r>
              <a:rPr lang="pl-PL" sz="4400" dirty="0" smtClean="0">
                <a:solidFill>
                  <a:schemeClr val="bg1"/>
                </a:solidFill>
              </a:rPr>
              <a:t>żyć</a:t>
            </a:r>
            <a:r>
              <a:rPr lang="pl-PL" sz="2800" dirty="0" smtClean="0">
                <a:solidFill>
                  <a:schemeClr val="bg1"/>
                </a:solidFill>
              </a:rPr>
              <a:t> </a:t>
            </a:r>
            <a:r>
              <a:rPr lang="pl-PL" sz="4400" dirty="0" smtClean="0">
                <a:solidFill>
                  <a:schemeClr val="bg1"/>
                </a:solidFill>
              </a:rPr>
              <a:t>zdrowo?</a:t>
            </a:r>
            <a:endParaRPr lang="pl-P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26774" y="764704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chemeClr val="bg1"/>
                </a:solidFill>
              </a:rPr>
              <a:t>Według przedstawionej </a:t>
            </a:r>
            <a:r>
              <a:rPr lang="pl-PL" sz="3600" dirty="0" smtClean="0">
                <a:solidFill>
                  <a:schemeClr val="bg1"/>
                </a:solidFill>
              </a:rPr>
              <a:t>piramidy żywieniowej:</a:t>
            </a:r>
            <a:endParaRPr lang="pl-PL" sz="3600" dirty="0" smtClean="0">
              <a:solidFill>
                <a:schemeClr val="bg1"/>
              </a:solidFill>
            </a:endParaRPr>
          </a:p>
          <a:p>
            <a:endParaRPr lang="pl-PL" sz="2800" dirty="0" smtClean="0">
              <a:latin typeface="Segoe Print" pitchFamily="2" charset="0"/>
            </a:endParaRPr>
          </a:p>
          <a:p>
            <a:r>
              <a:rPr lang="pl-PL" sz="2800" dirty="0" smtClean="0">
                <a:latin typeface="Segoe Print" pitchFamily="2" charset="0"/>
              </a:rPr>
              <a:t>- ćwicz 30 min dziennie!</a:t>
            </a:r>
          </a:p>
          <a:p>
            <a:r>
              <a:rPr lang="pl-PL" sz="2800" dirty="0" smtClean="0">
                <a:latin typeface="Segoe Print" pitchFamily="2" charset="0"/>
              </a:rPr>
              <a:t>- jedz produkty zbożowe 4-5 razy </a:t>
            </a:r>
            <a:r>
              <a:rPr lang="pl-PL" sz="2800" dirty="0" smtClean="0">
                <a:latin typeface="Segoe Print" pitchFamily="2" charset="0"/>
              </a:rPr>
              <a:t>d</a:t>
            </a:r>
            <a:r>
              <a:rPr lang="pl-PL" sz="2800" dirty="0" smtClean="0">
                <a:latin typeface="Segoe Print" pitchFamily="2" charset="0"/>
              </a:rPr>
              <a:t>ziennie!</a:t>
            </a:r>
          </a:p>
          <a:p>
            <a:r>
              <a:rPr lang="pl-PL" sz="2800" dirty="0" smtClean="0">
                <a:latin typeface="Segoe Print" pitchFamily="2" charset="0"/>
              </a:rPr>
              <a:t>- jedz warzywa 4-5 razy dziennie!</a:t>
            </a:r>
          </a:p>
          <a:p>
            <a:r>
              <a:rPr lang="pl-PL" sz="2800" dirty="0" smtClean="0">
                <a:latin typeface="Segoe Print" pitchFamily="2" charset="0"/>
              </a:rPr>
              <a:t>- jedz owoce 3-5 razy dziennie!</a:t>
            </a:r>
          </a:p>
          <a:p>
            <a:r>
              <a:rPr lang="pl-PL" sz="2800" dirty="0" smtClean="0">
                <a:latin typeface="Segoe Print" pitchFamily="2" charset="0"/>
              </a:rPr>
              <a:t>- jedz mleko i przetwory mleczne 3-4 razy 	dziennie!</a:t>
            </a:r>
          </a:p>
          <a:p>
            <a:r>
              <a:rPr lang="pl-PL" sz="2800" dirty="0" smtClean="0">
                <a:latin typeface="Segoe Print" pitchFamily="2" charset="0"/>
              </a:rPr>
              <a:t>- jedz ryby, drób, jajka, chude mięso, tłuszcze  	roślinne 1-2 razy dziennie!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100370"/>
            <a:ext cx="66247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800" dirty="0" smtClean="0">
                <a:solidFill>
                  <a:schemeClr val="bg1"/>
                </a:solidFill>
                <a:latin typeface="Segoe Print" pitchFamily="2" charset="0"/>
              </a:rPr>
              <a:t>Zdrowe Śniadanie </a:t>
            </a:r>
            <a:r>
              <a:rPr lang="pl-PL" sz="2000" dirty="0" smtClean="0">
                <a:solidFill>
                  <a:schemeClr val="bg1"/>
                </a:solidFill>
                <a:latin typeface="Segoe Print" pitchFamily="2" charset="0"/>
              </a:rPr>
              <a:t>składa się z :</a:t>
            </a:r>
            <a:endParaRPr lang="pl-PL" sz="4800" dirty="0">
              <a:solidFill>
                <a:schemeClr val="bg1"/>
              </a:solidFill>
              <a:latin typeface="Segoe Print" pitchFamily="2" charset="0"/>
            </a:endParaRPr>
          </a:p>
        </p:txBody>
      </p:sp>
      <p:pic>
        <p:nvPicPr>
          <p:cNvPr id="18436" name="Picture 4" descr="http://breakfast.blox.pl/resource/caprese_po_IMG_504500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0178" y="3605808"/>
            <a:ext cx="4243300" cy="2830896"/>
          </a:xfrm>
          <a:prstGeom prst="rect">
            <a:avLst/>
          </a:prstGeom>
          <a:noFill/>
        </p:spPr>
      </p:pic>
      <p:pic>
        <p:nvPicPr>
          <p:cNvPr id="18438" name="Picture 6" descr="http://magicsport.pl/img/content/newsy_galeria_zdjec/228_so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844824"/>
            <a:ext cx="2195736" cy="3521968"/>
          </a:xfrm>
          <a:prstGeom prst="rect">
            <a:avLst/>
          </a:prstGeom>
          <a:noFill/>
        </p:spPr>
      </p:pic>
      <p:pic>
        <p:nvPicPr>
          <p:cNvPr id="18440" name="Picture 8" descr="http://www.opinie.senior.pl/zdjecia/Jogurty-kefiry-maslanki/Jogurt-Premium-Tuskawkowy-390-g-34585-bi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700807"/>
            <a:ext cx="2195736" cy="3365029"/>
          </a:xfrm>
          <a:prstGeom prst="rect">
            <a:avLst/>
          </a:prstGeom>
          <a:noFill/>
        </p:spPr>
      </p:pic>
      <p:pic>
        <p:nvPicPr>
          <p:cNvPr id="18442" name="Picture 10" descr="http://4.bp.blogspot.com/_E939lksRe-E/S9lMIDKIyvI/AAAAAAAACGo/LoiTFCMo6tc/s1600/słowa+smakując+jak+owoc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63078" y="841746"/>
            <a:ext cx="3600400" cy="2611835"/>
          </a:xfrm>
          <a:prstGeom prst="rect">
            <a:avLst/>
          </a:prstGeom>
          <a:noFill/>
        </p:spPr>
      </p:pic>
      <p:sp>
        <p:nvSpPr>
          <p:cNvPr id="8" name="pole tekstowe 7"/>
          <p:cNvSpPr txBox="1"/>
          <p:nvPr/>
        </p:nvSpPr>
        <p:spPr>
          <a:xfrm>
            <a:off x="2220178" y="3605808"/>
            <a:ext cx="2052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</a:rPr>
              <a:t>kanapki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4663278" y="123914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</a:rPr>
              <a:t>owocu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6660232" y="191683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</a:rPr>
              <a:t>szklanki </a:t>
            </a:r>
            <a:r>
              <a:rPr lang="pl-PL" sz="2400" dirty="0" smtClean="0">
                <a:solidFill>
                  <a:schemeClr val="bg1"/>
                </a:solidFill>
              </a:rPr>
              <a:t>soku</a:t>
            </a:r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955374" y="5021256"/>
            <a:ext cx="1264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</a:rPr>
              <a:t>jogurt</a:t>
            </a:r>
            <a:r>
              <a:rPr lang="pl-PL" sz="2800" dirty="0" smtClean="0">
                <a:solidFill>
                  <a:schemeClr val="bg1"/>
                </a:solidFill>
              </a:rPr>
              <a:t>u</a:t>
            </a:r>
            <a:endParaRPr lang="pl-PL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Techniczny">
  <a:themeElements>
    <a:clrScheme name="Niestandardowy 1">
      <a:dk1>
        <a:srgbClr val="0C0C0C"/>
      </a:dk1>
      <a:lt1>
        <a:sysClr val="window" lastClr="FFFFFF"/>
      </a:lt1>
      <a:dk2>
        <a:srgbClr val="00B050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zny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102</TotalTime>
  <Words>75</Words>
  <Application>Microsoft Office PowerPoint</Application>
  <PresentationFormat>Pokaz na ekranie (4:3)</PresentationFormat>
  <Paragraphs>18</Paragraphs>
  <Slides>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Techniczny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Zdrowe zywienie</dc:title>
  <dc:creator>Dorota</dc:creator>
  <cp:lastModifiedBy>Dorota</cp:lastModifiedBy>
  <cp:revision>10</cp:revision>
  <dcterms:created xsi:type="dcterms:W3CDTF">2013-06-16T11:58:53Z</dcterms:created>
  <dcterms:modified xsi:type="dcterms:W3CDTF">2013-08-19T08:03:19Z</dcterms:modified>
</cp:coreProperties>
</file>