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5" r:id="rId8"/>
    <p:sldId id="264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718" autoAdjust="0"/>
  </p:normalViewPr>
  <p:slideViewPr>
    <p:cSldViewPr>
      <p:cViewPr varScale="1">
        <p:scale>
          <a:sx n="57" d="100"/>
          <a:sy n="57" d="100"/>
        </p:scale>
        <p:origin x="-15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DCB24C0A-E169-4611-B981-6B9DF48205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9689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A04C8BA-66BF-41CA-97F7-6F9641F28EE9}" type="slidenum">
              <a:rPr lang="pl-PL">
                <a:latin typeface="Arial" charset="0"/>
              </a:rPr>
              <a:pPr eaLnBrk="1" hangingPunct="1"/>
              <a:t>5</a:t>
            </a:fld>
            <a:endParaRPr lang="pl-PL">
              <a:latin typeface="Arial" charset="0"/>
            </a:endParaRPr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095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noProof="0" smtClean="0"/>
              <a:t>Kliknij, aby edytować styl wzorca tytułu</a:t>
            </a:r>
          </a:p>
        </p:txBody>
      </p:sp>
      <p:sp>
        <p:nvSpPr>
          <p:cNvPr id="1095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pl-PL" noProof="0" smtClean="0"/>
              <a:t>Kliknij, aby edytować styl wzorca podtytułu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2F4E7C6-9F82-4AD0-849E-1143C8BC764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0878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0D2E5-C672-44A3-A012-E68906EC617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81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A2EE9-8413-400A-B7D2-BE6F1C4D4F6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5610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ytuł i 2 elementy zawartości nad tek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half" idx="3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37401-5F58-43FF-B562-812227604E3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36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E6AA8-F039-4EE9-A6C8-1CC0BF1BFA6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607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1BA02-22E7-4C37-9442-F9FF7325FC6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9387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6BDEF-9417-4CFD-826D-43D5BA97CC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047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8C392-07F6-4858-BB3B-870EEF95FDC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5182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5CCBE-6F9B-4313-9E81-6F64F06B3FA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1810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A73B3-0F6A-49E0-B0AA-525F4D505A2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9571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1BC84-F481-41B7-A1AB-A87586310B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2801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3C303-2DE2-45FB-9FB5-519A9CB7086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358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pl-PL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pl-PL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pl-PL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pl-PL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pl-PL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pl-PL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pl-PL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85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85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85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0576309-D1B9-46B8-9C67-F03292945F6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l-PL" sz="4000" smtClean="0"/>
              <a:t>             </a:t>
            </a:r>
            <a:r>
              <a:rPr lang="pl-PL" sz="8800" smtClean="0"/>
              <a:t>Papier</a:t>
            </a:r>
            <a:r>
              <a:rPr lang="pl-PL" sz="4000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pl-PL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5300" smtClean="0"/>
              <a:t>Jak wytwarza się papier.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944" y="1844824"/>
            <a:ext cx="8415536" cy="4104455"/>
          </a:xfrm>
        </p:spPr>
        <p:txBody>
          <a:bodyPr anchor="ctr"/>
          <a:lstStyle/>
          <a:p>
            <a:pPr eaLnBrk="1" hangingPunct="1"/>
            <a:r>
              <a:rPr lang="pl-PL" sz="2300" dirty="0" smtClean="0"/>
              <a:t>Centrala masowa  przygotowuje masy w kadziach w zależności od określonych receptur </a:t>
            </a:r>
            <a:r>
              <a:rPr lang="pl-PL" sz="2300" dirty="0" smtClean="0"/>
              <a:t>papieru.</a:t>
            </a:r>
          </a:p>
          <a:p>
            <a:pPr eaLnBrk="1" hangingPunct="1"/>
            <a:r>
              <a:rPr lang="pl-PL" sz="2300" dirty="0" smtClean="0"/>
              <a:t>Masy </a:t>
            </a:r>
            <a:r>
              <a:rPr lang="pl-PL" sz="2300" dirty="0" smtClean="0"/>
              <a:t>są łączone w jednej kadzi maszynowej w tzn. masę papierniczą, po czym poprzez systemy oczyszczania masy są pompowane do </a:t>
            </a:r>
            <a:r>
              <a:rPr lang="pl-PL" sz="2300" dirty="0" smtClean="0"/>
              <a:t>wlewu.</a:t>
            </a:r>
            <a:endParaRPr lang="pl-PL" sz="2300" dirty="0" smtClean="0"/>
          </a:p>
          <a:p>
            <a:pPr eaLnBrk="1" hangingPunct="1"/>
            <a:r>
              <a:rPr lang="pl-PL" sz="2300" dirty="0" smtClean="0"/>
              <a:t>Z wlewu masa papiernicza jest wylewana (z określoną prędkością) na sito, obracające się po stole sitowym, gdzie następuje spilśnianie (czyli łączenie włókien w zwartą masę) i odwadnianie masy papierniczej</a:t>
            </a:r>
            <a:r>
              <a:rPr lang="pl-PL" sz="2300" dirty="0" smtClean="0"/>
              <a:t>.</a:t>
            </a:r>
            <a:endParaRPr lang="pl-PL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5300" smtClean="0"/>
              <a:t>Jak wytwarza się papier.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944" y="1844824"/>
            <a:ext cx="8415536" cy="4752527"/>
          </a:xfrm>
        </p:spPr>
        <p:txBody>
          <a:bodyPr anchor="ctr"/>
          <a:lstStyle/>
          <a:p>
            <a:pPr eaLnBrk="1" hangingPunct="1"/>
            <a:r>
              <a:rPr lang="pl-PL" sz="2300" dirty="0" smtClean="0"/>
              <a:t>Poprzez </a:t>
            </a:r>
            <a:r>
              <a:rPr lang="pl-PL" sz="2300" dirty="0" smtClean="0"/>
              <a:t>system filców i ciężkich pras (np. granitowych) jest dalej odwadniany, i przechodzi do grup (nagrzanych parą wodną) </a:t>
            </a:r>
            <a:r>
              <a:rPr lang="pl-PL" sz="2300" dirty="0" smtClean="0"/>
              <a:t>cylindrów  i </a:t>
            </a:r>
            <a:r>
              <a:rPr lang="pl-PL" sz="2300" dirty="0" smtClean="0"/>
              <a:t>wałków </a:t>
            </a:r>
            <a:r>
              <a:rPr lang="pl-PL" sz="2300" dirty="0" smtClean="0"/>
              <a:t>suszących. </a:t>
            </a:r>
          </a:p>
          <a:p>
            <a:pPr eaLnBrk="1" hangingPunct="1"/>
            <a:r>
              <a:rPr lang="pl-PL" sz="2300" dirty="0" smtClean="0"/>
              <a:t>Po </a:t>
            </a:r>
            <a:r>
              <a:rPr lang="pl-PL" sz="2300" dirty="0" smtClean="0"/>
              <a:t>uzyskaniu właściwej wilgotności (7,5 – 8,0 procent) jest wygładzany za pomocą systemu ciężkich wałów zwanych kalandrem (przy papierach gładkich</a:t>
            </a:r>
            <a:r>
              <a:rPr lang="pl-PL" sz="2300" dirty="0" smtClean="0"/>
              <a:t>). </a:t>
            </a:r>
          </a:p>
          <a:p>
            <a:pPr eaLnBrk="1" hangingPunct="1"/>
            <a:r>
              <a:rPr lang="pl-PL" sz="2300" dirty="0" smtClean="0"/>
              <a:t>Następnie </a:t>
            </a:r>
            <a:r>
              <a:rPr lang="pl-PL" sz="2300" dirty="0" smtClean="0"/>
              <a:t>jest nawijany w tambory, przewijany i krojony na role o szerokościach określonych przez odbiorców (np. drukarnie, </a:t>
            </a:r>
            <a:r>
              <a:rPr lang="pl-PL" sz="2300" dirty="0" smtClean="0"/>
              <a:t>hurtownie i </a:t>
            </a:r>
            <a:r>
              <a:rPr lang="pl-PL" sz="2300" dirty="0" smtClean="0"/>
              <a:t>innych przetwórców</a:t>
            </a:r>
            <a:r>
              <a:rPr lang="pl-PL" sz="2300" dirty="0" smtClean="0"/>
              <a:t>). </a:t>
            </a:r>
          </a:p>
          <a:p>
            <a:pPr eaLnBrk="1" hangingPunct="1"/>
            <a:r>
              <a:rPr lang="pl-PL" sz="2300" dirty="0" smtClean="0"/>
              <a:t>Role </a:t>
            </a:r>
            <a:r>
              <a:rPr lang="pl-PL" sz="2300" dirty="0" smtClean="0"/>
              <a:t>są ważone, pakowane, etykietowane i składane w magazynie papieru.</a:t>
            </a:r>
          </a:p>
        </p:txBody>
      </p:sp>
    </p:spTree>
    <p:extLst>
      <p:ext uri="{BB962C8B-B14F-4D97-AF65-F5344CB8AC3E}">
        <p14:creationId xmlns:p14="http://schemas.microsoft.com/office/powerpoint/2010/main" val="128661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            </a:t>
            </a:r>
            <a:r>
              <a:rPr lang="pl-PL" sz="8800" smtClean="0"/>
              <a:t>Papier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187450" y="1989138"/>
            <a:ext cx="7772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pl-PL" dirty="0" smtClean="0"/>
              <a:t>1</a:t>
            </a:r>
            <a:r>
              <a:rPr lang="pl-PL" dirty="0" smtClean="0"/>
              <a:t>. Zużycie </a:t>
            </a:r>
            <a:r>
              <a:rPr lang="pl-PL" dirty="0" smtClean="0"/>
              <a:t>papieru.</a:t>
            </a:r>
          </a:p>
          <a:p>
            <a:pPr eaLnBrk="1" hangingPunct="1">
              <a:buFont typeface="Wingdings" pitchFamily="2" charset="2"/>
              <a:buNone/>
            </a:pPr>
            <a:r>
              <a:rPr lang="pl-PL" dirty="0" smtClean="0"/>
              <a:t>2</a:t>
            </a:r>
            <a:r>
              <a:rPr lang="pl-PL" dirty="0" smtClean="0"/>
              <a:t>. Na </a:t>
            </a:r>
            <a:r>
              <a:rPr lang="pl-PL" dirty="0" smtClean="0"/>
              <a:t>czym dawniej pisano.</a:t>
            </a:r>
          </a:p>
          <a:p>
            <a:pPr eaLnBrk="1" hangingPunct="1">
              <a:buFont typeface="Wingdings" pitchFamily="2" charset="2"/>
              <a:buNone/>
            </a:pPr>
            <a:r>
              <a:rPr lang="pl-PL" dirty="0" smtClean="0"/>
              <a:t>3</a:t>
            </a:r>
            <a:r>
              <a:rPr lang="pl-PL" dirty="0" smtClean="0"/>
              <a:t>. Rodzaje </a:t>
            </a:r>
            <a:r>
              <a:rPr lang="pl-PL" dirty="0" smtClean="0"/>
              <a:t>papieru.</a:t>
            </a:r>
          </a:p>
          <a:p>
            <a:pPr eaLnBrk="1" hangingPunct="1">
              <a:buFont typeface="Wingdings" pitchFamily="2" charset="2"/>
              <a:buNone/>
            </a:pPr>
            <a:r>
              <a:rPr lang="pl-PL" dirty="0" smtClean="0"/>
              <a:t>4</a:t>
            </a:r>
            <a:r>
              <a:rPr lang="pl-PL" dirty="0" smtClean="0"/>
              <a:t>. Narzędzia </a:t>
            </a:r>
            <a:r>
              <a:rPr lang="pl-PL" dirty="0" smtClean="0"/>
              <a:t>do obróbki.</a:t>
            </a:r>
          </a:p>
          <a:p>
            <a:pPr eaLnBrk="1" hangingPunct="1">
              <a:buFont typeface="Wingdings" pitchFamily="2" charset="2"/>
              <a:buNone/>
            </a:pPr>
            <a:r>
              <a:rPr lang="pl-PL" dirty="0" smtClean="0"/>
              <a:t>5</a:t>
            </a:r>
            <a:r>
              <a:rPr lang="pl-PL" dirty="0" smtClean="0"/>
              <a:t>. Jak </a:t>
            </a:r>
            <a:r>
              <a:rPr lang="pl-PL" dirty="0" smtClean="0"/>
              <a:t>wytwarza się papier.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5300" smtClean="0"/>
              <a:t>      Zużycie papieru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	Zużywamy dziś bardzo dużo papieru i mało kto myśli o tym, że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nawet po jego wykorzystaniu wyrzucanie tego produktu jest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niewybaczalnym marnotrawstwem. Dzisiaj papieru mamy w bród,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ale jeszcze w czasach naszych dziadków papierowe opakowania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były rzadkością. Chodziło się wówczas na targ po zakupy z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wielkimi skórzanymi torbami lub wiklinowymi koszami. Obecnie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używa się dużych ilości papieru, szczególnie w sklepach i domach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towarowych. Sprzedaje się towary w jednorazowych opakowaniach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z papieru i tektury, które potem wyrzuca się do śmieci. Każdy z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nas wyrzuca setki kilogramów papieru nie myśląc o tym, że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przyczynia się w ten sposób do niszczenia lasów. Z nich bowiem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pochodzi drewno używane do produkcji papieru.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5300" smtClean="0"/>
              <a:t>Na czym dawniej pisano.</a:t>
            </a:r>
          </a:p>
        </p:txBody>
      </p:sp>
      <p:sp>
        <p:nvSpPr>
          <p:cNvPr id="6147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1187450" y="1989138"/>
            <a:ext cx="7772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1800" smtClean="0"/>
              <a:t>	</a:t>
            </a:r>
            <a:r>
              <a:rPr lang="pl-PL" sz="2000" smtClean="0"/>
              <a:t>Pomyślmy przez chwilę, co by się stało, gdyby nagle zniknął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cały papier. Dawniej produkt ten był tak cenny i drogi, że używano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go wyłącznie do pisania. Jeszcze wcześniej, kiedy nie znano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sposobu produkcji papieru, trzeba było rysować i pisać na innych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materiałach. Ryto, np. w kamieniu, jak czyniły to ludy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pierwotne albo też kreślono</a:t>
            </a:r>
            <a:r>
              <a:rPr lang="pl-PL" sz="2000" b="1" smtClean="0"/>
              <a:t> </a:t>
            </a:r>
            <a:r>
              <a:rPr lang="pl-PL" sz="2000" smtClean="0"/>
              <a:t>znaki na miękkich jeszcze</a:t>
            </a:r>
            <a:r>
              <a:rPr lang="pl-PL" sz="2000" b="1" smtClean="0"/>
              <a:t> </a:t>
            </a:r>
            <a:endParaRPr lang="pl-PL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tabliczkach glinianych, jak robili to Sumerowie. Uczniowie w</a:t>
            </a:r>
            <a:endParaRPr lang="pl-PL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starożytnym Rzymie wydrapywali</a:t>
            </a:r>
            <a:r>
              <a:rPr lang="pl-PL" sz="2000" b="1" smtClean="0"/>
              <a:t> </a:t>
            </a:r>
            <a:r>
              <a:rPr lang="pl-PL" sz="2000" smtClean="0"/>
              <a:t>natomiast</a:t>
            </a:r>
            <a:r>
              <a:rPr lang="pl-PL" sz="2000" b="1" smtClean="0"/>
              <a:t> </a:t>
            </a:r>
            <a:r>
              <a:rPr lang="pl-PL" sz="2000" smtClean="0"/>
              <a:t>litery</a:t>
            </a:r>
            <a:r>
              <a:rPr lang="pl-PL" sz="2000" b="1" smtClean="0"/>
              <a:t> </a:t>
            </a:r>
            <a:r>
              <a:rPr lang="pl-PL" sz="2000" smtClean="0"/>
              <a:t>ostrym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narzędziem na tabliczkach drewnianych, pokrytych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woskiem. </a:t>
            </a:r>
            <a:endParaRPr lang="pl-PL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5300" smtClean="0"/>
              <a:t>Na czym dawniej pisano.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Dawniej Egipcjanie pisali na papirusie. Papirus to cienkie kartki,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które tworzy się ze splecionych i prasowanych włókien rośliny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noszącej tą samą nazwę, co ten rodzaj papieru. Roślina ta rośnie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do dziś nad brzegami Nilu. Na takich właśnie kartkach stawiali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swoje hieroglify.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Tam, gdzie nie rósł papirus, ludy starożytne używały do pisania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delikatnych, a zarazem trwałych kart, otrzymywanych ze specjalnie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spreparowanej (czyli przygotowanej w odpowiednich substancjach)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i odpowiednio wyprawionej skóry niektórych zwierząt. Te pokryte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pismem skóry przechowywane w zwojach nazwano pergaminami,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od</a:t>
            </a:r>
            <a:r>
              <a:rPr lang="pl-PL" sz="2000" b="1" smtClean="0"/>
              <a:t> </a:t>
            </a:r>
            <a:r>
              <a:rPr lang="pl-PL" sz="2000" smtClean="0"/>
              <a:t>nazwy greckiego miasta Pergamon, gdzie, jak się wydaje,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000" smtClean="0"/>
              <a:t>zostały wytworzone po raz pierwszy.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5300" smtClean="0"/>
              <a:t>Na czym dawniej pisano.</a:t>
            </a:r>
            <a:r>
              <a:rPr lang="pl-PL" smtClean="0"/>
              <a:t> </a:t>
            </a:r>
          </a:p>
        </p:txBody>
      </p:sp>
      <p:sp>
        <p:nvSpPr>
          <p:cNvPr id="8195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1182688" y="5734050"/>
            <a:ext cx="7772400" cy="1008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pl-PL" sz="2800" smtClean="0"/>
              <a:t>       Papirus                            Pergamin</a:t>
            </a:r>
          </a:p>
        </p:txBody>
      </p:sp>
      <p:pic>
        <p:nvPicPr>
          <p:cNvPr id="8196" name="Picture 8" descr="papirus"/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7600" y="1988840"/>
            <a:ext cx="3166368" cy="3865759"/>
          </a:xfr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1" descr="pergamin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6097" y="2017713"/>
            <a:ext cx="2985592" cy="3734584"/>
          </a:xfr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5300" smtClean="0"/>
              <a:t>      Rodzaje papieru.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266528"/>
            <a:ext cx="8352928" cy="4114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l-PL" sz="2200" b="1" dirty="0" smtClean="0"/>
              <a:t>Istnieje wiele rodzajów papieru: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pl-PL" sz="2300" dirty="0" smtClean="0"/>
              <a:t>afiszowy, biblijny, biurowy, do maszyn do pisania,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pl-PL" sz="2300" dirty="0" smtClean="0"/>
              <a:t>do pisania zwykły, dziełowy, drukowy zwykły, fotograficzny,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pl-PL" sz="2300" dirty="0" smtClean="0"/>
              <a:t>gazetowy, graficzny, ilustracyjny, kalkujący, kopertowy,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pl-PL" sz="2300" dirty="0" smtClean="0"/>
              <a:t>kwitariuszowy, książkowy, litograficzny, lotniczy, mapowy,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pl-PL" sz="2300" dirty="0" smtClean="0"/>
              <a:t>offsetowy, okładkowy zwykły, ozdobny,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pl-PL" sz="2300" dirty="0" smtClean="0"/>
              <a:t>pergaminowy, piórkowy, powielaczowy, rotaprintowy,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pl-PL" sz="2300" dirty="0" smtClean="0"/>
              <a:t>powielaczowy zwykły, przebitkowy, </a:t>
            </a:r>
            <a:r>
              <a:rPr lang="pl-PL" sz="2300" dirty="0" smtClean="0"/>
              <a:t>samokopiujący, samoprzylepny,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pl-PL" sz="2300" dirty="0" smtClean="0"/>
              <a:t>wartościowy, wklęsłodrukowy, zapałczany, zeszytowy, pelur,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pl-PL" sz="2300" dirty="0" smtClean="0"/>
              <a:t>kalka </a:t>
            </a:r>
            <a:r>
              <a:rPr lang="pl-PL" sz="2300" dirty="0" smtClean="0"/>
              <a:t>techniczna, papier kredowy itd.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pl-P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5300" smtClean="0"/>
              <a:t>Narzędzia do obróbki.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l-PL" sz="2400" b="1" dirty="0" smtClean="0"/>
              <a:t>Narzędzia do obróbki papieru to np</a:t>
            </a:r>
            <a:r>
              <a:rPr lang="pl-PL" sz="2400" dirty="0" smtClean="0"/>
              <a:t>.: </a:t>
            </a:r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linijka,</a:t>
            </a:r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ekierka,</a:t>
            </a:r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cyrkiel,</a:t>
            </a:r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nożyczki,</a:t>
            </a:r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nóż do tapet,</a:t>
            </a:r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dziurkacz,</a:t>
            </a:r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klej,</a:t>
            </a:r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igła z nitką,</a:t>
            </a:r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zszywacz.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5300" smtClean="0"/>
              <a:t>Jak wytwarza się papier.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060848"/>
            <a:ext cx="8357864" cy="432048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pl-PL" sz="2300" dirty="0" smtClean="0"/>
              <a:t>		Prawdziwy </a:t>
            </a:r>
            <a:r>
              <a:rPr lang="pl-PL" sz="2300" dirty="0" smtClean="0"/>
              <a:t>papier stworzyli Chińczycy, prawie dwa tysiące lat temu. </a:t>
            </a:r>
            <a:r>
              <a:rPr lang="pl-PL" sz="2300" dirty="0" smtClean="0"/>
              <a:t>Wyrabiali </a:t>
            </a:r>
            <a:r>
              <a:rPr lang="pl-PL" sz="2300" dirty="0" smtClean="0"/>
              <a:t>go z konopi i kory morwowej. Uzyskany surowiec </a:t>
            </a:r>
            <a:r>
              <a:rPr lang="pl-PL" sz="2300" dirty="0" smtClean="0"/>
              <a:t>rozgniatali </a:t>
            </a:r>
            <a:r>
              <a:rPr lang="pl-PL" sz="2300" dirty="0" smtClean="0"/>
              <a:t>i mieszali z wodą. Masę wylewali na sita, na których </a:t>
            </a:r>
            <a:r>
              <a:rPr lang="pl-PL" sz="2300" dirty="0" smtClean="0"/>
              <a:t>formowali </a:t>
            </a:r>
            <a:r>
              <a:rPr lang="pl-PL" sz="2300" dirty="0" smtClean="0"/>
              <a:t>arkusze papieru. Jeszcze pięćset lat temu </a:t>
            </a:r>
            <a:r>
              <a:rPr lang="pl-PL" sz="2300" dirty="0" smtClean="0"/>
              <a:t>produkowano papier </a:t>
            </a:r>
            <a:r>
              <a:rPr lang="pl-PL" sz="2300" dirty="0" smtClean="0"/>
              <a:t>rozcierając na miazgę szmaty i inne włókniste surowce </a:t>
            </a:r>
            <a:r>
              <a:rPr lang="pl-PL" sz="2300" dirty="0" smtClean="0"/>
              <a:t>roślinne</a:t>
            </a:r>
            <a:r>
              <a:rPr lang="pl-PL" sz="2300" dirty="0" smtClean="0"/>
              <a:t>, ale kiedy wraz z wynalezieniem druku jego zużycie </a:t>
            </a:r>
            <a:r>
              <a:rPr lang="pl-PL" sz="2300" dirty="0" smtClean="0"/>
              <a:t>wzrosło</a:t>
            </a:r>
            <a:r>
              <a:rPr lang="pl-PL" sz="2300" dirty="0" smtClean="0"/>
              <a:t>, trzeba było znaleźć surowiec tańszy i bardziej </a:t>
            </a:r>
            <a:r>
              <a:rPr lang="pl-PL" sz="2300" dirty="0" smtClean="0"/>
              <a:t>rozpowszechniony</a:t>
            </a:r>
            <a:r>
              <a:rPr lang="pl-PL" sz="2300" dirty="0" smtClean="0"/>
              <a:t>. Szerszenie, które budują gniazda z przeżutych </a:t>
            </a:r>
            <a:r>
              <a:rPr lang="pl-PL" sz="2300" dirty="0" smtClean="0"/>
              <a:t>włókien </a:t>
            </a:r>
            <a:r>
              <a:rPr lang="pl-PL" sz="2300" dirty="0" smtClean="0"/>
              <a:t>drewna, nasunęły pomysł użycia miazgi drzewnej </a:t>
            </a:r>
            <a:r>
              <a:rPr lang="pl-PL" sz="2300" dirty="0" smtClean="0"/>
              <a:t>zmieszanej </a:t>
            </a:r>
            <a:r>
              <a:rPr lang="pl-PL" sz="2300" dirty="0" smtClean="0"/>
              <a:t>z innymi substancjami. Od tamtego czasu zwykły papier </a:t>
            </a:r>
            <a:r>
              <a:rPr lang="pl-PL" sz="2300" dirty="0" smtClean="0"/>
              <a:t>wytwarza </a:t>
            </a:r>
            <a:r>
              <a:rPr lang="pl-PL" sz="2300" dirty="0" smtClean="0"/>
              <a:t>się z masy otrzymywanej z drewna.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pl-P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eszaniny">
  <a:themeElements>
    <a:clrScheme name="Mieszaniny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ieszaniny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ieszaniny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eszaniny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eszaniny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eszaniny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eszaniny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eszaniny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289</TotalTime>
  <Words>473</Words>
  <Application>Microsoft Office PowerPoint</Application>
  <PresentationFormat>Pokaz na ekranie (4:3)</PresentationFormat>
  <Paragraphs>88</Paragraphs>
  <Slides>11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Tahoma</vt:lpstr>
      <vt:lpstr>Arial</vt:lpstr>
      <vt:lpstr>Wingdings</vt:lpstr>
      <vt:lpstr>Mieszaniny</vt:lpstr>
      <vt:lpstr>             Papier </vt:lpstr>
      <vt:lpstr>            Papier</vt:lpstr>
      <vt:lpstr>      Zużycie papieru</vt:lpstr>
      <vt:lpstr>Na czym dawniej pisano.</vt:lpstr>
      <vt:lpstr>Na czym dawniej pisano.</vt:lpstr>
      <vt:lpstr>Na czym dawniej pisano. </vt:lpstr>
      <vt:lpstr>      Rodzaje papieru.</vt:lpstr>
      <vt:lpstr>Narzędzia do obróbki.</vt:lpstr>
      <vt:lpstr>Jak wytwarza się papier.</vt:lpstr>
      <vt:lpstr>Jak wytwarza się papier.</vt:lpstr>
      <vt:lpstr>Jak wytwarza się papier.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Papier</dc:title>
  <dc:creator>Dorota</dc:creator>
  <cp:lastModifiedBy>Dorota</cp:lastModifiedBy>
  <cp:revision>5</cp:revision>
  <dcterms:created xsi:type="dcterms:W3CDTF">2013-06-16T13:34:01Z</dcterms:created>
  <dcterms:modified xsi:type="dcterms:W3CDTF">2013-08-13T09:56:00Z</dcterms:modified>
</cp:coreProperties>
</file>