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CB05C95-E952-4F45-95A0-84DA9DD788D3}" type="datetimeFigureOut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71B4E6-804E-4448-A3E9-0267438157D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DE9E5BF-DA1B-4064-8560-0FAF42C5E618}" type="datetimeFigureOut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39A88CF-6AB3-408B-8B08-A1606C6262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D0A77-3E21-4906-8F35-760B13D35AB4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95E76-FC06-49BB-ADAD-CB1F2143E8F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08FFA-2859-4B5B-B5DF-688E0F2E236F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FE893-DD4C-488C-91AE-A0C85CB997A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990FD-8339-4A3A-A96F-7D142A81D1E3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0C43E-A4E5-42BD-8DEE-5CC82AE529E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4835B-6DE7-4739-A050-4C33EACEF436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20781-A85B-4DED-B3F9-77D9EDA48CA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5286-B1BE-446A-B8FA-378454D2B63A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A5156-A39E-4EF1-B253-F6774A96D0E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0CFB2-6196-435C-ADDB-881233C42162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3A5C8-F250-4E18-9C89-B26B6ABE75D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FC9DF-AD23-4EAE-AA85-3428EB849ED8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9FD75-E050-4EAD-B571-E71CD237C4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084A5-CBC8-4F66-B48D-B8BA4B5A6306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75D6C-2E70-47D9-9BFD-ADD5E7CC669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9BE70-CA3C-4152-9B05-AF5FE7A606FC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4E619-D3D3-400A-8B1C-3389A72EABB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B3ACD-4E29-43B7-A95A-28155DCDB387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598C1-9D43-435F-B049-F94C306B13C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0B6A2-5C6F-429A-8772-9493F45D5175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A2D81-0F55-4236-A67F-61950E1D7C2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D3939F-BFB9-47B3-9C2A-42E1E8D101BD}" type="datetime1">
              <a:rPr lang="pl-PL"/>
              <a:pPr>
                <a:defRPr/>
              </a:pPr>
              <a:t>2013-04-30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68CC97-3E96-4885-9BEF-5CC697F1003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tlopokaz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>
            <a:spLocks noChangeArrowheads="1"/>
          </p:cNvSpPr>
          <p:nvPr/>
        </p:nvSpPr>
        <p:spPr bwMode="auto">
          <a:xfrm>
            <a:off x="323850" y="1844675"/>
            <a:ext cx="85693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4000" b="1" dirty="0" smtClean="0">
                <a:solidFill>
                  <a:srgbClr val="663300"/>
                </a:solidFill>
                <a:latin typeface="Tahoma" pitchFamily="34" charset="0"/>
                <a:cs typeface="Tahoma" pitchFamily="34" charset="0"/>
              </a:rPr>
              <a:t>Wzrost ciasta</a:t>
            </a:r>
            <a:endParaRPr lang="pl-PL" sz="4000" b="1" dirty="0">
              <a:solidFill>
                <a:srgbClr val="6633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anusz\Desktop\cias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0" y="104775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</TotalTime>
  <Words>2</Words>
  <Application>Microsoft Office PowerPoint</Application>
  <PresentationFormat>Pokaz na ekranie (4:3)</PresentationFormat>
  <Paragraphs>1</Paragraphs>
  <Slides>3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</vt:i4>
      </vt:variant>
    </vt:vector>
  </HeadingPairs>
  <TitlesOfParts>
    <vt:vector size="7" baseType="lpstr">
      <vt:lpstr>Arial</vt:lpstr>
      <vt:lpstr>Calibri</vt:lpstr>
      <vt:lpstr>Tahoma</vt:lpstr>
      <vt:lpstr>Motyw pakietu Office</vt:lpstr>
      <vt:lpstr>Slajd 1</vt:lpstr>
      <vt:lpstr>Slajd 2</vt:lpstr>
      <vt:lpstr>Slajd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Politechnika Radomska</dc:creator>
  <cp:lastModifiedBy>Janusz</cp:lastModifiedBy>
  <cp:revision>67</cp:revision>
  <dcterms:created xsi:type="dcterms:W3CDTF">2010-12-13T14:25:53Z</dcterms:created>
  <dcterms:modified xsi:type="dcterms:W3CDTF">2013-04-30T04:13:10Z</dcterms:modified>
</cp:coreProperties>
</file>