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8" r:id="rId3"/>
    <p:sldId id="259" r:id="rId4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82" autoAdjust="0"/>
    <p:restoredTop sz="94660"/>
  </p:normalViewPr>
  <p:slideViewPr>
    <p:cSldViewPr snapToGrid="0">
      <p:cViewPr varScale="1">
        <p:scale>
          <a:sx n="64" d="100"/>
          <a:sy n="64" d="100"/>
        </p:scale>
        <p:origin x="-145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CB05C95-E952-4F45-95A0-84DA9DD788D3}" type="datetimeFigureOut">
              <a:rPr lang="pl-PL"/>
              <a:pPr>
                <a:defRPr/>
              </a:pPr>
              <a:t>2013-04-30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A71B4E6-804E-4448-A3E9-0267438157D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DE9E5BF-DA1B-4064-8560-0FAF42C5E618}" type="datetimeFigureOut">
              <a:rPr lang="pl-PL"/>
              <a:pPr>
                <a:defRPr/>
              </a:pPr>
              <a:t>2013-04-30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  <a:endParaRPr lang="pl-PL" noProof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39A88CF-6AB3-408B-8B08-A1606C62624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AD0A77-3E21-4906-8F35-760B13D35AB4}" type="datetime1">
              <a:rPr lang="pl-PL"/>
              <a:pPr>
                <a:defRPr/>
              </a:pPr>
              <a:t>2013-04-30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595E76-FC06-49BB-ADAD-CB1F2143E8F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008FFA-2859-4B5B-B5DF-688E0F2E236F}" type="datetime1">
              <a:rPr lang="pl-PL"/>
              <a:pPr>
                <a:defRPr/>
              </a:pPr>
              <a:t>2013-04-30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FE893-DD4C-488C-91AE-A0C85CB997A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1990FD-8339-4A3A-A96F-7D142A81D1E3}" type="datetime1">
              <a:rPr lang="pl-PL"/>
              <a:pPr>
                <a:defRPr/>
              </a:pPr>
              <a:t>2013-04-30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10C43E-A4E5-42BD-8DEE-5CC82AE529E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84835B-6DE7-4739-A050-4C33EACEF436}" type="datetime1">
              <a:rPr lang="pl-PL"/>
              <a:pPr>
                <a:defRPr/>
              </a:pPr>
              <a:t>2013-04-30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B20781-A85B-4DED-B3F9-77D9EDA48CA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15286-B1BE-446A-B8FA-378454D2B63A}" type="datetime1">
              <a:rPr lang="pl-PL"/>
              <a:pPr>
                <a:defRPr/>
              </a:pPr>
              <a:t>2013-04-30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3A5156-A39E-4EF1-B253-F6774A96D0E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40CFB2-6196-435C-ADDB-881233C42162}" type="datetime1">
              <a:rPr lang="pl-PL"/>
              <a:pPr>
                <a:defRPr/>
              </a:pPr>
              <a:t>2013-04-30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3A5C8-F250-4E18-9C89-B26B6ABE75D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6FC9DF-AD23-4EAE-AA85-3428EB849ED8}" type="datetime1">
              <a:rPr lang="pl-PL"/>
              <a:pPr>
                <a:defRPr/>
              </a:pPr>
              <a:t>2013-04-30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09FD75-E050-4EAD-B571-E71CD237C4A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A084A5-CBC8-4F66-B48D-B8BA4B5A6306}" type="datetime1">
              <a:rPr lang="pl-PL"/>
              <a:pPr>
                <a:defRPr/>
              </a:pPr>
              <a:t>2013-04-30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575D6C-2E70-47D9-9BFD-ADD5E7CC669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39BE70-CA3C-4152-9B05-AF5FE7A606FC}" type="datetime1">
              <a:rPr lang="pl-PL"/>
              <a:pPr>
                <a:defRPr/>
              </a:pPr>
              <a:t>2013-04-30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E4E619-D3D3-400A-8B1C-3389A72EABB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FB3ACD-4E29-43B7-A95A-28155DCDB387}" type="datetime1">
              <a:rPr lang="pl-PL"/>
              <a:pPr>
                <a:defRPr/>
              </a:pPr>
              <a:t>2013-04-30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F598C1-9D43-435F-B049-F94C306B13C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B0B6A2-5C6F-429A-8772-9493F45D5175}" type="datetime1">
              <a:rPr lang="pl-PL"/>
              <a:pPr>
                <a:defRPr/>
              </a:pPr>
              <a:t>2013-04-30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9A2D81-0F55-4236-A67F-61950E1D7C2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BD3939F-BFB9-47B3-9C2A-42E1E8D101BD}" type="datetime1">
              <a:rPr lang="pl-PL"/>
              <a:pPr>
                <a:defRPr/>
              </a:pPr>
              <a:t>2013-04-30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568CC97-3E96-4885-9BEF-5CC697F1003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 descr="tlopokaz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le tekstowe 2"/>
          <p:cNvSpPr txBox="1">
            <a:spLocks noChangeArrowheads="1"/>
          </p:cNvSpPr>
          <p:nvPr/>
        </p:nvSpPr>
        <p:spPr bwMode="auto">
          <a:xfrm>
            <a:off x="323850" y="1844675"/>
            <a:ext cx="8569325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4000" b="1" dirty="0" smtClean="0">
                <a:solidFill>
                  <a:srgbClr val="663300"/>
                </a:solidFill>
                <a:latin typeface="Tahoma" pitchFamily="34" charset="0"/>
                <a:cs typeface="Tahoma" pitchFamily="34" charset="0"/>
              </a:rPr>
              <a:t>Kolumna do destylacji</a:t>
            </a:r>
          </a:p>
          <a:p>
            <a:pPr algn="ctr"/>
            <a:r>
              <a:rPr lang="pl-PL" sz="4000" b="1" dirty="0" smtClean="0">
                <a:solidFill>
                  <a:srgbClr val="663300"/>
                </a:solidFill>
                <a:latin typeface="Tahoma" pitchFamily="34" charset="0"/>
                <a:cs typeface="Tahoma" pitchFamily="34" charset="0"/>
              </a:rPr>
              <a:t>ropy naftowej</a:t>
            </a:r>
          </a:p>
          <a:p>
            <a:pPr algn="ctr"/>
            <a:r>
              <a:rPr lang="pl-PL" sz="4000" b="1" dirty="0" smtClean="0">
                <a:solidFill>
                  <a:srgbClr val="663300"/>
                </a:solidFill>
                <a:latin typeface="Tahoma" pitchFamily="34" charset="0"/>
                <a:cs typeface="Tahoma" pitchFamily="34" charset="0"/>
              </a:rPr>
              <a:t>DRW</a:t>
            </a:r>
            <a:endParaRPr lang="pl-PL" sz="4000" b="1" dirty="0">
              <a:solidFill>
                <a:srgbClr val="663300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anusz\Desktop\kolumna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1253" y="1477782"/>
            <a:ext cx="4473314" cy="44733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720</TotalTime>
  <Words>6</Words>
  <Application>Microsoft Office PowerPoint</Application>
  <PresentationFormat>Pokaz na ekranie (4:3)</PresentationFormat>
  <Paragraphs>3</Paragraphs>
  <Slides>3</Slides>
  <Notes>1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3</vt:i4>
      </vt:variant>
    </vt:vector>
  </HeadingPairs>
  <TitlesOfParts>
    <vt:vector size="4" baseType="lpstr">
      <vt:lpstr>Motyw pakietu Office</vt:lpstr>
      <vt:lpstr>Slajd 1</vt:lpstr>
      <vt:lpstr>Slajd 2</vt:lpstr>
      <vt:lpstr>Slajd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Politechnika Radomska</dc:creator>
  <cp:lastModifiedBy>Janusz</cp:lastModifiedBy>
  <cp:revision>68</cp:revision>
  <dcterms:created xsi:type="dcterms:W3CDTF">2010-12-13T14:25:53Z</dcterms:created>
  <dcterms:modified xsi:type="dcterms:W3CDTF">2013-04-30T04:16:40Z</dcterms:modified>
</cp:coreProperties>
</file>