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2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Styl z motywem 1 — Ak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Styl z motywem 2 — Ak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972" autoAdjust="0"/>
    <p:restoredTop sz="94660"/>
  </p:normalViewPr>
  <p:slideViewPr>
    <p:cSldViewPr>
      <p:cViewPr varScale="1">
        <p:scale>
          <a:sx n="99" d="100"/>
          <a:sy n="99" d="100"/>
        </p:scale>
        <p:origin x="-2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D64070-27C1-4005-BAC4-58FD016E75DD}" type="doc">
      <dgm:prSet loTypeId="urn:microsoft.com/office/officeart/2005/8/layout/cycle2" loCatId="cycle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pl-PL"/>
        </a:p>
      </dgm:t>
    </dgm:pt>
    <dgm:pt modelId="{22EF996C-864E-46CD-B2D8-B0BE4FFDBDA9}">
      <dgm:prSet phldrT="[Tekst]" phldr="1"/>
      <dgm:spPr/>
      <dgm:t>
        <a:bodyPr/>
        <a:lstStyle/>
        <a:p>
          <a:endParaRPr lang="pl-PL"/>
        </a:p>
      </dgm:t>
    </dgm:pt>
    <dgm:pt modelId="{0716554E-1387-4FBA-9A46-AC49A6C3C0D9}" type="parTrans" cxnId="{4C2A89C0-7FB3-4966-9537-BC7E9F3393DE}">
      <dgm:prSet/>
      <dgm:spPr/>
      <dgm:t>
        <a:bodyPr/>
        <a:lstStyle/>
        <a:p>
          <a:endParaRPr lang="pl-PL"/>
        </a:p>
      </dgm:t>
    </dgm:pt>
    <dgm:pt modelId="{A4F4F509-A050-47AB-B9F6-3327EA1A08D6}" type="sibTrans" cxnId="{4C2A89C0-7FB3-4966-9537-BC7E9F3393DE}">
      <dgm:prSet/>
      <dgm:spPr/>
      <dgm:t>
        <a:bodyPr/>
        <a:lstStyle/>
        <a:p>
          <a:endParaRPr lang="pl-PL"/>
        </a:p>
      </dgm:t>
    </dgm:pt>
    <dgm:pt modelId="{FF0ABAAF-1471-4875-95EE-82B28C15C8A6}">
      <dgm:prSet phldrT="[Tekst]" phldr="1"/>
      <dgm:spPr/>
      <dgm:t>
        <a:bodyPr/>
        <a:lstStyle/>
        <a:p>
          <a:endParaRPr lang="pl-PL"/>
        </a:p>
      </dgm:t>
    </dgm:pt>
    <dgm:pt modelId="{D7732642-B6B0-4B90-AF95-662B09651607}" type="parTrans" cxnId="{0E27B2C7-7EDF-4E03-AF53-0F1B7A889232}">
      <dgm:prSet/>
      <dgm:spPr/>
      <dgm:t>
        <a:bodyPr/>
        <a:lstStyle/>
        <a:p>
          <a:endParaRPr lang="pl-PL"/>
        </a:p>
      </dgm:t>
    </dgm:pt>
    <dgm:pt modelId="{124332A7-A6EB-4AFD-B40A-401F0ADECE34}" type="sibTrans" cxnId="{0E27B2C7-7EDF-4E03-AF53-0F1B7A889232}">
      <dgm:prSet/>
      <dgm:spPr/>
      <dgm:t>
        <a:bodyPr/>
        <a:lstStyle/>
        <a:p>
          <a:endParaRPr lang="pl-PL"/>
        </a:p>
      </dgm:t>
    </dgm:pt>
    <dgm:pt modelId="{D76BBA48-926A-405F-B794-5A66A8C27BFF}">
      <dgm:prSet phldrT="[Tekst]" phldr="1"/>
      <dgm:spPr/>
      <dgm:t>
        <a:bodyPr/>
        <a:lstStyle/>
        <a:p>
          <a:endParaRPr lang="pl-PL"/>
        </a:p>
      </dgm:t>
    </dgm:pt>
    <dgm:pt modelId="{6F1C8305-B5BF-4617-ABFF-DDAD51692DE4}" type="parTrans" cxnId="{0F5E605C-A3DD-431F-A897-60210F430692}">
      <dgm:prSet/>
      <dgm:spPr/>
      <dgm:t>
        <a:bodyPr/>
        <a:lstStyle/>
        <a:p>
          <a:endParaRPr lang="pl-PL"/>
        </a:p>
      </dgm:t>
    </dgm:pt>
    <dgm:pt modelId="{CD2841C3-2806-435D-B32A-2BFBAD65826E}" type="sibTrans" cxnId="{0F5E605C-A3DD-431F-A897-60210F430692}">
      <dgm:prSet/>
      <dgm:spPr/>
      <dgm:t>
        <a:bodyPr/>
        <a:lstStyle/>
        <a:p>
          <a:endParaRPr lang="pl-PL"/>
        </a:p>
      </dgm:t>
    </dgm:pt>
    <dgm:pt modelId="{0BF7CC1C-8C79-45EE-B39B-71A2AA603676}">
      <dgm:prSet phldrT="[Tekst]" phldr="1"/>
      <dgm:spPr/>
      <dgm:t>
        <a:bodyPr/>
        <a:lstStyle/>
        <a:p>
          <a:endParaRPr lang="pl-PL" dirty="0"/>
        </a:p>
      </dgm:t>
    </dgm:pt>
    <dgm:pt modelId="{BA0DC6B0-58DA-41C6-86CD-F7F3BD69DFC6}" type="parTrans" cxnId="{2E9E895C-05CD-4477-9928-1180E50365E2}">
      <dgm:prSet/>
      <dgm:spPr/>
      <dgm:t>
        <a:bodyPr/>
        <a:lstStyle/>
        <a:p>
          <a:endParaRPr lang="pl-PL"/>
        </a:p>
      </dgm:t>
    </dgm:pt>
    <dgm:pt modelId="{8411CA75-40FC-4B63-A148-4CD565EA2C3D}" type="sibTrans" cxnId="{2E9E895C-05CD-4477-9928-1180E50365E2}">
      <dgm:prSet/>
      <dgm:spPr/>
      <dgm:t>
        <a:bodyPr/>
        <a:lstStyle/>
        <a:p>
          <a:endParaRPr lang="pl-PL"/>
        </a:p>
      </dgm:t>
    </dgm:pt>
    <dgm:pt modelId="{3076D498-9138-4274-B2FF-EEB4DD4A01AC}">
      <dgm:prSet phldrT="[Tekst]" phldr="1"/>
      <dgm:spPr/>
      <dgm:t>
        <a:bodyPr/>
        <a:lstStyle/>
        <a:p>
          <a:endParaRPr lang="pl-PL"/>
        </a:p>
      </dgm:t>
    </dgm:pt>
    <dgm:pt modelId="{6B5FB5C7-1F71-46E7-AA85-BBE32E94C2B3}" type="parTrans" cxnId="{F8BF41BE-ADF3-4A7E-AD72-217A2887F9AD}">
      <dgm:prSet/>
      <dgm:spPr/>
      <dgm:t>
        <a:bodyPr/>
        <a:lstStyle/>
        <a:p>
          <a:endParaRPr lang="pl-PL"/>
        </a:p>
      </dgm:t>
    </dgm:pt>
    <dgm:pt modelId="{B628B42B-095C-41B7-BD34-840DC73539F8}" type="sibTrans" cxnId="{F8BF41BE-ADF3-4A7E-AD72-217A2887F9AD}">
      <dgm:prSet/>
      <dgm:spPr/>
      <dgm:t>
        <a:bodyPr/>
        <a:lstStyle/>
        <a:p>
          <a:endParaRPr lang="pl-PL"/>
        </a:p>
      </dgm:t>
    </dgm:pt>
    <dgm:pt modelId="{F2AC8122-6165-45C6-883A-5792DE7540C4}">
      <dgm:prSet/>
      <dgm:spPr/>
      <dgm:t>
        <a:bodyPr/>
        <a:lstStyle/>
        <a:p>
          <a:endParaRPr lang="pl-PL"/>
        </a:p>
      </dgm:t>
    </dgm:pt>
    <dgm:pt modelId="{1817BC18-2BB2-4C94-A30C-04565BF7FB26}" type="parTrans" cxnId="{B772DA89-51C8-4555-A991-024B451BCA5D}">
      <dgm:prSet/>
      <dgm:spPr/>
      <dgm:t>
        <a:bodyPr/>
        <a:lstStyle/>
        <a:p>
          <a:endParaRPr lang="pl-PL"/>
        </a:p>
      </dgm:t>
    </dgm:pt>
    <dgm:pt modelId="{71B73976-6960-43CB-AEB8-6EBF6DC68287}" type="sibTrans" cxnId="{B772DA89-51C8-4555-A991-024B451BCA5D}">
      <dgm:prSet/>
      <dgm:spPr/>
      <dgm:t>
        <a:bodyPr/>
        <a:lstStyle/>
        <a:p>
          <a:endParaRPr lang="pl-PL"/>
        </a:p>
      </dgm:t>
    </dgm:pt>
    <dgm:pt modelId="{4EA2608F-3B26-425C-956D-820DACF30570}" type="pres">
      <dgm:prSet presAssocID="{F3D64070-27C1-4005-BAC4-58FD016E75D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CC4495FA-4F98-422E-AE7A-81E363905D99}" type="pres">
      <dgm:prSet presAssocID="{22EF996C-864E-46CD-B2D8-B0BE4FFDBDA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CAA057A-2C9F-4D55-9587-19719E9D3CA9}" type="pres">
      <dgm:prSet presAssocID="{A4F4F509-A050-47AB-B9F6-3327EA1A08D6}" presName="sibTrans" presStyleLbl="sibTrans2D1" presStyleIdx="0" presStyleCnt="6" custScaleX="150352" custScaleY="153369"/>
      <dgm:spPr>
        <a:prstGeom prst="mathMinus">
          <a:avLst/>
        </a:prstGeom>
      </dgm:spPr>
      <dgm:t>
        <a:bodyPr/>
        <a:lstStyle/>
        <a:p>
          <a:endParaRPr lang="pl-PL"/>
        </a:p>
      </dgm:t>
    </dgm:pt>
    <dgm:pt modelId="{2C57E53B-D295-4E93-AE72-F9A2D361D65E}" type="pres">
      <dgm:prSet presAssocID="{A4F4F509-A050-47AB-B9F6-3327EA1A08D6}" presName="connectorText" presStyleLbl="sibTrans2D1" presStyleIdx="0" presStyleCnt="6"/>
      <dgm:spPr/>
      <dgm:t>
        <a:bodyPr/>
        <a:lstStyle/>
        <a:p>
          <a:endParaRPr lang="pl-PL"/>
        </a:p>
      </dgm:t>
    </dgm:pt>
    <dgm:pt modelId="{7113A280-1FBE-4DAE-8628-2612C1B7196C}" type="pres">
      <dgm:prSet presAssocID="{F2AC8122-6165-45C6-883A-5792DE7540C4}" presName="node" presStyleLbl="node1" presStyleIdx="1" presStyleCnt="6" custRadScaleRad="68199" custRadScaleInc="9278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201AEA5-288E-434E-AB78-CA4708A6D14E}" type="pres">
      <dgm:prSet presAssocID="{71B73976-6960-43CB-AEB8-6EBF6DC68287}" presName="sibTrans" presStyleLbl="sibTrans2D1" presStyleIdx="1" presStyleCnt="6" custScaleX="150353" custScaleY="153369"/>
      <dgm:spPr>
        <a:prstGeom prst="mathMinus">
          <a:avLst/>
        </a:prstGeom>
      </dgm:spPr>
      <dgm:t>
        <a:bodyPr/>
        <a:lstStyle/>
        <a:p>
          <a:endParaRPr lang="pl-PL"/>
        </a:p>
      </dgm:t>
    </dgm:pt>
    <dgm:pt modelId="{A480CF6A-106F-4F3B-948C-64C6E83D9195}" type="pres">
      <dgm:prSet presAssocID="{71B73976-6960-43CB-AEB8-6EBF6DC68287}" presName="connectorText" presStyleLbl="sibTrans2D1" presStyleIdx="1" presStyleCnt="6"/>
      <dgm:spPr/>
      <dgm:t>
        <a:bodyPr/>
        <a:lstStyle/>
        <a:p>
          <a:endParaRPr lang="pl-PL"/>
        </a:p>
      </dgm:t>
    </dgm:pt>
    <dgm:pt modelId="{2E0D71AE-765F-4D3F-BF6B-8EF6C6676598}" type="pres">
      <dgm:prSet presAssocID="{FF0ABAAF-1471-4875-95EE-82B28C15C8A6}" presName="node" presStyleLbl="node1" presStyleIdx="2" presStyleCnt="6" custRadScaleRad="173464" custRadScaleInc="2468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E9A2F6E-7DFC-47D2-A701-C3F4918182A8}" type="pres">
      <dgm:prSet presAssocID="{124332A7-A6EB-4AFD-B40A-401F0ADECE34}" presName="sibTrans" presStyleLbl="sibTrans2D1" presStyleIdx="2" presStyleCnt="6" custScaleX="150353" custScaleY="153369"/>
      <dgm:spPr>
        <a:prstGeom prst="mathMinus">
          <a:avLst/>
        </a:prstGeom>
      </dgm:spPr>
      <dgm:t>
        <a:bodyPr/>
        <a:lstStyle/>
        <a:p>
          <a:endParaRPr lang="pl-PL"/>
        </a:p>
      </dgm:t>
    </dgm:pt>
    <dgm:pt modelId="{B987C1AC-1B89-4025-ACF4-D2B1BE98A67E}" type="pres">
      <dgm:prSet presAssocID="{124332A7-A6EB-4AFD-B40A-401F0ADECE34}" presName="connectorText" presStyleLbl="sibTrans2D1" presStyleIdx="2" presStyleCnt="6"/>
      <dgm:spPr/>
      <dgm:t>
        <a:bodyPr/>
        <a:lstStyle/>
        <a:p>
          <a:endParaRPr lang="pl-PL"/>
        </a:p>
      </dgm:t>
    </dgm:pt>
    <dgm:pt modelId="{1EFB1452-5AB6-4278-9D27-192045A5498C}" type="pres">
      <dgm:prSet presAssocID="{D76BBA48-926A-405F-B794-5A66A8C27BFF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9F729F5-9BC7-46C2-B8BC-E6D8110AB44D}" type="pres">
      <dgm:prSet presAssocID="{CD2841C3-2806-435D-B32A-2BFBAD65826E}" presName="sibTrans" presStyleLbl="sibTrans2D1" presStyleIdx="3" presStyleCnt="6" custScaleX="150353" custScaleY="153369"/>
      <dgm:spPr>
        <a:prstGeom prst="mathMinus">
          <a:avLst/>
        </a:prstGeom>
      </dgm:spPr>
      <dgm:t>
        <a:bodyPr/>
        <a:lstStyle/>
        <a:p>
          <a:endParaRPr lang="pl-PL"/>
        </a:p>
      </dgm:t>
    </dgm:pt>
    <dgm:pt modelId="{1B6939D6-16C9-4B8F-BFE2-CA86A06332FA}" type="pres">
      <dgm:prSet presAssocID="{CD2841C3-2806-435D-B32A-2BFBAD65826E}" presName="connectorText" presStyleLbl="sibTrans2D1" presStyleIdx="3" presStyleCnt="6"/>
      <dgm:spPr/>
      <dgm:t>
        <a:bodyPr/>
        <a:lstStyle/>
        <a:p>
          <a:endParaRPr lang="pl-PL"/>
        </a:p>
      </dgm:t>
    </dgm:pt>
    <dgm:pt modelId="{351541C1-CC17-48DF-813F-0F70827DF6CC}" type="pres">
      <dgm:prSet presAssocID="{0BF7CC1C-8C79-45EE-B39B-71A2AA603676}" presName="node" presStyleLbl="node1" presStyleIdx="4" presStyleCnt="6" custRadScaleRad="168189" custRadScaleInc="-2428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F433CA3-C806-4B29-96AB-A15E29C65CCC}" type="pres">
      <dgm:prSet presAssocID="{8411CA75-40FC-4B63-A148-4CD565EA2C3D}" presName="sibTrans" presStyleLbl="sibTrans2D1" presStyleIdx="4" presStyleCnt="6" custScaleX="150352" custScaleY="153369"/>
      <dgm:spPr>
        <a:prstGeom prst="mathMinus">
          <a:avLst/>
        </a:prstGeom>
      </dgm:spPr>
      <dgm:t>
        <a:bodyPr/>
        <a:lstStyle/>
        <a:p>
          <a:endParaRPr lang="pl-PL"/>
        </a:p>
      </dgm:t>
    </dgm:pt>
    <dgm:pt modelId="{21138C0B-1BBD-460B-B826-EC7F85291681}" type="pres">
      <dgm:prSet presAssocID="{8411CA75-40FC-4B63-A148-4CD565EA2C3D}" presName="connectorText" presStyleLbl="sibTrans2D1" presStyleIdx="4" presStyleCnt="6"/>
      <dgm:spPr/>
      <dgm:t>
        <a:bodyPr/>
        <a:lstStyle/>
        <a:p>
          <a:endParaRPr lang="pl-PL"/>
        </a:p>
      </dgm:t>
    </dgm:pt>
    <dgm:pt modelId="{0146DDAD-A1CE-4700-8022-BA41338F492C}" type="pres">
      <dgm:prSet presAssocID="{3076D498-9138-4274-B2FF-EEB4DD4A01AC}" presName="node" presStyleLbl="node1" presStyleIdx="5" presStyleCnt="6" custRadScaleRad="60991" custRadScaleInc="-8100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61620BF-966A-4B0A-9046-F63DF810769A}" type="pres">
      <dgm:prSet presAssocID="{B628B42B-095C-41B7-BD34-840DC73539F8}" presName="sibTrans" presStyleLbl="sibTrans2D1" presStyleIdx="5" presStyleCnt="6" custScaleX="150353" custScaleY="153369"/>
      <dgm:spPr>
        <a:prstGeom prst="mathMinus">
          <a:avLst/>
        </a:prstGeom>
      </dgm:spPr>
      <dgm:t>
        <a:bodyPr/>
        <a:lstStyle/>
        <a:p>
          <a:endParaRPr lang="pl-PL"/>
        </a:p>
      </dgm:t>
    </dgm:pt>
    <dgm:pt modelId="{B8AC8044-1A24-406A-AD8F-DF6BB7D6604D}" type="pres">
      <dgm:prSet presAssocID="{B628B42B-095C-41B7-BD34-840DC73539F8}" presName="connectorText" presStyleLbl="sibTrans2D1" presStyleIdx="5" presStyleCnt="6"/>
      <dgm:spPr/>
      <dgm:t>
        <a:bodyPr/>
        <a:lstStyle/>
        <a:p>
          <a:endParaRPr lang="pl-PL"/>
        </a:p>
      </dgm:t>
    </dgm:pt>
  </dgm:ptLst>
  <dgm:cxnLst>
    <dgm:cxn modelId="{96BBEA0C-2D1C-4801-8D6D-72387F751E4A}" type="presOf" srcId="{D76BBA48-926A-405F-B794-5A66A8C27BFF}" destId="{1EFB1452-5AB6-4278-9D27-192045A5498C}" srcOrd="0" destOrd="0" presId="urn:microsoft.com/office/officeart/2005/8/layout/cycle2"/>
    <dgm:cxn modelId="{F8BF41BE-ADF3-4A7E-AD72-217A2887F9AD}" srcId="{F3D64070-27C1-4005-BAC4-58FD016E75DD}" destId="{3076D498-9138-4274-B2FF-EEB4DD4A01AC}" srcOrd="5" destOrd="0" parTransId="{6B5FB5C7-1F71-46E7-AA85-BBE32E94C2B3}" sibTransId="{B628B42B-095C-41B7-BD34-840DC73539F8}"/>
    <dgm:cxn modelId="{69E9F037-D57E-489A-A390-121FA251F923}" type="presOf" srcId="{A4F4F509-A050-47AB-B9F6-3327EA1A08D6}" destId="{2C57E53B-D295-4E93-AE72-F9A2D361D65E}" srcOrd="1" destOrd="0" presId="urn:microsoft.com/office/officeart/2005/8/layout/cycle2"/>
    <dgm:cxn modelId="{4C2A89C0-7FB3-4966-9537-BC7E9F3393DE}" srcId="{F3D64070-27C1-4005-BAC4-58FD016E75DD}" destId="{22EF996C-864E-46CD-B2D8-B0BE4FFDBDA9}" srcOrd="0" destOrd="0" parTransId="{0716554E-1387-4FBA-9A46-AC49A6C3C0D9}" sibTransId="{A4F4F509-A050-47AB-B9F6-3327EA1A08D6}"/>
    <dgm:cxn modelId="{1C9D7C05-B8EA-4E36-93C8-5340AF1588AA}" type="presOf" srcId="{B628B42B-095C-41B7-BD34-840DC73539F8}" destId="{B8AC8044-1A24-406A-AD8F-DF6BB7D6604D}" srcOrd="1" destOrd="0" presId="urn:microsoft.com/office/officeart/2005/8/layout/cycle2"/>
    <dgm:cxn modelId="{67AA6B39-C4A3-4866-8167-85E54E8A9E6A}" type="presOf" srcId="{B628B42B-095C-41B7-BD34-840DC73539F8}" destId="{461620BF-966A-4B0A-9046-F63DF810769A}" srcOrd="0" destOrd="0" presId="urn:microsoft.com/office/officeart/2005/8/layout/cycle2"/>
    <dgm:cxn modelId="{202133A4-B708-480A-8889-2A9153DA3BA0}" type="presOf" srcId="{22EF996C-864E-46CD-B2D8-B0BE4FFDBDA9}" destId="{CC4495FA-4F98-422E-AE7A-81E363905D99}" srcOrd="0" destOrd="0" presId="urn:microsoft.com/office/officeart/2005/8/layout/cycle2"/>
    <dgm:cxn modelId="{3CB93127-2D04-4354-8C3E-E29E39248037}" type="presOf" srcId="{CD2841C3-2806-435D-B32A-2BFBAD65826E}" destId="{1B6939D6-16C9-4B8F-BFE2-CA86A06332FA}" srcOrd="1" destOrd="0" presId="urn:microsoft.com/office/officeart/2005/8/layout/cycle2"/>
    <dgm:cxn modelId="{447920D1-8B82-4351-9256-21E2E0B219EF}" type="presOf" srcId="{124332A7-A6EB-4AFD-B40A-401F0ADECE34}" destId="{B987C1AC-1B89-4025-ACF4-D2B1BE98A67E}" srcOrd="1" destOrd="0" presId="urn:microsoft.com/office/officeart/2005/8/layout/cycle2"/>
    <dgm:cxn modelId="{B05DF961-D544-4BCB-A765-ED143FB3DCEC}" type="presOf" srcId="{F3D64070-27C1-4005-BAC4-58FD016E75DD}" destId="{4EA2608F-3B26-425C-956D-820DACF30570}" srcOrd="0" destOrd="0" presId="urn:microsoft.com/office/officeart/2005/8/layout/cycle2"/>
    <dgm:cxn modelId="{E238D884-0F3C-445B-B368-EE346E9E984C}" type="presOf" srcId="{124332A7-A6EB-4AFD-B40A-401F0ADECE34}" destId="{4E9A2F6E-7DFC-47D2-A701-C3F4918182A8}" srcOrd="0" destOrd="0" presId="urn:microsoft.com/office/officeart/2005/8/layout/cycle2"/>
    <dgm:cxn modelId="{5837E281-6D9E-4316-9AB0-0F22DF732A5E}" type="presOf" srcId="{8411CA75-40FC-4B63-A148-4CD565EA2C3D}" destId="{21138C0B-1BBD-460B-B826-EC7F85291681}" srcOrd="1" destOrd="0" presId="urn:microsoft.com/office/officeart/2005/8/layout/cycle2"/>
    <dgm:cxn modelId="{2B86FEFF-3A8D-4B1E-9BD1-CD5509D747C8}" type="presOf" srcId="{8411CA75-40FC-4B63-A148-4CD565EA2C3D}" destId="{0F433CA3-C806-4B29-96AB-A15E29C65CCC}" srcOrd="0" destOrd="0" presId="urn:microsoft.com/office/officeart/2005/8/layout/cycle2"/>
    <dgm:cxn modelId="{0F5E605C-A3DD-431F-A897-60210F430692}" srcId="{F3D64070-27C1-4005-BAC4-58FD016E75DD}" destId="{D76BBA48-926A-405F-B794-5A66A8C27BFF}" srcOrd="3" destOrd="0" parTransId="{6F1C8305-B5BF-4617-ABFF-DDAD51692DE4}" sibTransId="{CD2841C3-2806-435D-B32A-2BFBAD65826E}"/>
    <dgm:cxn modelId="{7FC0119B-59B6-4C62-9D1C-A59E6F7A66CC}" type="presOf" srcId="{71B73976-6960-43CB-AEB8-6EBF6DC68287}" destId="{9201AEA5-288E-434E-AB78-CA4708A6D14E}" srcOrd="0" destOrd="0" presId="urn:microsoft.com/office/officeart/2005/8/layout/cycle2"/>
    <dgm:cxn modelId="{E3F786A9-0D07-435E-9C89-8C6E5A5241AB}" type="presOf" srcId="{0BF7CC1C-8C79-45EE-B39B-71A2AA603676}" destId="{351541C1-CC17-48DF-813F-0F70827DF6CC}" srcOrd="0" destOrd="0" presId="urn:microsoft.com/office/officeart/2005/8/layout/cycle2"/>
    <dgm:cxn modelId="{CD5F7074-8135-40DA-8298-07DD67032765}" type="presOf" srcId="{F2AC8122-6165-45C6-883A-5792DE7540C4}" destId="{7113A280-1FBE-4DAE-8628-2612C1B7196C}" srcOrd="0" destOrd="0" presId="urn:microsoft.com/office/officeart/2005/8/layout/cycle2"/>
    <dgm:cxn modelId="{0E27B2C7-7EDF-4E03-AF53-0F1B7A889232}" srcId="{F3D64070-27C1-4005-BAC4-58FD016E75DD}" destId="{FF0ABAAF-1471-4875-95EE-82B28C15C8A6}" srcOrd="2" destOrd="0" parTransId="{D7732642-B6B0-4B90-AF95-662B09651607}" sibTransId="{124332A7-A6EB-4AFD-B40A-401F0ADECE34}"/>
    <dgm:cxn modelId="{12903308-EAD1-41BD-A822-394FFF1C94FD}" type="presOf" srcId="{3076D498-9138-4274-B2FF-EEB4DD4A01AC}" destId="{0146DDAD-A1CE-4700-8022-BA41338F492C}" srcOrd="0" destOrd="0" presId="urn:microsoft.com/office/officeart/2005/8/layout/cycle2"/>
    <dgm:cxn modelId="{D648D337-3762-4077-923C-A6CA5D1B42D0}" type="presOf" srcId="{FF0ABAAF-1471-4875-95EE-82B28C15C8A6}" destId="{2E0D71AE-765F-4D3F-BF6B-8EF6C6676598}" srcOrd="0" destOrd="0" presId="urn:microsoft.com/office/officeart/2005/8/layout/cycle2"/>
    <dgm:cxn modelId="{0100CF7D-400F-4721-829E-7B66770B1B0F}" type="presOf" srcId="{71B73976-6960-43CB-AEB8-6EBF6DC68287}" destId="{A480CF6A-106F-4F3B-948C-64C6E83D9195}" srcOrd="1" destOrd="0" presId="urn:microsoft.com/office/officeart/2005/8/layout/cycle2"/>
    <dgm:cxn modelId="{74E566D9-D936-4088-945E-41690414D5E1}" type="presOf" srcId="{A4F4F509-A050-47AB-B9F6-3327EA1A08D6}" destId="{4CAA057A-2C9F-4D55-9587-19719E9D3CA9}" srcOrd="0" destOrd="0" presId="urn:microsoft.com/office/officeart/2005/8/layout/cycle2"/>
    <dgm:cxn modelId="{ED9E5A59-DF09-46B3-8467-CD21D4E60D12}" type="presOf" srcId="{CD2841C3-2806-435D-B32A-2BFBAD65826E}" destId="{19F729F5-9BC7-46C2-B8BC-E6D8110AB44D}" srcOrd="0" destOrd="0" presId="urn:microsoft.com/office/officeart/2005/8/layout/cycle2"/>
    <dgm:cxn modelId="{B772DA89-51C8-4555-A991-024B451BCA5D}" srcId="{F3D64070-27C1-4005-BAC4-58FD016E75DD}" destId="{F2AC8122-6165-45C6-883A-5792DE7540C4}" srcOrd="1" destOrd="0" parTransId="{1817BC18-2BB2-4C94-A30C-04565BF7FB26}" sibTransId="{71B73976-6960-43CB-AEB8-6EBF6DC68287}"/>
    <dgm:cxn modelId="{2E9E895C-05CD-4477-9928-1180E50365E2}" srcId="{F3D64070-27C1-4005-BAC4-58FD016E75DD}" destId="{0BF7CC1C-8C79-45EE-B39B-71A2AA603676}" srcOrd="4" destOrd="0" parTransId="{BA0DC6B0-58DA-41C6-86CD-F7F3BD69DFC6}" sibTransId="{8411CA75-40FC-4B63-A148-4CD565EA2C3D}"/>
    <dgm:cxn modelId="{E8AE5BE6-EF4A-443B-9350-3D1AB649D590}" type="presParOf" srcId="{4EA2608F-3B26-425C-956D-820DACF30570}" destId="{CC4495FA-4F98-422E-AE7A-81E363905D99}" srcOrd="0" destOrd="0" presId="urn:microsoft.com/office/officeart/2005/8/layout/cycle2"/>
    <dgm:cxn modelId="{40D66364-99D2-44E7-8E3C-A1DFA040126F}" type="presParOf" srcId="{4EA2608F-3B26-425C-956D-820DACF30570}" destId="{4CAA057A-2C9F-4D55-9587-19719E9D3CA9}" srcOrd="1" destOrd="0" presId="urn:microsoft.com/office/officeart/2005/8/layout/cycle2"/>
    <dgm:cxn modelId="{15F336F2-ACC4-4D08-96BE-1455F1E25041}" type="presParOf" srcId="{4CAA057A-2C9F-4D55-9587-19719E9D3CA9}" destId="{2C57E53B-D295-4E93-AE72-F9A2D361D65E}" srcOrd="0" destOrd="0" presId="urn:microsoft.com/office/officeart/2005/8/layout/cycle2"/>
    <dgm:cxn modelId="{A24A7A4F-9D1C-4765-8D25-A347B5D1B766}" type="presParOf" srcId="{4EA2608F-3B26-425C-956D-820DACF30570}" destId="{7113A280-1FBE-4DAE-8628-2612C1B7196C}" srcOrd="2" destOrd="0" presId="urn:microsoft.com/office/officeart/2005/8/layout/cycle2"/>
    <dgm:cxn modelId="{345785F9-CBE8-4C3C-A3BB-D17CEB384AFD}" type="presParOf" srcId="{4EA2608F-3B26-425C-956D-820DACF30570}" destId="{9201AEA5-288E-434E-AB78-CA4708A6D14E}" srcOrd="3" destOrd="0" presId="urn:microsoft.com/office/officeart/2005/8/layout/cycle2"/>
    <dgm:cxn modelId="{41FF88C4-B04F-4FC7-9110-2A07E1D8E65D}" type="presParOf" srcId="{9201AEA5-288E-434E-AB78-CA4708A6D14E}" destId="{A480CF6A-106F-4F3B-948C-64C6E83D9195}" srcOrd="0" destOrd="0" presId="urn:microsoft.com/office/officeart/2005/8/layout/cycle2"/>
    <dgm:cxn modelId="{61EBCBF2-A8E1-4C92-B6A9-3C97CB22D051}" type="presParOf" srcId="{4EA2608F-3B26-425C-956D-820DACF30570}" destId="{2E0D71AE-765F-4D3F-BF6B-8EF6C6676598}" srcOrd="4" destOrd="0" presId="urn:microsoft.com/office/officeart/2005/8/layout/cycle2"/>
    <dgm:cxn modelId="{4E800DA8-4CBB-431A-AF58-6DCFDCC07D50}" type="presParOf" srcId="{4EA2608F-3B26-425C-956D-820DACF30570}" destId="{4E9A2F6E-7DFC-47D2-A701-C3F4918182A8}" srcOrd="5" destOrd="0" presId="urn:microsoft.com/office/officeart/2005/8/layout/cycle2"/>
    <dgm:cxn modelId="{535753DF-8747-47B3-BA74-825017060E75}" type="presParOf" srcId="{4E9A2F6E-7DFC-47D2-A701-C3F4918182A8}" destId="{B987C1AC-1B89-4025-ACF4-D2B1BE98A67E}" srcOrd="0" destOrd="0" presId="urn:microsoft.com/office/officeart/2005/8/layout/cycle2"/>
    <dgm:cxn modelId="{3199398D-E485-4387-93CD-B02FA94A3F07}" type="presParOf" srcId="{4EA2608F-3B26-425C-956D-820DACF30570}" destId="{1EFB1452-5AB6-4278-9D27-192045A5498C}" srcOrd="6" destOrd="0" presId="urn:microsoft.com/office/officeart/2005/8/layout/cycle2"/>
    <dgm:cxn modelId="{37BA8F64-98E1-4466-A4C7-DAFD87FFDB4A}" type="presParOf" srcId="{4EA2608F-3B26-425C-956D-820DACF30570}" destId="{19F729F5-9BC7-46C2-B8BC-E6D8110AB44D}" srcOrd="7" destOrd="0" presId="urn:microsoft.com/office/officeart/2005/8/layout/cycle2"/>
    <dgm:cxn modelId="{680AC3C3-6094-486E-8BBA-DC5805DD75CB}" type="presParOf" srcId="{19F729F5-9BC7-46C2-B8BC-E6D8110AB44D}" destId="{1B6939D6-16C9-4B8F-BFE2-CA86A06332FA}" srcOrd="0" destOrd="0" presId="urn:microsoft.com/office/officeart/2005/8/layout/cycle2"/>
    <dgm:cxn modelId="{8C1C90C4-5BF0-42F2-9250-8C660911694A}" type="presParOf" srcId="{4EA2608F-3B26-425C-956D-820DACF30570}" destId="{351541C1-CC17-48DF-813F-0F70827DF6CC}" srcOrd="8" destOrd="0" presId="urn:microsoft.com/office/officeart/2005/8/layout/cycle2"/>
    <dgm:cxn modelId="{1E72EEAD-61BD-44CA-AF51-D89B479987BF}" type="presParOf" srcId="{4EA2608F-3B26-425C-956D-820DACF30570}" destId="{0F433CA3-C806-4B29-96AB-A15E29C65CCC}" srcOrd="9" destOrd="0" presId="urn:microsoft.com/office/officeart/2005/8/layout/cycle2"/>
    <dgm:cxn modelId="{F57CE1A7-D514-4285-8FB9-E5882F7E22BC}" type="presParOf" srcId="{0F433CA3-C806-4B29-96AB-A15E29C65CCC}" destId="{21138C0B-1BBD-460B-B826-EC7F85291681}" srcOrd="0" destOrd="0" presId="urn:microsoft.com/office/officeart/2005/8/layout/cycle2"/>
    <dgm:cxn modelId="{121AD681-5B3A-4F37-90A7-A270D71A74DE}" type="presParOf" srcId="{4EA2608F-3B26-425C-956D-820DACF30570}" destId="{0146DDAD-A1CE-4700-8022-BA41338F492C}" srcOrd="10" destOrd="0" presId="urn:microsoft.com/office/officeart/2005/8/layout/cycle2"/>
    <dgm:cxn modelId="{7D2BB88A-5572-4C58-A5CB-F4C489236D2B}" type="presParOf" srcId="{4EA2608F-3B26-425C-956D-820DACF30570}" destId="{461620BF-966A-4B0A-9046-F63DF810769A}" srcOrd="11" destOrd="0" presId="urn:microsoft.com/office/officeart/2005/8/layout/cycle2"/>
    <dgm:cxn modelId="{8893D663-3344-4FA5-BE91-18CA09E1CC07}" type="presParOf" srcId="{461620BF-966A-4B0A-9046-F63DF810769A}" destId="{B8AC8044-1A24-406A-AD8F-DF6BB7D6604D}" srcOrd="0" destOrd="0" presId="urn:microsoft.com/office/officeart/2005/8/layout/cycle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8.jpe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285984" y="2143116"/>
            <a:ext cx="6172200" cy="189436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pl-PL" sz="4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Lekcja multimedialna</a:t>
            </a:r>
            <a:endParaRPr lang="pl-PL" sz="48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Obraz 3" descr="go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642918"/>
            <a:ext cx="7173368" cy="1174434"/>
          </a:xfrm>
          <a:prstGeom prst="rect">
            <a:avLst/>
          </a:prstGeom>
        </p:spPr>
      </p:pic>
      <p:pic>
        <p:nvPicPr>
          <p:cNvPr id="5" name="Obraz 4" descr="do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4572008"/>
            <a:ext cx="7453169" cy="18110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sz="quarter" idx="1"/>
          </p:nvPr>
        </p:nvGraphicFramePr>
        <p:xfrm>
          <a:off x="500034" y="785794"/>
          <a:ext cx="7715304" cy="54737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29" name="Obraz 49" descr="Ziemia, Blue Planet, Globus, Planety, Świat, Przestrzeń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214554"/>
            <a:ext cx="2333625" cy="2390775"/>
          </a:xfrm>
          <a:prstGeom prst="rect">
            <a:avLst/>
          </a:prstGeom>
          <a:noFill/>
        </p:spPr>
      </p:pic>
      <p:pic>
        <p:nvPicPr>
          <p:cNvPr id="1028" name="Obraz 94" descr="Satelita, Sojuz, Statek Kosmiczny, Stacja Kosmiczn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2562225" cy="1695450"/>
          </a:xfrm>
          <a:prstGeom prst="rect">
            <a:avLst/>
          </a:prstGeom>
          <a:noFill/>
        </p:spPr>
      </p:pic>
      <p:pic>
        <p:nvPicPr>
          <p:cNvPr id="1027" name="Obraz 97" descr="Uruchomienia Rakiet, Rakieta, Startu, Sojuz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285728"/>
            <a:ext cx="1771650" cy="2905125"/>
          </a:xfrm>
          <a:prstGeom prst="rect">
            <a:avLst/>
          </a:prstGeom>
          <a:noFill/>
        </p:spPr>
      </p:pic>
      <p:pic>
        <p:nvPicPr>
          <p:cNvPr id="1026" name="Obraz 100" descr="Edukacyjny Film Animowany, Mucha, Rakieta, Fajn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4929198"/>
            <a:ext cx="2286016" cy="1604086"/>
          </a:xfrm>
          <a:prstGeom prst="rect">
            <a:avLst/>
          </a:prstGeom>
          <a:noFill/>
        </p:spPr>
      </p:pic>
      <p:pic>
        <p:nvPicPr>
          <p:cNvPr id="1025" name="Obraz 103" descr="Silnik Rakietowy, Dysze, Silnik, Rakiet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3643314"/>
            <a:ext cx="2057400" cy="2562225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10" name="Obraz 9" descr="Rakieta, Nasa, Starcie, Transfer Z Lotniska, Przestrzeń"/>
          <p:cNvPicPr/>
          <p:nvPr/>
        </p:nvPicPr>
        <p:blipFill>
          <a:blip r:embed="rId7"/>
          <a:srcRect r="17515"/>
          <a:stretch>
            <a:fillRect/>
          </a:stretch>
        </p:blipFill>
        <p:spPr bwMode="auto">
          <a:xfrm>
            <a:off x="5643570" y="428604"/>
            <a:ext cx="350043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Obraz 3" descr="Spacery Kosmiczne, Eva, Nasa, Astronauta, Kosmonaut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9762" y="381000"/>
            <a:ext cx="532447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214686"/>
            <a:ext cx="8552853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Połącz gwiazdkę z właściwym miejscem na osi liczbowej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pl-PL" dirty="0"/>
          </a:p>
        </p:txBody>
      </p:sp>
      <p:pic>
        <p:nvPicPr>
          <p:cNvPr id="4" name="Obraz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5429264"/>
            <a:ext cx="628654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AutoShape 2"/>
          <p:cNvSpPr>
            <a:spLocks noChangeArrowheads="1"/>
          </p:cNvSpPr>
          <p:nvPr/>
        </p:nvSpPr>
        <p:spPr bwMode="auto">
          <a:xfrm>
            <a:off x="428596" y="1571612"/>
            <a:ext cx="1721342" cy="1492806"/>
          </a:xfrm>
          <a:prstGeom prst="star16">
            <a:avLst>
              <a:gd name="adj" fmla="val 37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***</a:t>
            </a:r>
            <a:endParaRPr kumimoji="0" lang="pl-PL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6500826" y="2643182"/>
            <a:ext cx="2081259" cy="1976456"/>
          </a:xfrm>
          <a:prstGeom prst="star16">
            <a:avLst>
              <a:gd name="adj" fmla="val 37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**********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0" name="AutoShape 4"/>
          <p:cNvSpPr>
            <a:spLocks noChangeArrowheads="1"/>
          </p:cNvSpPr>
          <p:nvPr/>
        </p:nvSpPr>
        <p:spPr bwMode="auto">
          <a:xfrm>
            <a:off x="1428728" y="3000372"/>
            <a:ext cx="1862179" cy="1339340"/>
          </a:xfrm>
          <a:prstGeom prst="star16">
            <a:avLst>
              <a:gd name="adj" fmla="val 37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endParaRPr kumimoji="0" lang="pl-PL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2786050" y="1571612"/>
            <a:ext cx="1799585" cy="1339340"/>
          </a:xfrm>
          <a:prstGeom prst="star16">
            <a:avLst>
              <a:gd name="adj" fmla="val 37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**</a:t>
            </a:r>
            <a:endParaRPr kumimoji="0" lang="pl-PL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2" name="AutoShape 6"/>
          <p:cNvSpPr>
            <a:spLocks noChangeArrowheads="1"/>
          </p:cNvSpPr>
          <p:nvPr/>
        </p:nvSpPr>
        <p:spPr bwMode="auto">
          <a:xfrm>
            <a:off x="4071934" y="2857496"/>
            <a:ext cx="1909125" cy="1822990"/>
          </a:xfrm>
          <a:prstGeom prst="star16">
            <a:avLst>
              <a:gd name="adj" fmla="val 37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****</a:t>
            </a:r>
            <a:endParaRPr kumimoji="0" lang="pl-PL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>
            <a:off x="5572132" y="1500174"/>
            <a:ext cx="1721342" cy="1492806"/>
          </a:xfrm>
          <a:prstGeom prst="star16">
            <a:avLst>
              <a:gd name="adj" fmla="val 375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*****</a:t>
            </a:r>
            <a:endParaRPr kumimoji="0" lang="pl-PL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Co można kupić za 10 zł?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4389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sz="3200" dirty="0" smtClean="0"/>
              <a:t>	6 zł 		4 zł 		10 zł 	  2 zł</a:t>
            </a:r>
            <a:endParaRPr lang="pl-PL" sz="3200" dirty="0"/>
          </a:p>
        </p:txBody>
      </p:sp>
      <p:pic>
        <p:nvPicPr>
          <p:cNvPr id="25604" name="Obraz 1" descr="Zwierząt, Artysta, Miś, Brown, Ładny, Zabawa, Gita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643182"/>
            <a:ext cx="1935106" cy="2071702"/>
          </a:xfrm>
          <a:prstGeom prst="rect">
            <a:avLst/>
          </a:prstGeom>
          <a:noFill/>
        </p:spPr>
      </p:pic>
      <p:pic>
        <p:nvPicPr>
          <p:cNvPr id="25603" name="Obraz 2" descr="Porcelana, Lalek, Zabawka, Starożyt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2928934"/>
            <a:ext cx="1715392" cy="1676406"/>
          </a:xfrm>
          <a:prstGeom prst="rect">
            <a:avLst/>
          </a:prstGeom>
          <a:noFill/>
        </p:spPr>
      </p:pic>
      <p:pic>
        <p:nvPicPr>
          <p:cNvPr id="25602" name="Obraz 3" descr="Zabawka, Z Tworzyw Sztucznych, Spychark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000372"/>
            <a:ext cx="2071528" cy="1604968"/>
          </a:xfrm>
          <a:prstGeom prst="rect">
            <a:avLst/>
          </a:prstGeom>
          <a:noFill/>
        </p:spPr>
      </p:pic>
      <p:pic>
        <p:nvPicPr>
          <p:cNvPr id="25601" name="Obraz 52" descr="Morze Ślimak, Ślimak, Tutufa Buf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3071810"/>
            <a:ext cx="1878184" cy="1404941"/>
          </a:xfrm>
          <a:prstGeom prst="rect">
            <a:avLst/>
          </a:prstGeom>
          <a:noFill/>
        </p:spPr>
      </p:pic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2143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0" y="2962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Odtwórz model ziemi</a:t>
            </a:r>
            <a:endParaRPr lang="pl-PL" b="1" dirty="0"/>
          </a:p>
        </p:txBody>
      </p:sp>
      <p:pic>
        <p:nvPicPr>
          <p:cNvPr id="4" name="Symbol zastępczy zawartości 3" descr="Czarny, Zielony, Ikona, Proste, Konspektu, Glob, Mapa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643050"/>
            <a:ext cx="457203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000100" y="2143116"/>
            <a:ext cx="1571636" cy="914400"/>
          </a:xfrm>
          <a:prstGeom prst="rect">
            <a:avLst/>
          </a:prstGeom>
          <a:ln w="762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3714744" y="428604"/>
            <a:ext cx="1419236" cy="9144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3428992" y="2714620"/>
            <a:ext cx="1552588" cy="914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rostokąt 8"/>
          <p:cNvSpPr/>
          <p:nvPr/>
        </p:nvSpPr>
        <p:spPr>
          <a:xfrm>
            <a:off x="1000100" y="4000504"/>
            <a:ext cx="1371600" cy="471494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 9"/>
          <p:cNvSpPr/>
          <p:nvPr/>
        </p:nvSpPr>
        <p:spPr>
          <a:xfrm>
            <a:off x="5786446" y="2143116"/>
            <a:ext cx="2533672" cy="74772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/>
          <p:cNvSpPr/>
          <p:nvPr/>
        </p:nvSpPr>
        <p:spPr>
          <a:xfrm>
            <a:off x="571472" y="5429264"/>
            <a:ext cx="3595718" cy="45244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/>
          <p:cNvSpPr/>
          <p:nvPr/>
        </p:nvSpPr>
        <p:spPr>
          <a:xfrm>
            <a:off x="500034" y="571480"/>
            <a:ext cx="1785950" cy="71438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7643834" y="3500438"/>
            <a:ext cx="914400" cy="4095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13"/>
          <p:cNvSpPr/>
          <p:nvPr/>
        </p:nvSpPr>
        <p:spPr>
          <a:xfrm>
            <a:off x="6072198" y="4286256"/>
            <a:ext cx="2143140" cy="42862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6572264" y="428604"/>
            <a:ext cx="2071702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 16"/>
          <p:cNvSpPr/>
          <p:nvPr/>
        </p:nvSpPr>
        <p:spPr>
          <a:xfrm>
            <a:off x="4714876" y="4286256"/>
            <a:ext cx="785818" cy="1928826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rostokąt 17"/>
          <p:cNvSpPr/>
          <p:nvPr/>
        </p:nvSpPr>
        <p:spPr>
          <a:xfrm>
            <a:off x="6572264" y="5000636"/>
            <a:ext cx="214314" cy="1143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Prostokąt 18"/>
          <p:cNvSpPr/>
          <p:nvPr/>
        </p:nvSpPr>
        <p:spPr>
          <a:xfrm>
            <a:off x="7715272" y="5357826"/>
            <a:ext cx="785818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2000232" y="2000240"/>
            <a:ext cx="1428760" cy="135732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285720" y="3214686"/>
            <a:ext cx="1285884" cy="1143008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rostokąt 8"/>
          <p:cNvSpPr/>
          <p:nvPr/>
        </p:nvSpPr>
        <p:spPr>
          <a:xfrm>
            <a:off x="3071802" y="3929066"/>
            <a:ext cx="2686072" cy="247175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 9"/>
          <p:cNvSpPr/>
          <p:nvPr/>
        </p:nvSpPr>
        <p:spPr>
          <a:xfrm>
            <a:off x="4214810" y="2000240"/>
            <a:ext cx="1214446" cy="1214446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/>
          <p:cNvSpPr/>
          <p:nvPr/>
        </p:nvSpPr>
        <p:spPr>
          <a:xfrm>
            <a:off x="4429124" y="500042"/>
            <a:ext cx="1071570" cy="10001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/>
          <p:cNvSpPr/>
          <p:nvPr/>
        </p:nvSpPr>
        <p:spPr>
          <a:xfrm>
            <a:off x="6858016" y="4714884"/>
            <a:ext cx="1571636" cy="1500198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2285984" y="571480"/>
            <a:ext cx="714380" cy="714380"/>
          </a:xfrm>
          <a:prstGeom prst="rect">
            <a:avLst/>
          </a:prstGeom>
          <a:ln w="762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13"/>
          <p:cNvSpPr/>
          <p:nvPr/>
        </p:nvSpPr>
        <p:spPr>
          <a:xfrm>
            <a:off x="1071538" y="5000636"/>
            <a:ext cx="1143008" cy="107157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rostokąt 14"/>
          <p:cNvSpPr/>
          <p:nvPr/>
        </p:nvSpPr>
        <p:spPr>
          <a:xfrm>
            <a:off x="6643702" y="3429000"/>
            <a:ext cx="485788" cy="485788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/>
          <p:cNvSpPr/>
          <p:nvPr/>
        </p:nvSpPr>
        <p:spPr>
          <a:xfrm>
            <a:off x="7358082" y="3071810"/>
            <a:ext cx="500066" cy="5000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 16"/>
          <p:cNvSpPr/>
          <p:nvPr/>
        </p:nvSpPr>
        <p:spPr>
          <a:xfrm>
            <a:off x="8072462" y="2786058"/>
            <a:ext cx="500066" cy="50006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rostokąt 17"/>
          <p:cNvSpPr/>
          <p:nvPr/>
        </p:nvSpPr>
        <p:spPr>
          <a:xfrm>
            <a:off x="6429388" y="500042"/>
            <a:ext cx="1843094" cy="178595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Prostokąt 18"/>
          <p:cNvSpPr/>
          <p:nvPr/>
        </p:nvSpPr>
        <p:spPr>
          <a:xfrm>
            <a:off x="428596" y="357166"/>
            <a:ext cx="914400" cy="9144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Trójkąt równoramienny 6"/>
          <p:cNvSpPr/>
          <p:nvPr/>
        </p:nvSpPr>
        <p:spPr>
          <a:xfrm flipV="1">
            <a:off x="1214414" y="2928934"/>
            <a:ext cx="1928826" cy="1643074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Trójkąt równoramienny 7"/>
          <p:cNvSpPr/>
          <p:nvPr/>
        </p:nvSpPr>
        <p:spPr>
          <a:xfrm>
            <a:off x="3643306" y="2643182"/>
            <a:ext cx="642942" cy="571504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Trójkąt równoramienny 8"/>
          <p:cNvSpPr/>
          <p:nvPr/>
        </p:nvSpPr>
        <p:spPr>
          <a:xfrm flipV="1">
            <a:off x="4643438" y="2714620"/>
            <a:ext cx="714380" cy="428628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równoramienny 9"/>
          <p:cNvSpPr/>
          <p:nvPr/>
        </p:nvSpPr>
        <p:spPr>
          <a:xfrm>
            <a:off x="5643570" y="3429000"/>
            <a:ext cx="703514" cy="1714512"/>
          </a:xfrm>
          <a:prstGeom prst="triangl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Trójkąt równoramienny 10"/>
          <p:cNvSpPr/>
          <p:nvPr/>
        </p:nvSpPr>
        <p:spPr>
          <a:xfrm>
            <a:off x="2857488" y="4143380"/>
            <a:ext cx="2489464" cy="1357322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Trójkąt równoramienny 11"/>
          <p:cNvSpPr/>
          <p:nvPr/>
        </p:nvSpPr>
        <p:spPr>
          <a:xfrm>
            <a:off x="6286512" y="2000240"/>
            <a:ext cx="2060836" cy="857256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Trójkąt równoramienny 12"/>
          <p:cNvSpPr/>
          <p:nvPr/>
        </p:nvSpPr>
        <p:spPr>
          <a:xfrm>
            <a:off x="7072330" y="357166"/>
            <a:ext cx="1060704" cy="91440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Trójkąt równoramienny 13"/>
          <p:cNvSpPr/>
          <p:nvPr/>
        </p:nvSpPr>
        <p:spPr>
          <a:xfrm>
            <a:off x="4000496" y="500042"/>
            <a:ext cx="1428760" cy="1414466"/>
          </a:xfrm>
          <a:prstGeom prst="triangle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Trójkąt równoramienny 14"/>
          <p:cNvSpPr/>
          <p:nvPr/>
        </p:nvSpPr>
        <p:spPr>
          <a:xfrm>
            <a:off x="714348" y="4857760"/>
            <a:ext cx="1417894" cy="1285884"/>
          </a:xfrm>
          <a:prstGeom prst="triangl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Trójkąt równoramienny 15"/>
          <p:cNvSpPr/>
          <p:nvPr/>
        </p:nvSpPr>
        <p:spPr>
          <a:xfrm>
            <a:off x="357158" y="214290"/>
            <a:ext cx="2428892" cy="2071702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Trójkąt równoramienny 16"/>
          <p:cNvSpPr/>
          <p:nvPr/>
        </p:nvSpPr>
        <p:spPr>
          <a:xfrm>
            <a:off x="7072330" y="3571876"/>
            <a:ext cx="1203580" cy="1071570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Trójkąt równoramienny 17"/>
          <p:cNvSpPr/>
          <p:nvPr/>
        </p:nvSpPr>
        <p:spPr>
          <a:xfrm>
            <a:off x="6715140" y="4929198"/>
            <a:ext cx="1417894" cy="1428760"/>
          </a:xfrm>
          <a:prstGeom prst="triangle">
            <a:avLst>
              <a:gd name="adj" fmla="val 10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Elipsa 3"/>
          <p:cNvSpPr/>
          <p:nvPr/>
        </p:nvSpPr>
        <p:spPr>
          <a:xfrm>
            <a:off x="5929322" y="2285992"/>
            <a:ext cx="628648" cy="642942"/>
          </a:xfrm>
          <a:prstGeom prst="ellipse">
            <a:avLst/>
          </a:prstGeom>
          <a:solidFill>
            <a:srgbClr val="00206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Elipsa 4"/>
          <p:cNvSpPr/>
          <p:nvPr/>
        </p:nvSpPr>
        <p:spPr>
          <a:xfrm>
            <a:off x="6643702" y="4572008"/>
            <a:ext cx="1857388" cy="162878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Elipsa 5"/>
          <p:cNvSpPr/>
          <p:nvPr/>
        </p:nvSpPr>
        <p:spPr>
          <a:xfrm>
            <a:off x="7643834" y="1928802"/>
            <a:ext cx="914400" cy="9144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Elipsa 6"/>
          <p:cNvSpPr/>
          <p:nvPr/>
        </p:nvSpPr>
        <p:spPr>
          <a:xfrm>
            <a:off x="4000496" y="500042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Elipsa 7"/>
          <p:cNvSpPr/>
          <p:nvPr/>
        </p:nvSpPr>
        <p:spPr>
          <a:xfrm>
            <a:off x="500034" y="4572008"/>
            <a:ext cx="1357322" cy="1285884"/>
          </a:xfrm>
          <a:prstGeom prst="ellipse">
            <a:avLst/>
          </a:prstGeom>
          <a:solidFill>
            <a:srgbClr val="C0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Elipsa 8"/>
          <p:cNvSpPr/>
          <p:nvPr/>
        </p:nvSpPr>
        <p:spPr>
          <a:xfrm>
            <a:off x="2857488" y="2714620"/>
            <a:ext cx="2357454" cy="227172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Elipsa 9"/>
          <p:cNvSpPr/>
          <p:nvPr/>
        </p:nvSpPr>
        <p:spPr>
          <a:xfrm>
            <a:off x="642910" y="571480"/>
            <a:ext cx="1271590" cy="1128714"/>
          </a:xfrm>
          <a:prstGeom prst="ellips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Elipsa 10"/>
          <p:cNvSpPr/>
          <p:nvPr/>
        </p:nvSpPr>
        <p:spPr>
          <a:xfrm>
            <a:off x="7215206" y="500042"/>
            <a:ext cx="914400" cy="914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Elipsa 11"/>
          <p:cNvSpPr/>
          <p:nvPr/>
        </p:nvSpPr>
        <p:spPr>
          <a:xfrm>
            <a:off x="1071538" y="2571744"/>
            <a:ext cx="914400" cy="9144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Pięciokąt foremny 3"/>
          <p:cNvSpPr/>
          <p:nvPr/>
        </p:nvSpPr>
        <p:spPr>
          <a:xfrm>
            <a:off x="714348" y="428604"/>
            <a:ext cx="1888814" cy="1485904"/>
          </a:xfrm>
          <a:prstGeom prst="pentag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ięciokąt foremny 5"/>
          <p:cNvSpPr/>
          <p:nvPr/>
        </p:nvSpPr>
        <p:spPr>
          <a:xfrm>
            <a:off x="857224" y="3143248"/>
            <a:ext cx="960120" cy="914400"/>
          </a:xfrm>
          <a:prstGeom prst="pentagon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ięciokąt foremny 6"/>
          <p:cNvSpPr/>
          <p:nvPr/>
        </p:nvSpPr>
        <p:spPr>
          <a:xfrm>
            <a:off x="857224" y="4143380"/>
            <a:ext cx="2643206" cy="2128846"/>
          </a:xfrm>
          <a:prstGeom prst="pentagon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ięciokąt foremny 7"/>
          <p:cNvSpPr/>
          <p:nvPr/>
        </p:nvSpPr>
        <p:spPr>
          <a:xfrm>
            <a:off x="3214678" y="2357430"/>
            <a:ext cx="960120" cy="914400"/>
          </a:xfrm>
          <a:prstGeom prst="pen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ięciokąt foremny 8"/>
          <p:cNvSpPr/>
          <p:nvPr/>
        </p:nvSpPr>
        <p:spPr>
          <a:xfrm>
            <a:off x="4929190" y="1214422"/>
            <a:ext cx="642942" cy="500066"/>
          </a:xfrm>
          <a:prstGeom prst="pentagon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ięciokąt foremny 9"/>
          <p:cNvSpPr/>
          <p:nvPr/>
        </p:nvSpPr>
        <p:spPr>
          <a:xfrm rot="5400000">
            <a:off x="6958026" y="4614874"/>
            <a:ext cx="1308744" cy="1223012"/>
          </a:xfrm>
          <a:prstGeom prst="pentagon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ięciokąt foremny 10"/>
          <p:cNvSpPr/>
          <p:nvPr/>
        </p:nvSpPr>
        <p:spPr>
          <a:xfrm rot="10800000">
            <a:off x="7072330" y="2285992"/>
            <a:ext cx="1388748" cy="1057276"/>
          </a:xfrm>
          <a:prstGeom prst="pentag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ięciokąt foremny 11"/>
          <p:cNvSpPr/>
          <p:nvPr/>
        </p:nvSpPr>
        <p:spPr>
          <a:xfrm>
            <a:off x="5715008" y="428604"/>
            <a:ext cx="2857520" cy="1071570"/>
          </a:xfrm>
          <a:prstGeom prst="pentagon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ięciokąt foremny 12"/>
          <p:cNvSpPr/>
          <p:nvPr/>
        </p:nvSpPr>
        <p:spPr>
          <a:xfrm>
            <a:off x="3500430" y="285728"/>
            <a:ext cx="960120" cy="914400"/>
          </a:xfrm>
          <a:prstGeom prst="pent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ięciokąt foremny 13"/>
          <p:cNvSpPr/>
          <p:nvPr/>
        </p:nvSpPr>
        <p:spPr>
          <a:xfrm>
            <a:off x="4572000" y="4143380"/>
            <a:ext cx="960120" cy="2057408"/>
          </a:xfrm>
          <a:prstGeom prst="pentagon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ięciokąt foremny 14"/>
          <p:cNvSpPr/>
          <p:nvPr/>
        </p:nvSpPr>
        <p:spPr>
          <a:xfrm>
            <a:off x="5357818" y="2643182"/>
            <a:ext cx="1143008" cy="1071570"/>
          </a:xfrm>
          <a:prstGeom prst="pentagon">
            <a:avLst/>
          </a:prstGeom>
          <a:solidFill>
            <a:srgbClr val="FF0000"/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1036" name="Obraz 37" descr="Urządzenia, Czyste, Cleaner, Krajowego, Pyłu, Sprzę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1357322" cy="1913178"/>
          </a:xfrm>
          <a:prstGeom prst="rect">
            <a:avLst/>
          </a:prstGeom>
          <a:noFill/>
        </p:spPr>
      </p:pic>
      <p:pic>
        <p:nvPicPr>
          <p:cNvPr id="1035" name="Obraz 13" descr="Ikona, Rysunek, Szkic, White, Edukacyjny Film Animowa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500042"/>
            <a:ext cx="638175" cy="1095375"/>
          </a:xfrm>
          <a:prstGeom prst="rect">
            <a:avLst/>
          </a:prstGeom>
          <a:noFill/>
        </p:spPr>
      </p:pic>
      <p:pic>
        <p:nvPicPr>
          <p:cNvPr id="1034" name="Obraz 19" descr="Konspektu, Edukacyjny Film Animowany, Młotek, Gwóźd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571480"/>
            <a:ext cx="1190625" cy="666750"/>
          </a:xfrm>
          <a:prstGeom prst="rect">
            <a:avLst/>
          </a:prstGeom>
          <a:noFill/>
        </p:spPr>
      </p:pic>
      <p:pic>
        <p:nvPicPr>
          <p:cNvPr id="1033" name="Obraz 40" descr="Czarny, Konspektu, Rysunek, Szkic, Whit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2643182"/>
            <a:ext cx="1303843" cy="2357454"/>
          </a:xfrm>
          <a:prstGeom prst="rect">
            <a:avLst/>
          </a:prstGeom>
          <a:noFill/>
        </p:spPr>
      </p:pic>
      <p:pic>
        <p:nvPicPr>
          <p:cNvPr id="1032" name="Obraz 22" descr="Ręka, Edukacyjny Film Animowany, Narzędzia, Młotek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5984" y="2214554"/>
            <a:ext cx="1019175" cy="1085850"/>
          </a:xfrm>
          <a:prstGeom prst="rect">
            <a:avLst/>
          </a:prstGeom>
          <a:noFill/>
        </p:spPr>
      </p:pic>
      <p:pic>
        <p:nvPicPr>
          <p:cNvPr id="1031" name="Obraz 43" descr="Edukacyjny Film Animowany, Elektryczn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16" y="714356"/>
            <a:ext cx="1928826" cy="1210505"/>
          </a:xfrm>
          <a:prstGeom prst="rect">
            <a:avLst/>
          </a:prstGeom>
          <a:noFill/>
        </p:spPr>
      </p:pic>
      <p:pic>
        <p:nvPicPr>
          <p:cNvPr id="1030" name="Obraz 25" descr="Edukacyjny Film Animowany, Narzędzia, Młotek, Gwóźdź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86644" y="357166"/>
            <a:ext cx="1285884" cy="1285884"/>
          </a:xfrm>
          <a:prstGeom prst="rect">
            <a:avLst/>
          </a:prstGeom>
          <a:noFill/>
        </p:spPr>
      </p:pic>
      <p:pic>
        <p:nvPicPr>
          <p:cNvPr id="1029" name="Obraz 34" descr="Blender Ręczny, Mieszarka, Mikser Ręczny, Kuchnia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072462" y="2357430"/>
            <a:ext cx="428628" cy="2160285"/>
          </a:xfrm>
          <a:prstGeom prst="rect">
            <a:avLst/>
          </a:prstGeom>
          <a:noFill/>
        </p:spPr>
      </p:pic>
      <p:pic>
        <p:nvPicPr>
          <p:cNvPr id="1028" name="Obraz 28" descr="Konspektu, Rysunek, Edukacyjny Film Animowany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071670" y="5214950"/>
            <a:ext cx="1095375" cy="1143000"/>
          </a:xfrm>
          <a:prstGeom prst="rect">
            <a:avLst/>
          </a:prstGeom>
          <a:noFill/>
        </p:spPr>
      </p:pic>
      <p:pic>
        <p:nvPicPr>
          <p:cNvPr id="1027" name="Obraz 31" descr="Linijki, Taśmy, Metr, Wymiary, Reguła, Pomiaru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286248" y="5429264"/>
            <a:ext cx="1743311" cy="1066802"/>
          </a:xfrm>
          <a:prstGeom prst="rect">
            <a:avLst/>
          </a:prstGeom>
          <a:noFill/>
        </p:spPr>
      </p:pic>
      <p:pic>
        <p:nvPicPr>
          <p:cNvPr id="1026" name="Obraz 46" descr="Pralka, Podkładka, Maszyny, Czyste, Symbolu"/>
          <p:cNvPicPr>
            <a:picLocks noChangeAspect="1" noChangeArrowheads="1"/>
          </p:cNvPicPr>
          <p:nvPr/>
        </p:nvPicPr>
        <p:blipFill>
          <a:blip r:embed="rId12"/>
          <a:srcRect l="14536" t="8141" r="13953" b="9885"/>
          <a:stretch>
            <a:fillRect/>
          </a:stretch>
        </p:blipFill>
        <p:spPr bwMode="auto">
          <a:xfrm>
            <a:off x="5786446" y="2143116"/>
            <a:ext cx="1500198" cy="1719739"/>
          </a:xfrm>
          <a:prstGeom prst="rect">
            <a:avLst/>
          </a:prstGeom>
          <a:noFill/>
        </p:spPr>
      </p:pic>
      <p:pic>
        <p:nvPicPr>
          <p:cNvPr id="1025" name="Obraz 16" descr="Ikona, Edukacyjny Film Animowany, Narzędzia, Młotek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500958" y="5286388"/>
            <a:ext cx="1055084" cy="1000132"/>
          </a:xfrm>
          <a:prstGeom prst="rect">
            <a:avLst/>
          </a:prstGeom>
          <a:noFill/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1866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2962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3629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5334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6419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7286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820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940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10544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11325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0" y="12668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13535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pl-PL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52" name="Obraz 124" descr="Tarką, Kuchnia, Sylwetka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786182" y="2643182"/>
            <a:ext cx="1000125" cy="1466850"/>
          </a:xfrm>
          <a:prstGeom prst="rect">
            <a:avLst/>
          </a:prstGeom>
          <a:noFill/>
        </p:spPr>
      </p:pic>
      <p:pic>
        <p:nvPicPr>
          <p:cNvPr id="1051" name="Obraz 127" descr="Cleaver, Cięcie, Kuchnia, Gotowania, Nóż, Ostre, Ostrza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000628" y="4143380"/>
            <a:ext cx="2324100" cy="1162050"/>
          </a:xfrm>
          <a:prstGeom prst="rect">
            <a:avLst/>
          </a:prstGeom>
          <a:noFill/>
        </p:spPr>
      </p:pic>
      <p:pic>
        <p:nvPicPr>
          <p:cNvPr id="1050" name="Obraz 130" descr="Nóż, Ostre, Ostrza, Sprzęt, Kuchnia, Cięcie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571736" y="3571876"/>
            <a:ext cx="1142976" cy="1678294"/>
          </a:xfrm>
          <a:prstGeom prst="rect">
            <a:avLst/>
          </a:prstGeom>
          <a:noFill/>
        </p:spPr>
      </p:pic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33" name="Obraz 32" descr="Urządzenie Do Gotowania Ryżu, Pan, Gotować, Elektryczne"/>
          <p:cNvPicPr/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14282" y="5500702"/>
            <a:ext cx="1447952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7901014" cy="55452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sz="6000" dirty="0" smtClean="0">
                <a:solidFill>
                  <a:srgbClr val="FF0000"/>
                </a:solidFill>
              </a:rPr>
              <a:t>pole</a:t>
            </a:r>
          </a:p>
          <a:p>
            <a:pPr>
              <a:buNone/>
            </a:pPr>
            <a:r>
              <a:rPr lang="pl-PL" sz="6000" dirty="0" smtClean="0"/>
              <a:t>						</a:t>
            </a:r>
            <a:r>
              <a:rPr lang="pl-PL" sz="6000" dirty="0" smtClean="0">
                <a:solidFill>
                  <a:srgbClr val="FFC000"/>
                </a:solidFill>
              </a:rPr>
              <a:t>pogoda</a:t>
            </a:r>
          </a:p>
          <a:p>
            <a:pPr>
              <a:buNone/>
            </a:pPr>
            <a:r>
              <a:rPr lang="pl-PL" sz="6000" dirty="0" smtClean="0"/>
              <a:t>				</a:t>
            </a:r>
            <a:r>
              <a:rPr lang="pl-PL" sz="6000" dirty="0" smtClean="0">
                <a:solidFill>
                  <a:srgbClr val="0070C0"/>
                </a:solidFill>
              </a:rPr>
              <a:t>pada</a:t>
            </a:r>
          </a:p>
          <a:p>
            <a:pPr>
              <a:buNone/>
            </a:pPr>
            <a:r>
              <a:rPr lang="pl-PL" sz="6000" dirty="0" smtClean="0">
                <a:solidFill>
                  <a:srgbClr val="00B050"/>
                </a:solidFill>
              </a:rPr>
              <a:t>Pola</a:t>
            </a:r>
          </a:p>
          <a:p>
            <a:pPr>
              <a:buNone/>
            </a:pPr>
            <a:r>
              <a:rPr lang="pl-PL" sz="6000" dirty="0" smtClean="0"/>
              <a:t>					Poldek </a:t>
            </a:r>
            <a:endParaRPr lang="pl-PL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8258204" cy="5616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sz="6000" dirty="0" smtClean="0"/>
              <a:t> </a:t>
            </a:r>
            <a:r>
              <a:rPr lang="pl-PL" sz="6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kap</a:t>
            </a:r>
            <a:r>
              <a:rPr lang="pl-PL" sz="6000" dirty="0" smtClean="0"/>
              <a:t> 				</a:t>
            </a:r>
            <a:r>
              <a:rPr lang="pl-PL" sz="6000" dirty="0" smtClean="0">
                <a:solidFill>
                  <a:srgbClr val="FF0000"/>
                </a:solidFill>
                <a:latin typeface="Showcard Gothic" pitchFamily="82" charset="0"/>
              </a:rPr>
              <a:t>kapa </a:t>
            </a:r>
          </a:p>
          <a:p>
            <a:pPr>
              <a:buNone/>
            </a:pPr>
            <a:endParaRPr lang="pl-PL" sz="6000" dirty="0" smtClean="0"/>
          </a:p>
          <a:p>
            <a:pPr>
              <a:buNone/>
            </a:pPr>
            <a:r>
              <a:rPr lang="pl-PL" sz="6000" dirty="0" smtClean="0"/>
              <a:t>				</a:t>
            </a:r>
            <a:r>
              <a:rPr lang="pl-PL" sz="6000" b="1" dirty="0" smtClean="0">
                <a:solidFill>
                  <a:srgbClr val="7030A0"/>
                </a:solidFill>
                <a:latin typeface="Castellar" pitchFamily="18" charset="0"/>
              </a:rPr>
              <a:t>tapeta</a:t>
            </a:r>
            <a:endParaRPr lang="pl-PL" sz="6000" b="1" dirty="0">
              <a:solidFill>
                <a:srgbClr val="7030A0"/>
              </a:solidFill>
              <a:latin typeface="Castellar" pitchFamily="18" charset="0"/>
            </a:endParaRPr>
          </a:p>
        </p:txBody>
      </p:sp>
      <p:pic>
        <p:nvPicPr>
          <p:cNvPr id="21507" name="Obraz 115" descr="Latarnia, Lampy Uliczne, Lampa, Sygnalizatory, Star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2214554"/>
            <a:ext cx="1928826" cy="3857652"/>
          </a:xfrm>
          <a:prstGeom prst="rect">
            <a:avLst/>
          </a:prstGeom>
          <a:noFill/>
        </p:spPr>
      </p:pic>
      <p:pic>
        <p:nvPicPr>
          <p:cNvPr id="21506" name="Obraz 118" descr="Mapa, Pergamin, Piraci, Przewijania, Skar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00438"/>
            <a:ext cx="2657494" cy="1928826"/>
          </a:xfrm>
          <a:prstGeom prst="rect">
            <a:avLst/>
          </a:prstGeom>
          <a:noFill/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Words>39</Words>
  <PresentationFormat>Pokaz na ekranie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17" baseType="lpstr">
      <vt:lpstr>Wykusz</vt:lpstr>
      <vt:lpstr>Lekcja multimedialna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Połącz gwiazdkę z właściwym miejscem na osi liczbowej</vt:lpstr>
      <vt:lpstr>Co można kupić za 10 zł?</vt:lpstr>
      <vt:lpstr>Odtwórz model ziemi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Lekcja multimedialna</dc:title>
  <dc:creator>Angelika</dc:creator>
  <cp:lastModifiedBy>Krzysztof</cp:lastModifiedBy>
  <cp:revision>44</cp:revision>
  <dcterms:created xsi:type="dcterms:W3CDTF">2013-11-03T19:18:04Z</dcterms:created>
  <dcterms:modified xsi:type="dcterms:W3CDTF">2014-02-14T16:19:50Z</dcterms:modified>
</cp:coreProperties>
</file>