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2" r:id="rId2"/>
    <p:sldId id="256" r:id="rId3"/>
    <p:sldId id="260" r:id="rId4"/>
    <p:sldId id="257" r:id="rId5"/>
    <p:sldId id="261" r:id="rId6"/>
    <p:sldId id="258" r:id="rId7"/>
    <p:sldId id="259" r:id="rId8"/>
    <p:sldId id="262" r:id="rId9"/>
    <p:sldId id="267" r:id="rId10"/>
    <p:sldId id="269" r:id="rId11"/>
    <p:sldId id="270" r:id="rId12"/>
    <p:sldId id="273" r:id="rId13"/>
    <p:sldId id="264" r:id="rId14"/>
    <p:sldId id="265" r:id="rId15"/>
    <p:sldId id="266" r:id="rId16"/>
  </p:sldIdLst>
  <p:sldSz cx="10287000" cy="6858000" type="35mm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FF0000"/>
    <a:srgbClr val="000000"/>
    <a:srgbClr val="993300"/>
    <a:srgbClr val="FF99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>
      <p:cViewPr varScale="1">
        <p:scale>
          <a:sx n="68" d="100"/>
          <a:sy n="68" d="100"/>
        </p:scale>
        <p:origin x="-624" y="-90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52458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692150"/>
            <a:ext cx="51308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xmlns="" val="2772064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pl-PL"/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 cap="flat"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58CC9574-A819-4FE4-99A7-1E27AD09ADC2}" type="slidenum">
              <a:rPr lang="pl-PL" smtClean="0"/>
              <a:pPr/>
              <a:t>4</a:t>
            </a:fld>
            <a:endParaRPr lang="pl-P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71525" y="2130428"/>
            <a:ext cx="874395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390336" y="274641"/>
            <a:ext cx="2603897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78645" y="274641"/>
            <a:ext cx="7640241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2602" y="4406903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78645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872162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225655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225655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21931" y="273053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14352" y="1435103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14350" y="1600203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514350" y="6356353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098D-8246-4ED2-84F7-FAF03890EF04}" type="datetimeFigureOut">
              <a:rPr lang="pl-PL" smtClean="0"/>
              <a:pPr/>
              <a:t>2015-01-16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514725" y="6356353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372350" y="6356353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2BCB0-2D09-4F7E-84D7-EFB98F85B28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Obraz 3" descr="g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4" y="500042"/>
            <a:ext cx="7173368" cy="1174434"/>
          </a:xfrm>
          <a:prstGeom prst="rect">
            <a:avLst/>
          </a:prstGeom>
        </p:spPr>
      </p:pic>
      <p:pic>
        <p:nvPicPr>
          <p:cNvPr id="5" name="Obraz 4" descr="d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86" y="4429132"/>
            <a:ext cx="7453169" cy="1811086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1500162" y="2571744"/>
            <a:ext cx="62993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effectLst/>
                <a:latin typeface="+mj-lt"/>
              </a:rPr>
              <a:t>Lekcja multimedialna</a:t>
            </a:r>
          </a:p>
          <a:p>
            <a:pPr algn="ctr"/>
            <a:r>
              <a:rPr lang="pl-PL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latin typeface="+mj-lt"/>
              </a:rPr>
              <a:t>„Świat się zmienia…”</a:t>
            </a:r>
            <a:endParaRPr lang="pl-P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3631332" y="188640"/>
            <a:ext cx="6336704" cy="6408711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Zasady bezpieczeństwa obowiązujące podczas wycieczki.</a:t>
            </a:r>
          </a:p>
          <a:p>
            <a:endParaRPr lang="pl-PL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nie oddalaj się od grupy bez zezwolenia opiekuna,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stosuj się do przepisów ruchu drogowego,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nie wchodź na jezdnię i nie przebiegaj przez nią,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przechodź przez jezdnię wyłącznie w dozwolonych miejscach razem z grupą,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w parkach narodowych poruszaj się tylko po wyznaczonych szlakach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4135388" y="188640"/>
            <a:ext cx="5832648" cy="6408711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Nie zapominaj o apteczce</a:t>
            </a:r>
          </a:p>
          <a:p>
            <a:endParaRPr lang="pl-PL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należy sprawdzić jej zawartość,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powinny się w niej znaleźć środki opatrunkowe, opaski elastyczne, nożyce i agrafka, </a:t>
            </a:r>
          </a:p>
          <a:p>
            <a:r>
              <a:rPr lang="pl-PL" dirty="0">
                <a:solidFill>
                  <a:schemeClr val="bg1">
                    <a:lumMod val="85000"/>
                  </a:schemeClr>
                </a:solidFill>
              </a:rPr>
              <a:t>r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ękawice gumowe.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Symbol zastępczy zawartości 3" descr="bellman-luggage-cart-104031_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10" r="39369"/>
          <a:stretch>
            <a:fillRect/>
          </a:stretch>
        </p:blipFill>
        <p:spPr>
          <a:xfrm>
            <a:off x="5287516" y="332656"/>
            <a:ext cx="3696072" cy="4491806"/>
          </a:xfrm>
        </p:spPr>
      </p:pic>
      <p:pic>
        <p:nvPicPr>
          <p:cNvPr id="5" name="Obraz 4" descr="group-356850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004" y="3284984"/>
            <a:ext cx="4410168" cy="3307626"/>
          </a:xfrm>
          <a:prstGeom prst="rect">
            <a:avLst/>
          </a:prstGeom>
        </p:spPr>
      </p:pic>
      <p:pic>
        <p:nvPicPr>
          <p:cNvPr id="6" name="Obraz 5" descr="stroller-502934_640.jpg"/>
          <p:cNvPicPr>
            <a:picLocks noChangeAspect="1"/>
          </p:cNvPicPr>
          <p:nvPr/>
        </p:nvPicPr>
        <p:blipFill>
          <a:blip r:embed="rId4" cstate="print"/>
          <a:srcRect l="14367" r="17122"/>
          <a:stretch>
            <a:fillRect/>
          </a:stretch>
        </p:blipFill>
        <p:spPr>
          <a:xfrm>
            <a:off x="318964" y="188640"/>
            <a:ext cx="3384376" cy="3565963"/>
          </a:xfrm>
          <a:prstGeom prst="rect">
            <a:avLst/>
          </a:prstGeom>
        </p:spPr>
      </p:pic>
      <p:pic>
        <p:nvPicPr>
          <p:cNvPr id="7" name="Obraz 6" descr="suitcase-160346_6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75748" y="4986752"/>
            <a:ext cx="2127174" cy="1871248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2980" y="0"/>
            <a:ext cx="92583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wodny</a:t>
            </a:r>
            <a:endParaRPr lang="pl-PL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Obraz 7" descr="ferry-boat-123059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3420" y="1052736"/>
            <a:ext cx="4608512" cy="2471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Obraz 8" descr="fishing-boat-49523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3500" y="3645024"/>
            <a:ext cx="3474064" cy="2594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Obraz 9" descr="motorboat-390803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3020" y="4221088"/>
            <a:ext cx="3540088" cy="1963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Obraz 10" descr="sailing-vessel-360847_6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4948" y="188640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2980" y="0"/>
            <a:ext cx="92583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lądowy</a:t>
            </a:r>
            <a:endParaRPr lang="pl-PL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Obraz 6" descr="bus-304845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07196" y="3789040"/>
            <a:ext cx="5400600" cy="2784684"/>
          </a:xfrm>
          <a:prstGeom prst="rect">
            <a:avLst/>
          </a:prstGeom>
        </p:spPr>
      </p:pic>
      <p:pic>
        <p:nvPicPr>
          <p:cNvPr id="8" name="Obraz 7" descr="car-33556_6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35588" y="1196752"/>
            <a:ext cx="3978120" cy="2194182"/>
          </a:xfrm>
          <a:prstGeom prst="rect">
            <a:avLst/>
          </a:prstGeom>
        </p:spPr>
      </p:pic>
      <p:pic>
        <p:nvPicPr>
          <p:cNvPr id="9" name="Obraz 8" descr="japan-359926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6956" y="836712"/>
            <a:ext cx="4608512" cy="273630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2980" y="0"/>
            <a:ext cx="92583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powietrzny</a:t>
            </a:r>
            <a:endParaRPr lang="pl-PL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Obraz 7" descr="aircraft-537963_640.jpg"/>
          <p:cNvPicPr>
            <a:picLocks noChangeAspect="1"/>
          </p:cNvPicPr>
          <p:nvPr/>
        </p:nvPicPr>
        <p:blipFill>
          <a:blip r:embed="rId4" cstate="print"/>
          <a:srcRect b="29525"/>
          <a:stretch>
            <a:fillRect/>
          </a:stretch>
        </p:blipFill>
        <p:spPr>
          <a:xfrm>
            <a:off x="2119164" y="1052736"/>
            <a:ext cx="5424264" cy="2867051"/>
          </a:xfrm>
          <a:prstGeom prst="rect">
            <a:avLst/>
          </a:prstGeom>
        </p:spPr>
      </p:pic>
      <p:pic>
        <p:nvPicPr>
          <p:cNvPr id="9" name="Obraz 8" descr="helicopter-297742_6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4988" y="3789040"/>
            <a:ext cx="3330048" cy="2294611"/>
          </a:xfrm>
          <a:prstGeom prst="rect">
            <a:avLst/>
          </a:prstGeom>
        </p:spPr>
      </p:pic>
      <p:pic>
        <p:nvPicPr>
          <p:cNvPr id="10" name="Obraz 9" descr="light-aircraft-344137_640.jpg"/>
          <p:cNvPicPr>
            <a:picLocks noChangeAspect="1"/>
          </p:cNvPicPr>
          <p:nvPr/>
        </p:nvPicPr>
        <p:blipFill>
          <a:blip r:embed="rId6" cstate="print"/>
          <a:srcRect t="22549"/>
          <a:stretch>
            <a:fillRect/>
          </a:stretch>
        </p:blipFill>
        <p:spPr>
          <a:xfrm>
            <a:off x="5503540" y="4005064"/>
            <a:ext cx="3832043" cy="2225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3987647" y="428604"/>
            <a:ext cx="62993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effectLst/>
                <a:latin typeface="+mj-lt"/>
              </a:rPr>
              <a:t>Lekcja multimedialna</a:t>
            </a:r>
          </a:p>
          <a:p>
            <a:pPr algn="ctr"/>
            <a:r>
              <a:rPr lang="pl-PL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latin typeface="+mj-lt"/>
              </a:rPr>
              <a:t>„Świat się zmienia…”</a:t>
            </a:r>
            <a:endParaRPr lang="pl-PL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350" y="-27384"/>
            <a:ext cx="9258300" cy="1143000"/>
          </a:xfrm>
        </p:spPr>
        <p:txBody>
          <a:bodyPr/>
          <a:lstStyle/>
          <a:p>
            <a:r>
              <a:rPr lang="pl-PL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Krajobraz arktyczny  </a:t>
            </a:r>
            <a:endParaRPr lang="pl-PL" dirty="0"/>
          </a:p>
        </p:txBody>
      </p:sp>
      <p:pic>
        <p:nvPicPr>
          <p:cNvPr id="9" name="Obraz 8" descr="iceberg-404966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9444" y="980728"/>
            <a:ext cx="5231904" cy="3580584"/>
          </a:xfrm>
          <a:prstGeom prst="rect">
            <a:avLst/>
          </a:prstGeom>
        </p:spPr>
      </p:pic>
      <p:pic>
        <p:nvPicPr>
          <p:cNvPr id="10" name="Obraz 9" descr="icebergs-429132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4948" y="836712"/>
            <a:ext cx="3528392" cy="2646294"/>
          </a:xfrm>
          <a:prstGeom prst="rect">
            <a:avLst/>
          </a:prstGeom>
        </p:spPr>
      </p:pic>
      <p:pic>
        <p:nvPicPr>
          <p:cNvPr id="8" name="Obraz 7" descr="arctic-139397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5028" y="3573016"/>
            <a:ext cx="4200128" cy="270383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823020" y="14759"/>
            <a:ext cx="8743950" cy="1470025"/>
          </a:xfrm>
        </p:spPr>
        <p:txBody>
          <a:bodyPr/>
          <a:lstStyle/>
          <a:p>
            <a:r>
              <a:rPr lang="pl-PL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Krajobraz pustynny </a:t>
            </a:r>
            <a:endParaRPr lang="pl-PL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Obraz 8" descr="caravan-339564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3540" y="1196752"/>
            <a:ext cx="3456384" cy="1944216"/>
          </a:xfrm>
          <a:prstGeom prst="rect">
            <a:avLst/>
          </a:prstGeom>
        </p:spPr>
      </p:pic>
      <p:pic>
        <p:nvPicPr>
          <p:cNvPr id="10" name="Obraz 9" descr="desert-279862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99484" y="3277226"/>
            <a:ext cx="4464496" cy="3041438"/>
          </a:xfrm>
          <a:prstGeom prst="rect">
            <a:avLst/>
          </a:prstGeom>
        </p:spPr>
      </p:pic>
      <p:pic>
        <p:nvPicPr>
          <p:cNvPr id="11" name="Obraz 10" descr="dune-457752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3020" y="4005064"/>
            <a:ext cx="3180048" cy="2385036"/>
          </a:xfrm>
          <a:prstGeom prst="rect">
            <a:avLst/>
          </a:prstGeom>
        </p:spPr>
      </p:pic>
      <p:pic>
        <p:nvPicPr>
          <p:cNvPr id="12" name="Obraz 11" descr="tree-64310_6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6956" y="1196752"/>
            <a:ext cx="3960440" cy="262998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350" y="-27384"/>
            <a:ext cx="9258300" cy="1143000"/>
          </a:xfrm>
        </p:spPr>
        <p:txBody>
          <a:bodyPr/>
          <a:lstStyle/>
          <a:p>
            <a:r>
              <a:rPr lang="pl-PL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Krajobraz amazoński </a:t>
            </a:r>
            <a:endParaRPr lang="pl-PL" dirty="0"/>
          </a:p>
        </p:txBody>
      </p:sp>
      <p:pic>
        <p:nvPicPr>
          <p:cNvPr id="7" name="Obraz 6" descr="heliconia-psittacorum-564724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3540" y="908720"/>
            <a:ext cx="3480048" cy="2196780"/>
          </a:xfrm>
          <a:prstGeom prst="rect">
            <a:avLst/>
          </a:prstGeom>
        </p:spPr>
      </p:pic>
      <p:pic>
        <p:nvPicPr>
          <p:cNvPr id="8" name="Obraz 7" descr="monkey-365795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67436" y="3356992"/>
            <a:ext cx="4914224" cy="3263352"/>
          </a:xfrm>
          <a:prstGeom prst="rect">
            <a:avLst/>
          </a:prstGeom>
        </p:spPr>
      </p:pic>
      <p:pic>
        <p:nvPicPr>
          <p:cNvPr id="9" name="Obraz 8" descr="waterfall-384663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8964" y="1124744"/>
            <a:ext cx="4536504" cy="3528391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>
            <a:spLocks noGrp="1"/>
          </p:cNvSpPr>
          <p:nvPr>
            <p:ph type="title"/>
          </p:nvPr>
        </p:nvSpPr>
        <p:spPr>
          <a:xfrm>
            <a:off x="514350" y="-27384"/>
            <a:ext cx="9258300" cy="1143000"/>
          </a:xfrm>
        </p:spPr>
        <p:txBody>
          <a:bodyPr>
            <a:noAutofit/>
          </a:bodyPr>
          <a:lstStyle/>
          <a:p>
            <a:r>
              <a:rPr lang="pl-PL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Krajobraz morski</a:t>
            </a:r>
            <a:endParaRPr lang="pl-PL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Obraz 6" descr="sun-19814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980" y="908720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az 7" descr="fish-378286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3460" y="2780928"/>
            <a:ext cx="5184576" cy="3540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4350" y="-18256"/>
            <a:ext cx="9258300" cy="1143000"/>
          </a:xfrm>
        </p:spPr>
        <p:txBody>
          <a:bodyPr/>
          <a:lstStyle/>
          <a:p>
            <a:r>
              <a:rPr lang="pl-PL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Krajobraz górski</a:t>
            </a:r>
            <a:endParaRPr lang="pl-PL" dirty="0"/>
          </a:p>
        </p:txBody>
      </p:sp>
      <p:pic>
        <p:nvPicPr>
          <p:cNvPr id="8" name="Obraz 7" descr="matterhorn-425134_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5508" y="908720"/>
            <a:ext cx="4626192" cy="3079309"/>
          </a:xfrm>
          <a:prstGeom prst="rect">
            <a:avLst/>
          </a:prstGeom>
        </p:spPr>
      </p:pic>
      <p:pic>
        <p:nvPicPr>
          <p:cNvPr id="9" name="Obraz 8" descr="rieti-106848_6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8964" y="908720"/>
            <a:ext cx="4651784" cy="3096344"/>
          </a:xfrm>
          <a:prstGeom prst="rect">
            <a:avLst/>
          </a:prstGeom>
        </p:spPr>
      </p:pic>
      <p:pic>
        <p:nvPicPr>
          <p:cNvPr id="7" name="Obraz 6" descr="hawaii-209956_6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1212" y="3501008"/>
            <a:ext cx="4344144" cy="2891571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2980" y="0"/>
            <a:ext cx="92583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Cztery pory roku </a:t>
            </a:r>
            <a:endParaRPr lang="pl-PL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 descr="seasons-158601_64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8552" y="2852936"/>
            <a:ext cx="10128448" cy="506422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631332" y="188640"/>
            <a:ext cx="6336704" cy="6408711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Zanim wyjedziesz na wycieczkę: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ustal trasę,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zastanów się, która pora roku będzie odpowiedni,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ustal, co należy zabrać ze sobą,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zaplanuj noclegi i posiłki,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oblicz koszt wycieczki,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zastanów się, jakie sytuacje niebezpieczne mogą cię spotkać?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zastanów się, jak im zapobiegać?,</a:t>
            </a:r>
          </a:p>
          <a:p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- ustal wysokość  kieszonkowego. 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Pages>8899192</Pages>
  <Words>183</Words>
  <Application>Microsoft Office PowerPoint</Application>
  <PresentationFormat>Slajdy 35 mm</PresentationFormat>
  <Paragraphs>35</Paragraphs>
  <Slides>15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Slajd 1</vt:lpstr>
      <vt:lpstr>Slajd 2</vt:lpstr>
      <vt:lpstr>Krajobraz arktyczny  </vt:lpstr>
      <vt:lpstr>Krajobraz pustynny </vt:lpstr>
      <vt:lpstr>Krajobraz amazoński </vt:lpstr>
      <vt:lpstr>Krajobraz morski</vt:lpstr>
      <vt:lpstr>Krajobraz górski</vt:lpstr>
      <vt:lpstr>Cztery pory roku </vt:lpstr>
      <vt:lpstr>Slajd 9</vt:lpstr>
      <vt:lpstr>Slajd 10</vt:lpstr>
      <vt:lpstr>Slajd 11</vt:lpstr>
      <vt:lpstr>Slajd 12</vt:lpstr>
      <vt:lpstr>Transport wodny</vt:lpstr>
      <vt:lpstr>Transport lądowy</vt:lpstr>
      <vt:lpstr>Transport powietrzny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Arkadiusz</dc:creator>
  <cp:lastModifiedBy>Sylw!a</cp:lastModifiedBy>
  <cp:revision>31</cp:revision>
  <dcterms:created xsi:type="dcterms:W3CDTF">2013-11-13T19:48:58Z</dcterms:created>
  <dcterms:modified xsi:type="dcterms:W3CDTF">2015-01-16T00:33:14Z</dcterms:modified>
</cp:coreProperties>
</file>