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1" r:id="rId4"/>
    <p:sldId id="262" r:id="rId5"/>
    <p:sldId id="263" r:id="rId6"/>
    <p:sldId id="266" r:id="rId7"/>
    <p:sldId id="267" r:id="rId8"/>
    <p:sldId id="268" r:id="rId9"/>
    <p:sldId id="271" r:id="rId10"/>
    <p:sldId id="272" r:id="rId11"/>
    <p:sldId id="273" r:id="rId12"/>
    <p:sldId id="274" r:id="rId13"/>
    <p:sldId id="277" r:id="rId14"/>
    <p:sldId id="278" r:id="rId15"/>
    <p:sldId id="279" r:id="rId16"/>
    <p:sldId id="280" r:id="rId17"/>
    <p:sldId id="281" r:id="rId18"/>
    <p:sldId id="283" r:id="rId19"/>
    <p:sldId id="282" r:id="rId20"/>
    <p:sldId id="284" r:id="rId21"/>
    <p:sldId id="285" r:id="rId22"/>
    <p:sldId id="286" r:id="rId23"/>
    <p:sldId id="287" r:id="rId2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7" autoAdjust="0"/>
    <p:restoredTop sz="94660"/>
  </p:normalViewPr>
  <p:slideViewPr>
    <p:cSldViewPr>
      <p:cViewPr varScale="1">
        <p:scale>
          <a:sx n="69" d="100"/>
          <a:sy n="69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285984" y="2143116"/>
            <a:ext cx="6172200" cy="189436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Lekcja multimedialna</a:t>
            </a:r>
            <a:endParaRPr lang="pl-PL" sz="4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Obraz 3" descr="g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7173368" cy="1174434"/>
          </a:xfrm>
          <a:prstGeom prst="rect">
            <a:avLst/>
          </a:prstGeom>
        </p:spPr>
      </p:pic>
      <p:pic>
        <p:nvPicPr>
          <p:cNvPr id="5" name="Obraz 4" descr="d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572008"/>
            <a:ext cx="7453169" cy="1811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8674" name="Picture 2" descr="Kogut, Kran, Młotek, Kurczak, Kura, Gospodarst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28"/>
            <a:ext cx="5038725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pl-PL" sz="3600" dirty="0" smtClean="0"/>
          </a:p>
          <a:p>
            <a:pPr algn="ctr">
              <a:buNone/>
            </a:pPr>
            <a:r>
              <a:rPr lang="pl-PL" sz="3600" dirty="0" smtClean="0"/>
              <a:t>To zagadka bardzo krótka,</a:t>
            </a:r>
          </a:p>
          <a:p>
            <a:pPr algn="ctr">
              <a:buNone/>
            </a:pPr>
            <a:r>
              <a:rPr lang="pl-PL" sz="3600" dirty="0" smtClean="0"/>
              <a:t>nogi, rogi, ogon, bródka.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0722" name="Picture 2" descr="Koza, Zwierząt, Rogów, Czarny, Czarno Biał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14422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pl-PL" sz="3600" dirty="0" smtClean="0"/>
          </a:p>
          <a:p>
            <a:pPr algn="ctr">
              <a:buNone/>
            </a:pPr>
            <a:r>
              <a:rPr lang="pl-PL" sz="3600" dirty="0" smtClean="0"/>
              <a:t>Długi, niziutki</a:t>
            </a:r>
          </a:p>
          <a:p>
            <a:pPr algn="ctr">
              <a:buNone/>
            </a:pPr>
            <a:r>
              <a:rPr lang="pl-PL" sz="3600" dirty="0" smtClean="0"/>
              <a:t> na krzywych łapach,</a:t>
            </a:r>
          </a:p>
          <a:p>
            <a:pPr algn="ctr">
              <a:buNone/>
            </a:pPr>
            <a:r>
              <a:rPr lang="pl-PL" sz="3600" dirty="0" smtClean="0"/>
              <a:t> za swoim panem</a:t>
            </a:r>
          </a:p>
          <a:p>
            <a:pPr algn="ctr">
              <a:buNone/>
            </a:pPr>
            <a:r>
              <a:rPr lang="pl-PL" sz="3600" dirty="0" smtClean="0"/>
              <a:t> lubi poczłapać.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4818" name="Picture 2" descr="Małych, Rysunek, Pies, Pet, Krótkie, Futro, Jamn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357430"/>
            <a:ext cx="6096000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pl-PL" sz="3600" dirty="0" smtClean="0"/>
          </a:p>
          <a:p>
            <a:pPr algn="ctr">
              <a:buNone/>
            </a:pPr>
            <a:r>
              <a:rPr lang="pl-PL" sz="3600" dirty="0" smtClean="0"/>
              <a:t>Jest biała, szara, ruda</a:t>
            </a:r>
          </a:p>
          <a:p>
            <a:pPr algn="ctr">
              <a:buNone/>
            </a:pPr>
            <a:r>
              <a:rPr lang="pl-PL" sz="3600" dirty="0" smtClean="0"/>
              <a:t> lub czarna.</a:t>
            </a:r>
          </a:p>
          <a:p>
            <a:pPr algn="ctr">
              <a:buNone/>
            </a:pPr>
            <a:r>
              <a:rPr lang="pl-PL" sz="3600" dirty="0" smtClean="0"/>
              <a:t> Znosi smaczne jaja,</a:t>
            </a:r>
          </a:p>
          <a:p>
            <a:pPr algn="ctr">
              <a:buNone/>
            </a:pPr>
            <a:r>
              <a:rPr lang="pl-PL" sz="3600" dirty="0" smtClean="0"/>
              <a:t> lubi dziobać ziarna.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6866" name="Picture 2" descr="Kura, Kurczak, Ptak, Czarny, Stały, Zielony, Tra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7166"/>
            <a:ext cx="590550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38" cy="4873752"/>
          </a:xfrm>
        </p:spPr>
        <p:txBody>
          <a:bodyPr/>
          <a:lstStyle/>
          <a:p>
            <a:pPr algn="ctr">
              <a:buNone/>
            </a:pPr>
            <a:endParaRPr lang="pl-PL" sz="3600" dirty="0" smtClean="0"/>
          </a:p>
          <a:p>
            <a:pPr algn="ctr">
              <a:buNone/>
            </a:pPr>
            <a:r>
              <a:rPr lang="pl-PL" sz="3600" dirty="0" smtClean="0"/>
              <a:t>Na świat przychodzi z taką naturą,</a:t>
            </a:r>
          </a:p>
          <a:p>
            <a:pPr algn="ctr">
              <a:buNone/>
            </a:pPr>
            <a:r>
              <a:rPr lang="pl-PL" sz="3600" dirty="0" smtClean="0"/>
              <a:t>że rad czatuje nad mysią dziurą.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8914" name="Picture 2" descr="Kot, Cyfrowy Sztuka, Kotek, Zwierząt, Rysunek, Koc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28604"/>
            <a:ext cx="449580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38" cy="4873752"/>
          </a:xfrm>
        </p:spPr>
        <p:txBody>
          <a:bodyPr/>
          <a:lstStyle/>
          <a:p>
            <a:pPr algn="ctr">
              <a:buNone/>
            </a:pPr>
            <a:endParaRPr lang="pl-PL" sz="3600" dirty="0" smtClean="0"/>
          </a:p>
          <a:p>
            <a:pPr algn="ctr">
              <a:buNone/>
            </a:pPr>
            <a:r>
              <a:rPr lang="pl-PL" sz="3600" dirty="0" smtClean="0"/>
              <a:t>Po błocie człapię,</a:t>
            </a:r>
          </a:p>
          <a:p>
            <a:pPr algn="ctr">
              <a:buNone/>
            </a:pPr>
            <a:r>
              <a:rPr lang="pl-PL" sz="3600" dirty="0" smtClean="0"/>
              <a:t>kwaczę i pływam po rzece.</a:t>
            </a:r>
          </a:p>
          <a:p>
            <a:pPr algn="ctr">
              <a:buNone/>
            </a:pPr>
            <a:r>
              <a:rPr lang="pl-PL" sz="3600" dirty="0" smtClean="0"/>
              <a:t>Mam ładne skrzydła,</a:t>
            </a:r>
          </a:p>
          <a:p>
            <a:pPr algn="ctr">
              <a:buNone/>
            </a:pPr>
            <a:r>
              <a:rPr lang="pl-PL" sz="3600" dirty="0" smtClean="0"/>
              <a:t>lecz daleko nie polecę.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J. brzechwa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873752"/>
          </a:xfrm>
        </p:spPr>
        <p:txBody>
          <a:bodyPr/>
          <a:lstStyle/>
          <a:p>
            <a:pPr algn="ctr">
              <a:buNone/>
            </a:pPr>
            <a:endParaRPr lang="pl-PL" sz="4000" dirty="0" smtClean="0"/>
          </a:p>
          <a:p>
            <a:pPr algn="ctr">
              <a:buNone/>
            </a:pPr>
            <a:r>
              <a:rPr lang="pl-PL" sz="3600" dirty="0" smtClean="0"/>
              <a:t>„Niczym </a:t>
            </a:r>
            <a:r>
              <a:rPr lang="pl-PL" sz="3600" dirty="0" smtClean="0"/>
              <a:t>dwa największe skarby.     </a:t>
            </a:r>
          </a:p>
          <a:p>
            <a:pPr algn="ctr">
              <a:buNone/>
            </a:pPr>
            <a:r>
              <a:rPr lang="pl-PL" sz="3600" dirty="0" smtClean="0"/>
              <a:t>On dźwiga swe </a:t>
            </a:r>
            <a:r>
              <a:rPr lang="pl-PL" sz="3600" dirty="0" smtClean="0"/>
              <a:t>garby…”            </a:t>
            </a:r>
            <a:endParaRPr lang="pl-PL" sz="3600" dirty="0" smtClean="0"/>
          </a:p>
          <a:p>
            <a:pPr algn="ctr">
              <a:buNone/>
            </a:pPr>
            <a:r>
              <a:rPr lang="pl-PL" sz="3600" dirty="0" smtClean="0"/>
              <a:t>       </a:t>
            </a:r>
            <a:endParaRPr lang="pl-PL" sz="3600" dirty="0" smtClean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1986" name="Picture 2" descr="Kaczka, Staw, Australijski Kaczka, Biały Kacz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43050"/>
            <a:ext cx="6096000" cy="4076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3010" name="Picture 2" descr="Wilk, Drapieżnik, Canidae, Canis Lupus, Hun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038" y="285728"/>
            <a:ext cx="2290480" cy="2857520"/>
          </a:xfrm>
          <a:prstGeom prst="rect">
            <a:avLst/>
          </a:prstGeom>
          <a:noFill/>
        </p:spPr>
      </p:pic>
      <p:pic>
        <p:nvPicPr>
          <p:cNvPr id="43012" name="Picture 4" descr="Młody Jeleń, Sarna, Jeleń Wschodni Sika, Dziki, Hirsch"/>
          <p:cNvPicPr>
            <a:picLocks noChangeAspect="1" noChangeArrowheads="1"/>
          </p:cNvPicPr>
          <p:nvPr/>
        </p:nvPicPr>
        <p:blipFill>
          <a:blip r:embed="rId3"/>
          <a:srcRect l="17369" t="15182" r="25208" b="10990"/>
          <a:stretch>
            <a:fillRect/>
          </a:stretch>
        </p:blipFill>
        <p:spPr bwMode="auto">
          <a:xfrm>
            <a:off x="6119822" y="214290"/>
            <a:ext cx="2667019" cy="3429024"/>
          </a:xfrm>
          <a:prstGeom prst="rect">
            <a:avLst/>
          </a:prstGeom>
          <a:noFill/>
        </p:spPr>
      </p:pic>
      <p:pic>
        <p:nvPicPr>
          <p:cNvPr id="43014" name="Picture 6" descr="Formicary, Mrowisko, Mrówki, Charakter, Piasek, Dziur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071678"/>
            <a:ext cx="2857520" cy="2143140"/>
          </a:xfrm>
          <a:prstGeom prst="rect">
            <a:avLst/>
          </a:prstGeom>
          <a:noFill/>
        </p:spPr>
      </p:pic>
      <p:pic>
        <p:nvPicPr>
          <p:cNvPr id="43016" name="Picture 8" descr="Mrówka, Pismire, Owad, Emmet, Owady Hymenopterou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786322"/>
            <a:ext cx="2857519" cy="1428760"/>
          </a:xfrm>
          <a:prstGeom prst="rect">
            <a:avLst/>
          </a:prstGeom>
          <a:noFill/>
        </p:spPr>
      </p:pic>
      <p:pic>
        <p:nvPicPr>
          <p:cNvPr id="43018" name="Picture 10" descr="Łoś, Elk, Renifer, Poroża, Zwierząt, Biologia, Ssa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3643314"/>
            <a:ext cx="2428892" cy="252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 descr="C:\Users\mrok\Desktop\SKU\05_Eurokreator\01_materiały na platformę_ostateczne_2014\materiały_SKU\multimedia_zdjęcia na platformie\Zdjęcia\8_Obserwujemy pogodę i przyrodę\8_zdjecie5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5920680" cy="394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29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50" name="Picture 2" descr="C:\Users\mrok\Desktop\SKU\05_Eurokreator\01_materiały na platformę_ostateczne_2014\materiały_SKU\multimedia_zdjęcia na platformie\Zdjęcia\8_Obserwujemy pogodę i przyrodę\8_zdjecie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6984776" cy="465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10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pic>
        <p:nvPicPr>
          <p:cNvPr id="5122" name="Picture 2" descr="Piasek, Dwóch, Jazda, Cień, Wielbłąd, Zwierzą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42984"/>
            <a:ext cx="6516697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J. brzechwa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500034" y="2000240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600" dirty="0" smtClean="0"/>
              <a:t>„Ona </a:t>
            </a:r>
            <a:r>
              <a:rPr lang="pl-PL" sz="3600" dirty="0" smtClean="0"/>
              <a:t>tym głównie żyje.           </a:t>
            </a:r>
          </a:p>
          <a:p>
            <a:pPr algn="ctr"/>
            <a:r>
              <a:rPr lang="pl-PL" sz="3600" dirty="0" smtClean="0"/>
              <a:t>Że w górę wyciąga </a:t>
            </a:r>
            <a:r>
              <a:rPr lang="pl-PL" sz="3600" dirty="0" smtClean="0"/>
              <a:t>szyje…”          </a:t>
            </a:r>
            <a:endParaRPr lang="pl-PL" sz="3600" dirty="0" smtClean="0"/>
          </a:p>
          <a:p>
            <a:pPr algn="ctr"/>
            <a:r>
              <a:rPr lang="pl-PL" sz="3600" dirty="0" smtClean="0"/>
              <a:t>.                   </a:t>
            </a:r>
            <a:endParaRPr lang="pl-P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pic>
        <p:nvPicPr>
          <p:cNvPr id="3074" name="Picture 2" descr="Żyrafa, Długi, Szyi, Ogon, Wysoki, Miejsc, Miejs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7166"/>
            <a:ext cx="357190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pl-PL" sz="5400" b="1" dirty="0" smtClean="0"/>
              <a:t>OGRÓD ZOOLOGICZNY</a:t>
            </a:r>
            <a:endParaRPr lang="pl-PL" sz="54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pic>
        <p:nvPicPr>
          <p:cNvPr id="23554" name="Picture 2" descr="Gates, Dom, Szkoły, Czarny, Otwarte, Whi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143248"/>
            <a:ext cx="4143404" cy="3314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pl-PL" sz="3600" dirty="0" smtClean="0"/>
          </a:p>
          <a:p>
            <a:pPr algn="ctr">
              <a:buNone/>
            </a:pPr>
            <a:r>
              <a:rPr lang="pl-PL" sz="3600" dirty="0" smtClean="0"/>
              <a:t>Najwierniejszy to przyjaciel</a:t>
            </a:r>
          </a:p>
          <a:p>
            <a:pPr algn="ctr">
              <a:buNone/>
            </a:pPr>
            <a:r>
              <a:rPr lang="pl-PL" sz="3600" dirty="0" smtClean="0"/>
              <a:t>domu i człowieka.</a:t>
            </a:r>
          </a:p>
          <a:p>
            <a:pPr algn="ctr">
              <a:buNone/>
            </a:pPr>
            <a:r>
              <a:rPr lang="pl-PL" sz="3600" dirty="0" smtClean="0"/>
              <a:t>Dobrym ludziom chętnie służy,</a:t>
            </a:r>
          </a:p>
          <a:p>
            <a:pPr algn="ctr">
              <a:buNone/>
            </a:pPr>
            <a:r>
              <a:rPr lang="pl-PL" sz="3600" dirty="0" smtClean="0"/>
              <a:t>na złych warczy, szczeka.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4578" name="Picture 2" descr="Pies, Grać, Obawy, Zima, Śnieg, Biały, Zaba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43050"/>
            <a:ext cx="6096000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38" cy="4873752"/>
          </a:xfrm>
        </p:spPr>
        <p:txBody>
          <a:bodyPr/>
          <a:lstStyle/>
          <a:p>
            <a:pPr algn="ctr">
              <a:buNone/>
            </a:pPr>
            <a:endParaRPr lang="pl-PL" sz="3600" dirty="0" smtClean="0"/>
          </a:p>
          <a:p>
            <a:pPr algn="ctr">
              <a:buNone/>
            </a:pPr>
            <a:r>
              <a:rPr lang="pl-PL" sz="3600" dirty="0" smtClean="0"/>
              <a:t>W każdej wsi jest taki budzik,</a:t>
            </a:r>
          </a:p>
          <a:p>
            <a:pPr algn="ctr">
              <a:buNone/>
            </a:pPr>
            <a:r>
              <a:rPr lang="pl-PL" sz="3600" dirty="0" smtClean="0"/>
              <a:t>który pianiem budzi ludzi.</a:t>
            </a:r>
          </a:p>
          <a:p>
            <a:pPr algn="ctr">
              <a:buNone/>
            </a:pPr>
            <a:r>
              <a:rPr lang="pl-PL" sz="3600" dirty="0" smtClean="0"/>
              <a:t>Budzik chodzi, łapą grzebie,</a:t>
            </a:r>
          </a:p>
          <a:p>
            <a:pPr algn="ctr">
              <a:buNone/>
            </a:pPr>
            <a:r>
              <a:rPr lang="pl-PL" sz="3600" dirty="0" smtClean="0"/>
              <a:t>Choć nie czesze się, ma grzebień.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161</Words>
  <Application>Microsoft Office PowerPoint</Application>
  <PresentationFormat>Pokaz na ekranie (4:3)</PresentationFormat>
  <Paragraphs>42</Paragraphs>
  <Slides>23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4" baseType="lpstr">
      <vt:lpstr>Wykusz</vt:lpstr>
      <vt:lpstr>Lekcja multimedialna</vt:lpstr>
      <vt:lpstr>J. brzechwa</vt:lpstr>
      <vt:lpstr>Prezentacja programu PowerPoint</vt:lpstr>
      <vt:lpstr>J. brzechwa</vt:lpstr>
      <vt:lpstr>Prezentacja programu PowerPoint</vt:lpstr>
      <vt:lpstr>OGRÓD ZOOLOGICZNY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Lekcja multimedialna</dc:title>
  <dc:creator>Angelika</dc:creator>
  <cp:lastModifiedBy>Karolina Mróz</cp:lastModifiedBy>
  <cp:revision>25</cp:revision>
  <dcterms:created xsi:type="dcterms:W3CDTF">2013-11-03T19:18:04Z</dcterms:created>
  <dcterms:modified xsi:type="dcterms:W3CDTF">2015-01-21T10:27:11Z</dcterms:modified>
</cp:coreProperties>
</file>