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65" r:id="rId2"/>
    <p:sldId id="266" r:id="rId3"/>
    <p:sldId id="257" r:id="rId4"/>
    <p:sldId id="259" r:id="rId5"/>
    <p:sldId id="260" r:id="rId6"/>
    <p:sldId id="270" r:id="rId7"/>
    <p:sldId id="271" r:id="rId8"/>
    <p:sldId id="282" r:id="rId9"/>
    <p:sldId id="274" r:id="rId10"/>
    <p:sldId id="276" r:id="rId11"/>
    <p:sldId id="275" r:id="rId12"/>
    <p:sldId id="277" r:id="rId13"/>
    <p:sldId id="279" r:id="rId14"/>
    <p:sldId id="283" r:id="rId15"/>
    <p:sldId id="281" r:id="rId16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F7E4DE-B6F6-4061-B115-44F78E2B547D}" type="datetimeFigureOut">
              <a:rPr lang="pl-PL" smtClean="0"/>
              <a:pPr/>
              <a:t>2015-01-21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9C6189-0F48-4E7D-876F-C619C59496A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13321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C6189-0F48-4E7D-876F-C619C59496A6}" type="slidenum">
              <a:rPr lang="pl-PL" smtClean="0"/>
              <a:pPr/>
              <a:t>1</a:t>
            </a:fld>
            <a:endParaRPr lang="pl-P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C6189-0F48-4E7D-876F-C619C59496A6}" type="slidenum">
              <a:rPr lang="pl-PL" smtClean="0"/>
              <a:pPr/>
              <a:t>11</a:t>
            </a:fld>
            <a:endParaRPr lang="pl-P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C6189-0F48-4E7D-876F-C619C59496A6}" type="slidenum">
              <a:rPr lang="pl-PL" smtClean="0"/>
              <a:pPr/>
              <a:t>12</a:t>
            </a:fld>
            <a:endParaRPr lang="pl-PL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C6189-0F48-4E7D-876F-C619C59496A6}" type="slidenum">
              <a:rPr lang="pl-PL" smtClean="0"/>
              <a:pPr/>
              <a:t>13</a:t>
            </a:fld>
            <a:endParaRPr lang="pl-PL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C6189-0F48-4E7D-876F-C619C59496A6}" type="slidenum">
              <a:rPr lang="pl-PL" smtClean="0"/>
              <a:pPr/>
              <a:t>15</a:t>
            </a:fld>
            <a:endParaRPr lang="pl-P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C6189-0F48-4E7D-876F-C619C59496A6}" type="slidenum">
              <a:rPr lang="pl-PL" smtClean="0"/>
              <a:pPr/>
              <a:t>2</a:t>
            </a:fld>
            <a:endParaRPr lang="pl-P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C6189-0F48-4E7D-876F-C619C59496A6}" type="slidenum">
              <a:rPr lang="pl-PL" smtClean="0"/>
              <a:pPr/>
              <a:t>3</a:t>
            </a:fld>
            <a:endParaRPr lang="pl-P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C6189-0F48-4E7D-876F-C619C59496A6}" type="slidenum">
              <a:rPr lang="pl-PL" smtClean="0"/>
              <a:pPr/>
              <a:t>4</a:t>
            </a:fld>
            <a:endParaRPr lang="pl-P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C6189-0F48-4E7D-876F-C619C59496A6}" type="slidenum">
              <a:rPr lang="pl-PL" smtClean="0"/>
              <a:pPr/>
              <a:t>5</a:t>
            </a:fld>
            <a:endParaRPr lang="pl-P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C6189-0F48-4E7D-876F-C619C59496A6}" type="slidenum">
              <a:rPr lang="pl-PL" smtClean="0"/>
              <a:pPr/>
              <a:t>6</a:t>
            </a:fld>
            <a:endParaRPr lang="pl-P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C6189-0F48-4E7D-876F-C619C59496A6}" type="slidenum">
              <a:rPr lang="pl-PL" smtClean="0"/>
              <a:pPr/>
              <a:t>7</a:t>
            </a:fld>
            <a:endParaRPr lang="pl-P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C6189-0F48-4E7D-876F-C619C59496A6}" type="slidenum">
              <a:rPr lang="pl-PL" smtClean="0"/>
              <a:pPr/>
              <a:t>9</a:t>
            </a:fld>
            <a:endParaRPr lang="pl-P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C6189-0F48-4E7D-876F-C619C59496A6}" type="slidenum">
              <a:rPr lang="pl-PL" smtClean="0"/>
              <a:pPr/>
              <a:t>10</a:t>
            </a:fld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ójkąt prostokątny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7" name="Podtytuł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grpSp>
        <p:nvGrpSpPr>
          <p:cNvPr id="2" name="Grupa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Dowolny kształt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Dowolny kształt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Dowolny kształt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Łącznik prosty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Symbol zastępczy daty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2169F25-337E-48ED-97A4-785184E4723A}" type="datetimeFigureOut">
              <a:rPr lang="pl-PL" smtClean="0"/>
              <a:pPr/>
              <a:t>2015-01-21</a:t>
            </a:fld>
            <a:endParaRPr lang="pl-PL"/>
          </a:p>
        </p:txBody>
      </p:sp>
      <p:sp>
        <p:nvSpPr>
          <p:cNvPr id="19" name="Symbol zastępczy stopki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27" name="Symbol zastępczy numeru slajd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AD491CD-0E13-45B7-8F95-87BD6B3B1D4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169F25-337E-48ED-97A4-785184E4723A}" type="datetimeFigureOut">
              <a:rPr lang="pl-PL" smtClean="0"/>
              <a:pPr/>
              <a:t>2015-01-21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D491CD-0E13-45B7-8F95-87BD6B3B1D4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169F25-337E-48ED-97A4-785184E4723A}" type="datetimeFigureOut">
              <a:rPr lang="pl-PL" smtClean="0"/>
              <a:pPr/>
              <a:t>2015-01-21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D491CD-0E13-45B7-8F95-87BD6B3B1D4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169F25-337E-48ED-97A4-785184E4723A}" type="datetimeFigureOut">
              <a:rPr lang="pl-PL" smtClean="0"/>
              <a:pPr/>
              <a:t>2015-01-21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D491CD-0E13-45B7-8F95-87BD6B3B1D43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169F25-337E-48ED-97A4-785184E4723A}" type="datetimeFigureOut">
              <a:rPr lang="pl-PL" smtClean="0"/>
              <a:pPr/>
              <a:t>2015-01-21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D491CD-0E13-45B7-8F95-87BD6B3B1D43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7" name="Pag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Pag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169F25-337E-48ED-97A4-785184E4723A}" type="datetimeFigureOut">
              <a:rPr lang="pl-PL" smtClean="0"/>
              <a:pPr/>
              <a:t>2015-01-21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D491CD-0E13-45B7-8F95-87BD6B3B1D43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8" name="Tytuł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169F25-337E-48ED-97A4-785184E4723A}" type="datetimeFigureOut">
              <a:rPr lang="pl-PL" smtClean="0"/>
              <a:pPr/>
              <a:t>2015-01-21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D491CD-0E13-45B7-8F95-87BD6B3B1D4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169F25-337E-48ED-97A4-785184E4723A}" type="datetimeFigureOut">
              <a:rPr lang="pl-PL" smtClean="0"/>
              <a:pPr/>
              <a:t>2015-01-21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D491CD-0E13-45B7-8F95-87BD6B3B1D43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169F25-337E-48ED-97A4-785184E4723A}" type="datetimeFigureOut">
              <a:rPr lang="pl-PL" smtClean="0"/>
              <a:pPr/>
              <a:t>2015-01-21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D491CD-0E13-45B7-8F95-87BD6B3B1D4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2169F25-337E-48ED-97A4-785184E4723A}" type="datetimeFigureOut">
              <a:rPr lang="pl-PL" smtClean="0"/>
              <a:pPr/>
              <a:t>2015-01-21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D491CD-0E13-45B7-8F95-87BD6B3B1D4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2169F25-337E-48ED-97A4-785184E4723A}" type="datetimeFigureOut">
              <a:rPr lang="pl-PL" smtClean="0"/>
              <a:pPr/>
              <a:t>2015-01-21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AD491CD-0E13-45B7-8F95-87BD6B3B1D43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8" name="Dowolny kształt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Dowolny kształt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ójkąt prostokątny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Łącznik prosty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ag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Pag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owolny kształt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Dowolny kształt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ójkąt prostokątny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Łącznik prosty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ymbol zastępczy tytułu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0" name="Symbol zastępczy tekstu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0" name="Symbol zastępczy daty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2169F25-337E-48ED-97A4-785184E4723A}" type="datetimeFigureOut">
              <a:rPr lang="pl-PL" smtClean="0"/>
              <a:pPr/>
              <a:t>2015-01-21</a:t>
            </a:fld>
            <a:endParaRPr lang="pl-PL"/>
          </a:p>
        </p:txBody>
      </p:sp>
      <p:sp>
        <p:nvSpPr>
          <p:cNvPr id="22" name="Symbol zastępczy stopki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AD491CD-0E13-45B7-8F95-87BD6B3B1D43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pl-PL" dirty="0" smtClean="0"/>
          </a:p>
          <a:p>
            <a:pPr algn="ctr">
              <a:buNone/>
            </a:pPr>
            <a:endParaRPr lang="pl-PL" dirty="0">
              <a:solidFill>
                <a:schemeClr val="tx2"/>
              </a:solidFill>
            </a:endParaRPr>
          </a:p>
          <a:p>
            <a:pPr algn="ctr">
              <a:buNone/>
            </a:pPr>
            <a:r>
              <a:rPr lang="pl-PL" dirty="0" smtClean="0">
                <a:solidFill>
                  <a:schemeClr val="tx2"/>
                </a:solidFill>
              </a:rPr>
              <a:t> </a:t>
            </a:r>
            <a:r>
              <a:rPr lang="pl-PL" sz="3600" b="1" dirty="0" smtClean="0">
                <a:solidFill>
                  <a:schemeClr val="accent4"/>
                </a:solidFill>
                <a:latin typeface="Calibri" pitchFamily="34" charset="0"/>
              </a:rPr>
              <a:t>LEKCJA </a:t>
            </a:r>
          </a:p>
          <a:p>
            <a:pPr algn="ctr">
              <a:buNone/>
            </a:pPr>
            <a:r>
              <a:rPr lang="pl-PL" sz="3600" b="1" dirty="0" smtClean="0">
                <a:solidFill>
                  <a:schemeClr val="accent4"/>
                </a:solidFill>
                <a:latin typeface="Calibri" pitchFamily="34" charset="0"/>
              </a:rPr>
              <a:t>MULTIMEDIALNA</a:t>
            </a:r>
            <a:endParaRPr lang="pl-PL" sz="3600" b="1" dirty="0">
              <a:solidFill>
                <a:schemeClr val="accent4"/>
              </a:solidFill>
              <a:latin typeface="Calibri" pitchFamily="34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28728" y="4214818"/>
            <a:ext cx="8229600" cy="144016"/>
          </a:xfrm>
        </p:spPr>
        <p:txBody>
          <a:bodyPr>
            <a:normAutofit fontScale="90000"/>
          </a:bodyPr>
          <a:lstStyle/>
          <a:p>
            <a:r>
              <a:rPr lang="pl-PL" u="sng" dirty="0" smtClean="0">
                <a:solidFill>
                  <a:schemeClr val="accent4"/>
                </a:solidFill>
                <a:latin typeface="Calibri" pitchFamily="34" charset="0"/>
              </a:rPr>
              <a:t>Sławni Polacy </a:t>
            </a:r>
            <a:endParaRPr lang="pl-PL" u="sng" dirty="0">
              <a:solidFill>
                <a:schemeClr val="accent4"/>
              </a:solidFill>
              <a:latin typeface="Calibri" pitchFamily="34" charset="0"/>
            </a:endParaRPr>
          </a:p>
        </p:txBody>
      </p:sp>
      <p:pic>
        <p:nvPicPr>
          <p:cNvPr id="4" name="Obraz 3" descr="gor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0100" y="642918"/>
            <a:ext cx="7173368" cy="1174434"/>
          </a:xfrm>
          <a:prstGeom prst="rect">
            <a:avLst/>
          </a:prstGeom>
        </p:spPr>
      </p:pic>
      <p:pic>
        <p:nvPicPr>
          <p:cNvPr id="5" name="Obraz 4" descr="do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28662" y="4572008"/>
            <a:ext cx="7453169" cy="18110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24258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l-PL" dirty="0" smtClean="0"/>
              <a:t>	Mały Chopin miał trzy siostry: Ludwikę, Izę i Emilkę. </a:t>
            </a:r>
          </a:p>
          <a:p>
            <a:pPr>
              <a:buNone/>
            </a:pPr>
            <a:r>
              <a:rPr lang="pl-PL" dirty="0" smtClean="0"/>
              <a:t>Wspólnie ze starszą Ludwiką muzykowali  w domu, grywając na cztery ręce. </a:t>
            </a:r>
          </a:p>
          <a:p>
            <a:pPr>
              <a:buNone/>
            </a:pPr>
            <a:r>
              <a:rPr lang="pl-PL" dirty="0" err="1" smtClean="0"/>
              <a:t>Frycuś</a:t>
            </a:r>
            <a:r>
              <a:rPr lang="pl-PL" dirty="0" smtClean="0"/>
              <a:t> żywy był bardzo lubił figle i mnóstwo się go zawsze dowcipów trzymało</a:t>
            </a:r>
          </a:p>
          <a:p>
            <a:pPr>
              <a:buNone/>
            </a:pPr>
            <a:r>
              <a:rPr lang="pl-PL" dirty="0" smtClean="0"/>
              <a:t>Po całorocznej nauce szkolnej Fryderyk spędzał wakacje na wsi: w Żelazowej Woli, Antoninie, Szafarni.</a:t>
            </a:r>
          </a:p>
          <a:p>
            <a:pPr>
              <a:buNone/>
            </a:pPr>
            <a:r>
              <a:rPr lang="pl-PL" dirty="0" smtClean="0"/>
              <a:t> </a:t>
            </a:r>
          </a:p>
          <a:p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54461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pl-PL" dirty="0" smtClean="0"/>
          </a:p>
          <a:p>
            <a:pPr>
              <a:buNone/>
            </a:pPr>
            <a:r>
              <a:rPr lang="pl-PL" sz="2900" dirty="0" smtClean="0"/>
              <a:t>W wieku 6 lat rozpoczął systematyczną naukę gry na fortepianie u najlepszego wówczas nauczyciela – Wojciecha Żywnego. </a:t>
            </a:r>
          </a:p>
          <a:p>
            <a:pPr>
              <a:buNone/>
            </a:pPr>
            <a:r>
              <a:rPr lang="pl-PL" sz="2900" dirty="0" smtClean="0"/>
              <a:t>W bardzo szybkim tempie opanowywał nowe materiały. Chłopiec był pewny, że najważniejsza jest nauka, więc uczył się pilnie i jego postępy w muzyce były olbrzymie.</a:t>
            </a:r>
          </a:p>
          <a:p>
            <a:pPr>
              <a:buNone/>
            </a:pPr>
            <a:r>
              <a:rPr lang="pl-PL" sz="2900" dirty="0" smtClean="0"/>
              <a:t>Polonez ośmioletniego Chopina był dziełem godnym zupełnie dojrzałego twórcy. </a:t>
            </a:r>
          </a:p>
          <a:p>
            <a:pPr>
              <a:buNone/>
            </a:pPr>
            <a:r>
              <a:rPr lang="pl-PL" sz="2900" dirty="0" smtClean="0"/>
              <a:t>Pierwszy publiczny koncert małego kompozytora odbył się w Warszawie przy ogromnej publiczności.</a:t>
            </a:r>
          </a:p>
          <a:p>
            <a:endParaRPr lang="pl-PL" sz="2900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4954555"/>
          </a:xfrm>
        </p:spPr>
        <p:txBody>
          <a:bodyPr>
            <a:normAutofit/>
          </a:bodyPr>
          <a:lstStyle/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r>
              <a:rPr lang="pl-PL" dirty="0" smtClean="0"/>
              <a:t>Ulubionym zajęciem Fryderyka było słuchanie wiejskich kapel. W muzyce tego wielkiego artysty słychać często melodie polskich tańców ludowych. </a:t>
            </a:r>
          </a:p>
          <a:p>
            <a:pPr>
              <a:buNone/>
            </a:pPr>
            <a:r>
              <a:rPr lang="pl-PL" dirty="0" smtClean="0"/>
              <a:t>W wieku 16 lat Chopin rozpoczął studia muzyczne trwające 3 lata pod kierunkiem profesora Józefa Elsnera.</a:t>
            </a:r>
          </a:p>
          <a:p>
            <a:pPr>
              <a:buNone/>
            </a:pPr>
            <a:r>
              <a:rPr lang="pl-PL" dirty="0" smtClean="0"/>
              <a:t> </a:t>
            </a:r>
          </a:p>
          <a:p>
            <a:pPr>
              <a:buNone/>
            </a:pPr>
            <a:r>
              <a:rPr lang="pl-PL" dirty="0" smtClean="0"/>
              <a:t> </a:t>
            </a:r>
          </a:p>
          <a:p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09857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l-PL" dirty="0" smtClean="0"/>
              <a:t>W 1830 roku opuścił Polskę i zamieszkał </a:t>
            </a:r>
          </a:p>
          <a:p>
            <a:pPr>
              <a:buNone/>
            </a:pPr>
            <a:r>
              <a:rPr lang="pl-PL" dirty="0" smtClean="0"/>
              <a:t>w stolicy Francji – Paryżu. Nie powrócił  do kraju. </a:t>
            </a:r>
          </a:p>
          <a:p>
            <a:pPr>
              <a:buNone/>
            </a:pPr>
            <a:r>
              <a:rPr lang="pl-PL" dirty="0" smtClean="0"/>
              <a:t>Od dzieciństwa chorowity Chopin, zmarł</a:t>
            </a:r>
          </a:p>
          <a:p>
            <a:pPr>
              <a:buNone/>
            </a:pPr>
            <a:r>
              <a:rPr lang="pl-PL" dirty="0" smtClean="0"/>
              <a:t> 17października 1849 roku.</a:t>
            </a:r>
          </a:p>
          <a:p>
            <a:pPr>
              <a:buNone/>
            </a:pPr>
            <a:r>
              <a:rPr lang="pl-PL" dirty="0" smtClean="0"/>
              <a:t>Ciało pochowano w Paryżu, natomiast urna</a:t>
            </a:r>
          </a:p>
          <a:p>
            <a:pPr>
              <a:buNone/>
            </a:pPr>
            <a:r>
              <a:rPr lang="pl-PL" dirty="0" smtClean="0"/>
              <a:t> z sercem została przewieziona do Warszawy </a:t>
            </a:r>
          </a:p>
          <a:p>
            <a:pPr>
              <a:buNone/>
            </a:pPr>
            <a:r>
              <a:rPr lang="pl-PL" dirty="0" smtClean="0"/>
              <a:t>i wmurowana w filar kościoła Św. Krzyża.</a:t>
            </a:r>
          </a:p>
          <a:p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 descr="chopin-503227_64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1196752"/>
            <a:ext cx="6884034" cy="4571429"/>
          </a:xfrm>
        </p:spPr>
      </p:pic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0265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l-PL" dirty="0" smtClean="0"/>
              <a:t>Fryderyk Chopin zasłynął jako pianista </a:t>
            </a:r>
            <a:br>
              <a:rPr lang="pl-PL" dirty="0" smtClean="0"/>
            </a:br>
            <a:r>
              <a:rPr lang="pl-PL" dirty="0" smtClean="0"/>
              <a:t>i kompozytor. </a:t>
            </a:r>
          </a:p>
          <a:p>
            <a:pPr>
              <a:buNone/>
            </a:pPr>
            <a:r>
              <a:rPr lang="pl-PL" dirty="0" smtClean="0"/>
              <a:t> Jest to najsłynniejszy polski kompozytor jak również najsławniejszy kompozytor światowy.</a:t>
            </a:r>
          </a:p>
          <a:p>
            <a:pPr>
              <a:buNone/>
            </a:pPr>
            <a:r>
              <a:rPr lang="pl-PL" dirty="0" smtClean="0"/>
              <a:t>	Tworzył polonezy, mazurki, walce, etiudy, sonaty, preludia, nokturny.</a:t>
            </a:r>
          </a:p>
          <a:p>
            <a:pPr>
              <a:buNone/>
            </a:pPr>
            <a:r>
              <a:rPr lang="pl-PL" dirty="0" smtClean="0"/>
              <a:t>Dla uczczenia jego imienia organizowane są </a:t>
            </a:r>
            <a:br>
              <a:rPr lang="pl-PL" dirty="0" smtClean="0"/>
            </a:br>
            <a:r>
              <a:rPr lang="pl-PL" dirty="0" smtClean="0"/>
              <a:t> w Warszawie co 5 lat międzynarodowe konkursy muzyczne.</a:t>
            </a:r>
          </a:p>
          <a:p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pl-PL" sz="4400" b="1" smtClean="0"/>
              <a:t>INSTUMENTY</a:t>
            </a:r>
          </a:p>
          <a:p>
            <a:pPr algn="ctr">
              <a:buNone/>
            </a:pPr>
            <a:endParaRPr lang="pl-PL" sz="4400" b="1" dirty="0" smtClean="0"/>
          </a:p>
          <a:p>
            <a:pPr algn="ctr">
              <a:buNone/>
            </a:pPr>
            <a:r>
              <a:rPr lang="pl-PL" sz="4400" b="1" dirty="0" smtClean="0"/>
              <a:t> KLAWISZOWE</a:t>
            </a:r>
            <a:endParaRPr lang="pl-PL" sz="4400" b="1" dirty="0"/>
          </a:p>
        </p:txBody>
      </p:sp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195921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l-PL" sz="3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F</a:t>
            </a:r>
            <a:r>
              <a:rPr kumimoji="0" lang="pl-PL" sz="3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ortepian</a:t>
            </a:r>
            <a:endParaRPr kumimoji="0" lang="pl-PL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Obraz 3" descr="piano-31357_64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23728" y="1052736"/>
            <a:ext cx="5108228" cy="5281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 descr="data:image/jpeg;base64,/9j/4AAQSkZJRgABAQAAAQABAAD/2wCEAAkGBxQTEhUUExQWFhUVGBcYFxcXFxgaFRcXFxQYFxQYFxUZHCggGBwlHBQXITEhJSksLi4uFx8zODMsNygtLisBCgoKDg0OGxAQGywkHCQsLCwsLCwsLCwsLCwsLCwsLCwsLCwsLCwsLCwsLCwsLCwsLCwsLCwsLCwsLCwsLCwsLP/AABEIAOQA3QMBIgACEQEDEQH/xAAbAAABBQEBAAAAAAAAAAAAAAAEAQIDBQYAB//EAEsQAAEDAQQFBwYNAgUCBwAAAAEAAhEDBBIhMQVBUWFxBhMiMoGRoUJSkrHB0QcUFSNTYnKCorLS4fAzQ2Nzk8LxJEQWFzRUg6Pj/8QAGQEAAwEBAQAAAAAAAAAAAAAAAAECAwQF/8QAJhEAAgIBBAICAgMBAAAAAAAAAAECERIDEyExQVEiYUJxBCMyYv/aAAwDAQACEQMRAD8AgASwqoW538CU6Qd/As91G+JZEKCoECdIO/gUFS3u/gS3UGJBpkdNnA/mChOSit9oc5zSdW7eEr6gj9isZu3ZaK+0Wq6TM7sEfoDRbrbVNKm5rXBpf05AIBAMQDj0lXWogq8+DW3XdI0BAAffZPGm4jxaFSQr5LCp8GFrOVSj6Tv0pjPgttYxvUD99/6F6+5ji8i+QLoIgDOSDmDuS/F3fSO7mfpVJtE0jyZvwbWvbR9N36EV/wCX1rj+16Z/SvUPi7vpHeiz9KQsc0t6RIJgyG6wYOAnOES+XZSddGGZyPtHNhsMkADrbBwTLTyNtTmwAzV5YGtegWpxDCQYIgznAkTnulJzD/pXeiz3KcEGRgLHyNtTaJYWsvEHJ7de9JZOR1pbTe11NsunC+2MsNa9C5l/0rvRZ7k2o1zRe5wmIJBa3KROQ2SjbQZs8apUqlkruoVRdOBgEEAlocIIwOBCK0laC4xkB471a/Cjo/8A6gVB5dNvpMc4HwLe5Z2haw9mOBbn2ZqY/CfPRT+UeBSidH2QVcTMIF1oYQReGOCj0ZpCpTddDXP2FgLp7BitdWb/ABZnGK8mhrcmJEtkepUNWylji1wxCv6Wm6kQaVb/AE3+0KttLKj3FxY6T9V3uS0ptvnoc4mM5UYVBBxuYd5WqpMgAbAAs5yis82hgOGDBBGsvI9q1ELoRiVdvqtDsXDZmM9irbVWBENM5EkbiCI7kNbcaz9fznthKD0ndvtSsTZY0W9EKSElPIcE8KijQ/Fneae4rvi7vNPcVcfJlT6d/c39K75Kf9O/8PuXFuG+JS/Fneae4qN1kd5p7lf/ACU76Z/ePcu+Sj9NU7/2RuDxMtaNGvJHQd3Jp0a/zD3LV/JJ+lqekkOiP8Sp6RUOVjoxdXRFQ+QfBT6KsFSlXpVbhHN1GOJwya4E69krUnRA+kqemUx2iG+fU9N3vRmFHo9R3TadRDh6nD8pU4cq+gXOo0nASQGHPPow71lTBzvM/GPYFtZnQXKhtR6BOyHei4E+pR9PzPxfsuqNqEEXWwQR1jr+6nYUEVWSCNoI7xCWzvlrTtAPeF1FpAE5wJ2TrUVNj2i6AwgEwS50xJIEBmGGGaYgpMrUw5rm7QR3hMBqbGek79KRzqn1O8pioyvwgUr9ChV2GD99gPravJRUj1HeF7VyssxNheMywhwjLB+QG5rvBeQUrCXXgQQYwkEYzh6lGosqRpDi2B81OIMblZ8mqLxaGFpbJDhiJHVOwhCWemQ0A4HHPiQrrkwPn28Hfl/dc7b6NGaICv51P0HfqUNsrVqbLxNMjDANdrMecrFpVVyorllme7MgTG2AT7E4JOSRD6MPpuoatsa50AtNKd8OnAfzWra2WxlIS8xsGsxqAWfsVSS2s8kuBM5Y4dEcJx3QqW02w1Hue44uMxjAGoTsiF3rhcHLkF2Z0kTrdJjvRRz4+4+9BWUTd4n8iNaPUggsmZDgnLglhUanoRtg39yA05pMsol1Mw6W6hkTjmmzX8ykO8+1Vun21eZcX3Ils3QZ6wjEleadSIaHKesM7p7IKMpconEgHCdwhZZpUzXJWy8UbikK78WkYfZTzYrSfKH4fcqzQdp5xoBxLYEFxaDPVJIWkGgKp/7en21J/wBiqLcvApJIq3aMtP0gHd+hQVdEWo/3wO79Kvhycq/RUB4/7FIeTdYZizj7k+qFWL9E2gXQNa0UmltasxwEBl0xAF4umQMSSO5WXyr/AIg9MKAaDq+fQHBjv1p7dC1Y/r043M9708ZBcR50lP8Ac/GEw23/ABD6UpfkB+u0dzW/ukboAn/uHng1h/2pYSC4nG2/WPimm2/Wd3O9ylHJz/FrHgz3MSnky3Mur8emBnGcDajbkLKIObTOt3c5LzvHuKKpcl2kSBaCNzqkbNu5EM5KgDqV/wDVPtentSDOJWOrEed4IG10mVDLm1CYjAs9p3rRt5LMnpUanbW//RSN5K0foR96oP1HaqWjInciY11hp/RVj20v1pvydS/9u88XUv1ra1OTdBoJNCmRudJ1xhG7xUg5NUI/pUI2zOHoBPYkG7E88tlMMablIsMZ89l2AqnbajXpVKJebxDg0unOCBM5jHNablLoOmwvaGMykFowxHsKy4oBwEYEYtMZHV2bljJOMvs0VNGYtFmLWgGW1GFzS3eG4T/O8KkZU6cVGgT5uGOorcaZsRtFK+wRXpdZkTfbrA3xiDr9WEtWYEDALshPJHHOGLDrI2Yjf6iEaxuH83oSw+oHtx/dEMddeG53sOCszLdLCVKqNTfc4No7wqrlM8GzvEiZZr+uFENJU9TKp+4R60Hpa1h1JwFOoMsXRA6QzxXms6l2UAClamNUrApNQrRto5t4OrJ3A/yV7JyXtTa1KCwPewY4kyI6Bz1jDiN68UurV8kdKlmEkFuBhxEsO9pnAx3BXpamEr8EThnGj1v4m3VRYYnNoOQ6OvaSE5tiAyo0hs6A1Nwn7ypKrKzWF8tugF2NRzpG4X8Z1LKN5TOc9wc2lAJHUe4nYcansXa9VLtHKtJvpnpAokeTTHANGrh5yCtz7r2OBaHYTEQA17QSdWHOuxhYOtpK0mOZo2eqTkGtuv3mHYGBjEruc0vqpUR1cRdggnpdaCDHk+JTzclwhYYvlnoptoH9+mPvN2Rq3yUjraDlXbrykjEDYdUHvXngpaXON+g0XurhIbtDh1sIMdHik+TdJkS+2UmnpS0SYwwIdGIyMEA54p3L0TjH2eiOtrfpT2MqRnOobo7VBWtjLrgHVHEgwLroOZAlw3x2Lz9+hLcZvaSayGiIBIkda8JHZBEb0ypoF7iS/SbpmQBF2MocJE4ziLueMo+f0FRPQbLUY1kOL5l2QHlOMRO4+C426kDN2p2mmNYOt+4Lzp3JukYD7fXIggXTBxJIM4yQMMQREYTikPJiymb1otTzAAIMEFozECCTMwZEjABFyXlDqLN/8pUG7BxqsG3YT5x8FFW0/Z25ml2141yMmnzQsQ3k3YZxbaHjpYOcQAHHGIAIynDETGWCc3QFgAg2eo7ADpVDIujCDMg4xIxMYyk5/wDSDH6ZrqvKezYAPpCYIIc95gETEU9kjtTTphoYA0MdAAB5t5mBnmMcz2lZuhZLKw3mWRs49Zx1kk4SRnjlrVNpC0fPXGUW0okyx7zIjW0wG68llLVrqSNI6afaLzS9arVN40jgI6FNwEAnOSd/cshTMSIOGHuXoFi0tTbQptc+sSGNmIiYxgzv8AsTpcNbULqYIYSYBid0xh/ws9VLiWVs102+qAK5LXCo3rt1ecNnHZ+6rdL6Fp1vn2DB39QAZOOuNUz3+Fk6vuUNC180+8Oo7rt9vv8A+Vkp4u0VKGS5KGhooh8Na8NjMiYMg+xEfJ1TA3CSNyttJWd7SCx9RzHYtIIgfVKhFncc3u7z7Cto6k5f5RhLTjHsVujydcHY4EeOKU6OqbAeBRFJgEbtevvUweuuKdfIycvRbiEHp4fMP+7+cKRtR+w9wQumL5ovnKBrG0LzKOyzMMKma5DtUrUjQJBU9ktFx4cNWY2jWEG1ydeSoD1XQummczdcy/AwN4gFkhwEbisbpNpbUvAQCThOWJgTrw9S7kppQsdAOLZInW04ObBwOfjuRvKCg3pXDIHVO0ZjwWublGm+iMVGVryGaOtIa1rrxENxuglwwxwAKV/KGzDOtUcQYA+cvOMZNAi8YOWazdltca4Wm0RWl5lrH9HAVBIBlsHI4pwl7dIU4+aBGcprKTANU4lvVqGCGzBBMgwconcuZp+kYizV3NfJDuakGBxzIGRx1QtO+3uxMUwTsbPDjCadJVfPaM8mfutb0vMmY1P0ZsaVqkAs0fVIIkYNE7spBjU6DKmNS2uvFlidGGb2h0QMWgxr7cMla1NN7a4GZwcwYTnrwEQgv/E1HP40CDGPOA5mR1Ql/T9sf9n0DU7FpImRRphskG8/EA5OAmHazq2QpRo7SbhibNSMb3CZM4zsjHfkFDV5VWYODTXJM3RBqGSPNI62erahjysoeS2o+SQCGEtcRhAcTBJiIzwxTW34gxfLzJB79CW92JtVBmXRDAREAObJEg3pxx1YBMOgKp/qaRjAjoMYHdaWmQPNBB254ZIE8pA6TTslaoAA6RTGROMASTEYxOOcKQaTtbiebsNSAQJJumCMHRGI+zKr9QF+5BB5Nsd19IVy7o9TASGhrujiIOeGOeKlocn7Kx141bVVMEQbxzJIxjVlnsmc0MflJ3VszG4H+o8xIdESMpGIw4kZJ/ybpJ0maFMYEA4nEC8JxxBnUQcOCfyf4IVxX5MitloaKgpUxWAAP9Xm4gDC5dF4dp1KtfZnQ8PxlxLDOIByB4H1q7s2gLRznOV7RQi6RIbrkwdmXqVLpGw0hUa1toZVc2o5/QJvMJlxDjslxwmcoyEYz05LmRrGcXwilJMri5T6UpXXyMj69aEDlzM6EHaCrdPmDi1/V3H+R3qkt3KAUa1SlUYZpvLSWGQYOcGFb6CM2uj9/wDKsZygp3rTXdtq1PzkLq/jPls5f5BoqHKKzu8u79oEeKsqNqY4S17SNzgvODZkw0CuxSOU9b+J1ddZ3YGj1BQ2vRjix3zj3GMi8weIyRptLdvgUx9rbBzXmncZEKRoSwluqTSxYXLi8DPDfq704hAWGaAP/U0uJ/KVq9KUiSdmEdyymgR/1NLifylbC2gmQDCPIMx1Zt1xb/IRtPSBODi8ZdKm8sdhvGY3ZKS26Kc90zjkoqeha4ODC4Jcrorh9ljozQ9KqTz9rrhjXXoc+A68YjAiCDjLY3yrBvJGwA/1Kz8XeVODuiRLROeN7PPFE6Fs1SmXEsAkRjlr96Os7nkktdESCYvZggjHDWumOvSSo5paVvhle3kzo4QBZ3uMEHri9jm4YAuwm9nhmi2aIsZysTXEtumQ0uc0GemZ6fVBxnIJ9e2MZ0qloY0gAS5zW4AQM3bAgKun7EM7ZSH2ajCfwyq35eETtR8stAKbLzRZaTQ4hzgQ3pE63QDJiMc0Sa9RoPRoMGuCMSGg5ACcx3LJ1uWOj24c850bGVT3GAEHV+EGxjq06z/uNj8bk93U9Cxh7NubbUx+fp6x0Gk7BnO+VBUt5n+uXZyBd87DVsj1LBVvhIpjFlkM/Wc1v5WlDVvhOrHq2em3i9zvUAhvVYf1o9BdaJGHPE9Hzoyx6oG1NDZGLHE44ucd0YOduXmNb4QrY7Lmm8GEnvc4oGryutzv+4cPstYPENlLHUfkMoej1apQAxuDDc32KpfZzWrlwDWgCIEiMI2LzSvpe0OBLrRWP/yP96P0Xb6zaFV3O1Jusg33SJeBgZUS0nXLLWqvCPQKmgS4kmPH3KE8m2a3xw/5XnpttR03qlR2eb3Hztp4LXcn2xZ+JqH8ZHsWUo0Wp2WVDR1ChVZV52bt4GS26GljpJ2YgLzq1lrnvO1zj3kla/S5ilUP1T44LHXVv/GXDZjrvohdQBTDZUTdSwuo5zUG10x/cb2GfVK749T2uPBrvcnUrIwagim02jUO5efZ3UUCkURT1JY2305s9Xc33rNWW1Pp9V2Gw4juWuLZs9o+x7CskGLo0VcaZzazqXBfaD0+xlVjqoIDSSS0T5JGWa1r/hDsrcqVV523WAd7nT4LzW4uuq9mN2LdlR6BV+E0DqWY/eqAflaUFW+Eu0Hq0aTeJe72hY7m0opp7cfRO5L2aOry/tpydTb9mmP9xKztvtdSs4uquLicccuxuQ7EopJeZVKKXQm2+wQUhsCeGIgUkopJkg11dcRYprriABbiXm0XcXXEADCmntYpwxPuoGC1xDVa0m3bLVwnGkI+9PsVdaW5DarW0NIsroMTUaO5pKzn4RcPLKmnWbrwW60NVizsaBmCZnaSeOtYS8dcO4haqyaTY2kxoa8w1o3ZY61lqwfg0hJFjbKBqMLTAB47Z9iobdoYMYXNdJEdGM5MYYox2l9jB2n9lBV0u/UGjvS046kehzcH2UrmkGDIOw4FJCItVoL3Xjnkobq7F9nKzSC1H+FPFqO5UFTSTdRJ7Co/lEnIHwXDgzrzQac1Io5TyVBqHWYTZ7T/AJfscsoKa1+jhNC1f5R9Tll4XRodM59btEXNpQxShqcGrcxI7i4NUoC66gCO6lDVJCc1hOSBkMLgEYyw1Dkx3d71BpBpowagImY1zGeSVoKI4SgIA6VZqa48YC1Gg9C8/SbUJu3pwwwgxn2IlJR7CKvopLqW6tlS5Ks1yeJPsRlLk7THkju96z3UXtMwUJ/NnZ4L0Q6JaGmGj+cFU2jR4Dcknq/RS0jHCzlzhAwBHrVrb2RZmjbVnup/upmU4lJpdvzFP7bz3ABTGeU0NwxiyjbS2lWLGgAIBgxVjGC3kYxIK7oCGc5TWjihinEUhSUkpt7clvqiR72hOpOCrH2lx1D+dqaLQ7asMGa5o0JKfKGa7AcB6lLeXO0dKZd6GE0bUBjNI+pyoqejapypu7RHrWn5FC86qNrQPErTtsQ80K4TxJnGzzuloKsdQHE+6UXR5L1Dm4DgCfXC3zLMNylbQT3JE7aMTS5KbXOPcPejaXJansni4rWto7k8UVOcvY8UZujyepjJje6fWi6eigNXdAV1zf8AP+F3NjYlyVRUt0eNg7TPqWM+EDR191IDVemMsbq9ILNyx/KquBaGMODnNJHZdkccUJtcoGk+GeUW6xupOh3Ydq9i5GUALHSw2/mKztr0Syswsdrxa7WDqIWx5L0CyzU2OHSaCDGUzqVS1M0iI6eLYcKe4J13h3KYHcPWuv8A8AUlg1dnROaord1TgVf22pDTq4rNaQMjAzuASbGkUbW5oTT74pURtNQ+IRzhGBzVfyk6tD7Lz3v/AGT0v9k6v+Snp1FYXgq6k3FGl25dTOaJHaENCnquUUqkSxLpS3U4BLCoRUEpsp9xddUjLmmcBwHqUwKFpnojgPUpgVys60zVchD848bQ38y3gphYDkIfnncG/nC9FunYo8lMYGBL3LnDaQO1Jfb53cCgVCz/AAJOzvSGs3Y7wAUZtGwDtJPqRY6JiTuSEHb3IJ9vExeE7GxPtKY60OOQee8euEgoKqujPxXmHL9tV1op1KTSebBMjHHo6szkvRObefJaPtOx7gD60gsZdm4EfVb7SSD3Kotp2KStUY7RNr5ym1zmua45gtMgjOMMjK0ujnuaMcjqO3s96E0lpayWd7WVajiXTiDgIMdK5H8Cp7Ry6oU6rmCiLoHRqYdLDPETHahabfSBzS7ZrfjmwzuaAfVKZVtJwkROAvOAk7gSD4LEWD4QqjXRaKbbhmHMBy1QZghVGm7X8ahz6rgQ5xpuwNOCcGw0AiABtOarba7J3F4NxW5QUG1jRdUY14iZBiTqmIntUGl9InpMY4lzQCIuwZAODSSTgV5jbrO9uNVkjVUbiD94YHtxUjbPWZES+nhJGJAO0ZjBW9JVaZC1XfKNM63X3Y9F2sGfWcu1RcpAQaTSILaYkb7xlMZecIBbWAwuuwqNjO67MjgexSaTrNtD7xPNvAgsfhrOTu3XCmCxlyVN5R4KhhRHOJlag5h6TSOOR4EZpt/+f8rp7Oboc7FImF5SQmIkkbV3Opi4JgCFiYWootUbmKRhVI4DgPUpQVGGQBBkbU9czOpGk5FPiq8zADQZ2Q8YrbVLeInpuETMOu+kQG+K885PVI57/JepbBWFqilVm85pY184gEEkHUQYWf5F+ODZfLdPmzVBZzbcS4vBy3NvFS2G3Cu29TqsunUASR3kR2heP22yVLPeGFWiSWkiYkHJwzY6Qk0fbalA89Z3uujrNPkzt1Eb+9bbSa4ZjuU+Uel6X5S2ez5vfVN8sIY5oukdYG6AcNkoLSPLSzU+bIpGq1+bjjd3dOZKy7n8/SvOYXsMuPnMM4kOGIx7NqAo6Oc1wNN3OUiQHjC8AT5bMj9oJRjG6Y3J9o2Fu+ELm6jebpA0CBjrJ1wRgI2Qj7dy1Y5lM0COkTfLgZZAECAcCSc8csliNHaJF9xpnnKZDg6n5QI3eUMMxiERozR4AcaEOJiaNWLwibwBwvYHDIiFTjASciC1aetbGvp1qj3U6k9IGQZ8xxnuSaO0xa7HduvLqLozksAd+U4ov4pmKRg+XQqYg8L2B7cd6ZRqtvRjSeAGFj+oQMhjlnrnNJTVdA4O+yK1WZrmAOaCG4B7IDm7nAYb8RrzQVHRZuu/usiQG4OBB83GDGsSrgsaHT/RqHWOo7s9yZVpAdYc2Tk9mLCeA9kFQtSnwW4X2BaPsDbjmgNqAuBuP6LhqMEEY7wVYWKxBouUnDM3qNYDGfJkiDjlkUyuTnVbI+lZ4SfY4J4qmOkBWYMiMKjeGvukIc5MFBIR1ANcQ0uoPObHyaZ4EyY4yFC8BjhfYaLtT2Y03bMMo+z3I+jWvNhpFVnmPi+Psn3QkptBkU3fapVcuEnPtUZMqiCplLmhw+kp+0e8J46Y1VWjUeuBuOfj2JhohrsC6hU2GbvvjvCbVMGarbpOVWnF0nfGB8Cgf7HREim+RrpVAPbh4BQVadMmHNdRfwJYeGsdkhFuDi28QKzBheb1mzlvCnoWWoWA0zzjD5FQZRvOCcZNEuKZT17E5onNvnNMt79XaoQFq7Joa5VFRj3NGHzY6WOsXjmOxWDrFTpkF1xhccJi8Tsa0Yk7gFstb6MnpGFFMp3Nb1f8o7IxgaWUntJPXcA1pwOApzeB3kBUJK3i7VmMlTohuJpCLubSP5wTHtSABp1Sw7QjmuDhLe5CvbuUUOaZas5QvlGkdSuGXmi3QKv+U5B6JtJYWvGbTIUujrY114HBzmlp7fUfBV4pGi66TnkdvEaljXaNsumui+FC8XPoGS6TUouxJnF12eu3Po5hQWGytN74uRTqOg827qy0mQ2cpki6UNSqa9Y17/YjjVZVPzhu1MhVAz3VGjPjmkm0NpMfSoMc4Bv/AE9Zkw3KmZzjzZjgm1aPTgjmKw7GO34ZTtGCkqVsqdpbOHQqDExta7ygnvcWNDao52geq8Zt4HNpUtspJA1R4vRWBpVRlUbkdhMYOG8KSs7ECuMT1K7NeyT5XA4p9SmQzD56jn9dm+BiDvCgptcwE0jzlI9ZhxI4t18Qi7DoJruwHPDnGeTWb1hxOY4FR2mzXm9Ic6zU9v8AUbx1+xNslbXQdBOdJxwP2Tr7U+zsvO+ZmnV+jPVJ2DZwSGVxpPYJYeep7Ikgb2+0eCkslrDh82cDnTeZB3AnA9qOpQ+pcPzNaeAJG0a+IXP0KaxIcwsfBIqNHQcRle1duBTtPsmq6BWkT0CabtdN/VPflwMhROaJjGi/8B3iMuIwVho3Qtdwu12tDQOjLgXtO4tnDPWrax6AhrmOdzjTkLuI4H3AIfAdmbqO+laQ45VGa+3J3biiJcWtL2860zdc3+oMYxjEepaccn6dOnD2gMm9888BoO3pHDuUtl5mAKRNQahZ6TnM/wBQAUx2lFWF0UzNHvlowq0jEtqC64DXGw8IRNk0OGvN1xLHSObi8CDhGOKvaViqnq0WsG2s+87/AE6WB7XIwaJcRFSs+NbaUUWfg6f4kY+wyM9Q0TSszcblIGMaj+k46gASSTuhH0KRf1KVR48545pn4hfI3hqubJo+lSk06bWk5uA6Z+07rHtKJLk+BclQzRbz16gYPNoi7PGq6XniLqJslgp0ySxgBPWdm92y889J3aU21aWoswdUbIza3pO9FsnwVZaeUjB1GOdvMNHj0vBUoyYrSKn4QX40xvce4N96yF5XXKG3Gs5pcAIBgN3xmTnlsVQY2ev2LpgqjRzzdysRdeTCklUQNexR3VKHdo/mSeaBz1b8PWgATmZxGBCS1S6JMxsCsKNmnWufY9USf5sSpD5AaFeMD3+9GgqC02YtMQAVEyqRniFnKHlGsdSuGW1ntcC64X2HyTq3tPklGWEtY9sVRzT8CHjGfNc3hPSGxU7Hgp7mBwgiVg4m6ZsKPJ8B9+lULWnG6BeEbjOSJfycaX841r2mZhghpO8EKTkro99Szsm01w2Oi1pY2BeIiQy8csyVaf8AhykT0313/ar1Y7g4DwSxXsMmU1XkzTvmoWQ4kGS+6AdoAIjKV1ejZ2uDqlWzNfqmo0vB3a1fM5NWWZ+L0ydr23j3ulH0bMxnUa1v2WgeoIpCtmZZWpTDTVqH/Cs9Zw9O7d8UVSa8no2Wr9qo+kxvc1zneC0MrvBHHoOSmbYK51Wel919Y97iweCmbogn+pXrO3NIpN/+sB3in2jTdnZnVaTsZLz2hgMdqr7RyoH9uk473kMHhJ7wFajLwiW0u2WVLQ1BpvCkwuHluF5/pvko0rH2jT1d3lNYPqNkj7zp9Sq69Uvxe5z/ALbi4d2Q7lW032ydxLo2dq01QZnVaSNTem70WSQqyvypb5FN7t7yGDuxPgs0XiIUZqhWtJEvUZcWjT1d2TmsH1WyfSd7lXV67n9d7n/acSPRy8EI6uo3WhWopdEOTYUHf8fskcUA60JvxlOhWNtplyGdCfWMqO6qJF5pKKQ2d6kKVIBoH8CRjyMf3Ce6U1AE9DOYRLmA5Iezoi9CQ7BbRRniqytRhXRcoKtMFAimAIOCJo1Z9yndRCabINeHbiplCy4zaPTORv8A6dn2R+ZyviYxyG39155ovStVlJrGvgAASGiYx1mduwJte0Od1iXH6xLu6cAslpPyavVRtbTpmizOoCdjJefwAx2qtrcqB5FJx3vcG+Dbx74WXdUO1N51WtJEPUZc2nlBXdk9rB9RuPpPn1BVleoX9dzn/bcXeBwCHfXUT66tRS6IcmwoVAMsE11begXVkzniqoVhbrSon2hCuKaUUKwgvUbqia1qY5ADnVQQoy5cQuAJ1JgNKaU8kbe7H9k11TYO/wByBDVxHZ2hNfPDh+yZCYBcLiVy5IDpStK5cgZPTCRzkq5IBWiR2KCvUg6ki5AiJ1Q7UgXLkwLWyu6IUpcuXJDIqjsEK95XLkAJSqEmEr9S5cmIjSgrlyYCJpXLkAODktNsmEi5ICY4YAd+KGqvMxJhKuQBHGaiXLkAOcmJVyYj/9k="/>
          <p:cNvSpPr>
            <a:spLocks noChangeAspect="1" noChangeArrowheads="1"/>
          </p:cNvSpPr>
          <p:nvPr/>
        </p:nvSpPr>
        <p:spPr bwMode="auto">
          <a:xfrm>
            <a:off x="155575" y="-1790700"/>
            <a:ext cx="363855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148" name="AutoShape 4" descr="data:image/jpeg;base64,/9j/4AAQSkZJRgABAQAAAQABAAD/2wCEAAkGBxQTEhUUExQWFhUVGBcYFxcXFxgaFRcXFxQYFxQYFxUZHCggGBwlHBQXITEhJSksLi4uFx8zODMsNygtLisBCgoKDg0OGxAQGywkHCQsLCwsLCwsLCwsLCwsLCwsLCwsLCwsLCwsLCwsLCwsLCwsLCwsLCwsLCwsLCwsLCwsLP/AABEIAOQA3QMBIgACEQEDEQH/xAAbAAABBQEBAAAAAAAAAAAAAAAEAQIDBQYAB//EAEsQAAEDAQQFBwYNAgUCBwAAAAEAAhEDBBIhMQVBUWFxBhMiMoGRoUJSkrHB0QcUFSNTYnKCorLS4fAzQ2Nzk8LxJEQWFzRUg6Pj/8QAGQEAAwEBAQAAAAAAAAAAAAAAAAECAwQF/8QAJhEAAgIBBAICAgMBAAAAAAAAAAECERIDEyExQVEiYUJxBCMyYv/aAAwDAQACEQMRAD8AgASwqoW538CU6Qd/As91G+JZEKCoECdIO/gUFS3u/gS3UGJBpkdNnA/mChOSit9oc5zSdW7eEr6gj9isZu3ZaK+0Wq6TM7sEfoDRbrbVNKm5rXBpf05AIBAMQDj0lXWogq8+DW3XdI0BAAffZPGm4jxaFSQr5LCp8GFrOVSj6Tv0pjPgttYxvUD99/6F6+5ji8i+QLoIgDOSDmDuS/F3fSO7mfpVJtE0jyZvwbWvbR9N36EV/wCX1rj+16Z/SvUPi7vpHeiz9KQsc0t6RIJgyG6wYOAnOES+XZSddGGZyPtHNhsMkADrbBwTLTyNtTmwAzV5YGtegWpxDCQYIgznAkTnulJzD/pXeiz3KcEGRgLHyNtTaJYWsvEHJ7de9JZOR1pbTe11NsunC+2MsNa9C5l/0rvRZ7k2o1zRe5wmIJBa3KROQ2SjbQZs8apUqlkruoVRdOBgEEAlocIIwOBCK0laC4xkB471a/Cjo/8A6gVB5dNvpMc4HwLe5Z2haw9mOBbn2ZqY/CfPRT+UeBSidH2QVcTMIF1oYQReGOCj0ZpCpTddDXP2FgLp7BitdWb/ABZnGK8mhrcmJEtkepUNWylji1wxCv6Wm6kQaVb/AE3+0KttLKj3FxY6T9V3uS0ptvnoc4mM5UYVBBxuYd5WqpMgAbAAs5yis82hgOGDBBGsvI9q1ELoRiVdvqtDsXDZmM9irbVWBENM5EkbiCI7kNbcaz9fznthKD0ndvtSsTZY0W9EKSElPIcE8KijQ/Fneae4rvi7vNPcVcfJlT6d/c39K75Kf9O/8PuXFuG+JS/Fneae4qN1kd5p7lf/ACU76Z/ePcu+Sj9NU7/2RuDxMtaNGvJHQd3Jp0a/zD3LV/JJ+lqekkOiP8Sp6RUOVjoxdXRFQ+QfBT6KsFSlXpVbhHN1GOJwya4E69krUnRA+kqemUx2iG+fU9N3vRmFHo9R3TadRDh6nD8pU4cq+gXOo0nASQGHPPow71lTBzvM/GPYFtZnQXKhtR6BOyHei4E+pR9PzPxfsuqNqEEXWwQR1jr+6nYUEVWSCNoI7xCWzvlrTtAPeF1FpAE5wJ2TrUVNj2i6AwgEwS50xJIEBmGGGaYgpMrUw5rm7QR3hMBqbGek79KRzqn1O8pioyvwgUr9ChV2GD99gPravJRUj1HeF7VyssxNheMywhwjLB+QG5rvBeQUrCXXgQQYwkEYzh6lGosqRpDi2B81OIMblZ8mqLxaGFpbJDhiJHVOwhCWemQ0A4HHPiQrrkwPn28Hfl/dc7b6NGaICv51P0HfqUNsrVqbLxNMjDANdrMecrFpVVyorllme7MgTG2AT7E4JOSRD6MPpuoatsa50AtNKd8OnAfzWra2WxlIS8xsGsxqAWfsVSS2s8kuBM5Y4dEcJx3QqW02w1Hue44uMxjAGoTsiF3rhcHLkF2Z0kTrdJjvRRz4+4+9BWUTd4n8iNaPUggsmZDgnLglhUanoRtg39yA05pMsol1Mw6W6hkTjmmzX8ykO8+1Vun21eZcX3Ils3QZ6wjEleadSIaHKesM7p7IKMpconEgHCdwhZZpUzXJWy8UbikK78WkYfZTzYrSfKH4fcqzQdp5xoBxLYEFxaDPVJIWkGgKp/7en21J/wBiqLcvApJIq3aMtP0gHd+hQVdEWo/3wO79Kvhycq/RUB4/7FIeTdYZizj7k+qFWL9E2gXQNa0UmltasxwEBl0xAF4umQMSSO5WXyr/AIg9MKAaDq+fQHBjv1p7dC1Y/r043M9708ZBcR50lP8Ac/GEw23/ABD6UpfkB+u0dzW/ukboAn/uHng1h/2pYSC4nG2/WPimm2/Wd3O9ylHJz/FrHgz3MSnky3Mur8emBnGcDajbkLKIObTOt3c5LzvHuKKpcl2kSBaCNzqkbNu5EM5KgDqV/wDVPtentSDOJWOrEed4IG10mVDLm1CYjAs9p3rRt5LMnpUanbW//RSN5K0foR96oP1HaqWjInciY11hp/RVj20v1pvydS/9u88XUv1ra1OTdBoJNCmRudJ1xhG7xUg5NUI/pUI2zOHoBPYkG7E88tlMMablIsMZ89l2AqnbajXpVKJebxDg0unOCBM5jHNablLoOmwvaGMykFowxHsKy4oBwEYEYtMZHV2bljJOMvs0VNGYtFmLWgGW1GFzS3eG4T/O8KkZU6cVGgT5uGOorcaZsRtFK+wRXpdZkTfbrA3xiDr9WEtWYEDALshPJHHOGLDrI2Yjf6iEaxuH83oSw+oHtx/dEMddeG53sOCszLdLCVKqNTfc4No7wqrlM8GzvEiZZr+uFENJU9TKp+4R60Hpa1h1JwFOoMsXRA6QzxXms6l2UAClamNUrApNQrRto5t4OrJ3A/yV7JyXtTa1KCwPewY4kyI6Bz1jDiN68UurV8kdKlmEkFuBhxEsO9pnAx3BXpamEr8EThnGj1v4m3VRYYnNoOQ6OvaSE5tiAyo0hs6A1Nwn7ypKrKzWF8tugF2NRzpG4X8Z1LKN5TOc9wc2lAJHUe4nYcansXa9VLtHKtJvpnpAokeTTHANGrh5yCtz7r2OBaHYTEQA17QSdWHOuxhYOtpK0mOZo2eqTkGtuv3mHYGBjEruc0vqpUR1cRdggnpdaCDHk+JTzclwhYYvlnoptoH9+mPvN2Rq3yUjraDlXbrykjEDYdUHvXngpaXON+g0XurhIbtDh1sIMdHik+TdJkS+2UmnpS0SYwwIdGIyMEA54p3L0TjH2eiOtrfpT2MqRnOobo7VBWtjLrgHVHEgwLroOZAlw3x2Lz9+hLcZvaSayGiIBIkda8JHZBEb0ypoF7iS/SbpmQBF2MocJE4ziLueMo+f0FRPQbLUY1kOL5l2QHlOMRO4+C426kDN2p2mmNYOt+4Lzp3JukYD7fXIggXTBxJIM4yQMMQREYTikPJiymb1otTzAAIMEFozECCTMwZEjABFyXlDqLN/8pUG7BxqsG3YT5x8FFW0/Z25ml2141yMmnzQsQ3k3YZxbaHjpYOcQAHHGIAIynDETGWCc3QFgAg2eo7ADpVDIujCDMg4xIxMYyk5/wDSDH6ZrqvKezYAPpCYIIc95gETEU9kjtTTphoYA0MdAAB5t5mBnmMcz2lZuhZLKw3mWRs49Zx1kk4SRnjlrVNpC0fPXGUW0okyx7zIjW0wG68llLVrqSNI6afaLzS9arVN40jgI6FNwEAnOSd/cshTMSIOGHuXoFi0tTbQptc+sSGNmIiYxgzv8AsTpcNbULqYIYSYBid0xh/ws9VLiWVs102+qAK5LXCo3rt1ecNnHZ+6rdL6Fp1vn2DB39QAZOOuNUz3+Fk6vuUNC180+8Oo7rt9vv8A+Vkp4u0VKGS5KGhooh8Na8NjMiYMg+xEfJ1TA3CSNyttJWd7SCx9RzHYtIIgfVKhFncc3u7z7Cto6k5f5RhLTjHsVujydcHY4EeOKU6OqbAeBRFJgEbtevvUweuuKdfIycvRbiEHp4fMP+7+cKRtR+w9wQumL5ovnKBrG0LzKOyzMMKma5DtUrUjQJBU9ktFx4cNWY2jWEG1ydeSoD1XQummczdcy/AwN4gFkhwEbisbpNpbUvAQCThOWJgTrw9S7kppQsdAOLZInW04ObBwOfjuRvKCg3pXDIHVO0ZjwWublGm+iMVGVryGaOtIa1rrxENxuglwwxwAKV/KGzDOtUcQYA+cvOMZNAi8YOWazdltca4Wm0RWl5lrH9HAVBIBlsHI4pwl7dIU4+aBGcprKTANU4lvVqGCGzBBMgwconcuZp+kYizV3NfJDuakGBxzIGRx1QtO+3uxMUwTsbPDjCadJVfPaM8mfutb0vMmY1P0ZsaVqkAs0fVIIkYNE7spBjU6DKmNS2uvFlidGGb2h0QMWgxr7cMla1NN7a4GZwcwYTnrwEQgv/E1HP40CDGPOA5mR1Ql/T9sf9n0DU7FpImRRphskG8/EA5OAmHazq2QpRo7SbhibNSMb3CZM4zsjHfkFDV5VWYODTXJM3RBqGSPNI62erahjysoeS2o+SQCGEtcRhAcTBJiIzwxTW34gxfLzJB79CW92JtVBmXRDAREAObJEg3pxx1YBMOgKp/qaRjAjoMYHdaWmQPNBB254ZIE8pA6TTslaoAA6RTGROMASTEYxOOcKQaTtbiebsNSAQJJumCMHRGI+zKr9QF+5BB5Nsd19IVy7o9TASGhrujiIOeGOeKlocn7Kx141bVVMEQbxzJIxjVlnsmc0MflJ3VszG4H+o8xIdESMpGIw4kZJ/ybpJ0maFMYEA4nEC8JxxBnUQcOCfyf4IVxX5MitloaKgpUxWAAP9Xm4gDC5dF4dp1KtfZnQ8PxlxLDOIByB4H1q7s2gLRznOV7RQi6RIbrkwdmXqVLpGw0hUa1toZVc2o5/QJvMJlxDjslxwmcoyEYz05LmRrGcXwilJMri5T6UpXXyMj69aEDlzM6EHaCrdPmDi1/V3H+R3qkt3KAUa1SlUYZpvLSWGQYOcGFb6CM2uj9/wDKsZygp3rTXdtq1PzkLq/jPls5f5BoqHKKzu8u79oEeKsqNqY4S17SNzgvODZkw0CuxSOU9b+J1ddZ3YGj1BQ2vRjix3zj3GMi8weIyRptLdvgUx9rbBzXmncZEKRoSwluqTSxYXLi8DPDfq704hAWGaAP/U0uJ/KVq9KUiSdmEdyymgR/1NLifylbC2gmQDCPIMx1Zt1xb/IRtPSBODi8ZdKm8sdhvGY3ZKS26Kc90zjkoqeha4ODC4Jcrorh9ljozQ9KqTz9rrhjXXoc+A68YjAiCDjLY3yrBvJGwA/1Kz8XeVODuiRLROeN7PPFE6Fs1SmXEsAkRjlr96Os7nkktdESCYvZggjHDWumOvSSo5paVvhle3kzo4QBZ3uMEHri9jm4YAuwm9nhmi2aIsZysTXEtumQ0uc0GemZ6fVBxnIJ9e2MZ0qloY0gAS5zW4AQM3bAgKun7EM7ZSH2ajCfwyq35eETtR8stAKbLzRZaTQ4hzgQ3pE63QDJiMc0Sa9RoPRoMGuCMSGg5ACcx3LJ1uWOj24c850bGVT3GAEHV+EGxjq06z/uNj8bk93U9Cxh7NubbUx+fp6x0Gk7BnO+VBUt5n+uXZyBd87DVsj1LBVvhIpjFlkM/Wc1v5WlDVvhOrHq2em3i9zvUAhvVYf1o9BdaJGHPE9Hzoyx6oG1NDZGLHE44ucd0YOduXmNb4QrY7Lmm8GEnvc4oGryutzv+4cPstYPENlLHUfkMoej1apQAxuDDc32KpfZzWrlwDWgCIEiMI2LzSvpe0OBLrRWP/yP96P0Xb6zaFV3O1Jusg33SJeBgZUS0nXLLWqvCPQKmgS4kmPH3KE8m2a3xw/5XnpttR03qlR2eb3Hztp4LXcn2xZ+JqH8ZHsWUo0Wp2WVDR1ChVZV52bt4GS26GljpJ2YgLzq1lrnvO1zj3kla/S5ilUP1T44LHXVv/GXDZjrvohdQBTDZUTdSwuo5zUG10x/cb2GfVK749T2uPBrvcnUrIwagim02jUO5efZ3UUCkURT1JY2305s9Xc33rNWW1Pp9V2Gw4juWuLZs9o+x7CskGLo0VcaZzazqXBfaD0+xlVjqoIDSSS0T5JGWa1r/hDsrcqVV523WAd7nT4LzW4uuq9mN2LdlR6BV+E0DqWY/eqAflaUFW+Eu0Hq0aTeJe72hY7m0opp7cfRO5L2aOry/tpydTb9mmP9xKztvtdSs4uquLicccuxuQ7EopJeZVKKXQm2+wQUhsCeGIgUkopJkg11dcRYprriABbiXm0XcXXEADCmntYpwxPuoGC1xDVa0m3bLVwnGkI+9PsVdaW5DarW0NIsroMTUaO5pKzn4RcPLKmnWbrwW60NVizsaBmCZnaSeOtYS8dcO4haqyaTY2kxoa8w1o3ZY61lqwfg0hJFjbKBqMLTAB47Z9iobdoYMYXNdJEdGM5MYYox2l9jB2n9lBV0u/UGjvS046kehzcH2UrmkGDIOw4FJCItVoL3Xjnkobq7F9nKzSC1H+FPFqO5UFTSTdRJ7Co/lEnIHwXDgzrzQac1Io5TyVBqHWYTZ7T/AJfscsoKa1+jhNC1f5R9Tll4XRodM59btEXNpQxShqcGrcxI7i4NUoC66gCO6lDVJCc1hOSBkMLgEYyw1Dkx3d71BpBpowagImY1zGeSVoKI4SgIA6VZqa48YC1Gg9C8/SbUJu3pwwwgxn2IlJR7CKvopLqW6tlS5Ks1yeJPsRlLk7THkju96z3UXtMwUJ/NnZ4L0Q6JaGmGj+cFU2jR4Dcknq/RS0jHCzlzhAwBHrVrb2RZmjbVnup/upmU4lJpdvzFP7bz3ABTGeU0NwxiyjbS2lWLGgAIBgxVjGC3kYxIK7oCGc5TWjihinEUhSUkpt7clvqiR72hOpOCrH2lx1D+dqaLQ7asMGa5o0JKfKGa7AcB6lLeXO0dKZd6GE0bUBjNI+pyoqejapypu7RHrWn5FC86qNrQPErTtsQ80K4TxJnGzzuloKsdQHE+6UXR5L1Dm4DgCfXC3zLMNylbQT3JE7aMTS5KbXOPcPejaXJansni4rWto7k8UVOcvY8UZujyepjJje6fWi6eigNXdAV1zf8AP+F3NjYlyVRUt0eNg7TPqWM+EDR191IDVemMsbq9ILNyx/KquBaGMODnNJHZdkccUJtcoGk+GeUW6xupOh3Ydq9i5GUALHSw2/mKztr0Syswsdrxa7WDqIWx5L0CyzU2OHSaCDGUzqVS1M0iI6eLYcKe4J13h3KYHcPWuv8A8AUlg1dnROaord1TgVf22pDTq4rNaQMjAzuASbGkUbW5oTT74pURtNQ+IRzhGBzVfyk6tD7Lz3v/AGT0v9k6v+Snp1FYXgq6k3FGl25dTOaJHaENCnquUUqkSxLpS3U4BLCoRUEpsp9xddUjLmmcBwHqUwKFpnojgPUpgVys60zVchD848bQ38y3gphYDkIfnncG/nC9FunYo8lMYGBL3LnDaQO1Jfb53cCgVCz/AAJOzvSGs3Y7wAUZtGwDtJPqRY6JiTuSEHb3IJ9vExeE7GxPtKY60OOQee8euEgoKqujPxXmHL9tV1op1KTSebBMjHHo6szkvRObefJaPtOx7gD60gsZdm4EfVb7SSD3Kotp2KStUY7RNr5ym1zmua45gtMgjOMMjK0ujnuaMcjqO3s96E0lpayWd7WVajiXTiDgIMdK5H8Cp7Ry6oU6rmCiLoHRqYdLDPETHahabfSBzS7ZrfjmwzuaAfVKZVtJwkROAvOAk7gSD4LEWD4QqjXRaKbbhmHMBy1QZghVGm7X8ahz6rgQ5xpuwNOCcGw0AiABtOarba7J3F4NxW5QUG1jRdUY14iZBiTqmIntUGl9InpMY4lzQCIuwZAODSSTgV5jbrO9uNVkjVUbiD94YHtxUjbPWZES+nhJGJAO0ZjBW9JVaZC1XfKNM63X3Y9F2sGfWcu1RcpAQaTSILaYkb7xlMZecIBbWAwuuwqNjO67MjgexSaTrNtD7xPNvAgsfhrOTu3XCmCxlyVN5R4KhhRHOJlag5h6TSOOR4EZpt/+f8rp7Oboc7FImF5SQmIkkbV3Opi4JgCFiYWootUbmKRhVI4DgPUpQVGGQBBkbU9czOpGk5FPiq8zADQZ2Q8YrbVLeInpuETMOu+kQG+K885PVI57/JepbBWFqilVm85pY184gEEkHUQYWf5F+ODZfLdPmzVBZzbcS4vBy3NvFS2G3Cu29TqsunUASR3kR2heP22yVLPeGFWiSWkiYkHJwzY6Qk0fbalA89Z3uujrNPkzt1Eb+9bbSa4ZjuU+Uel6X5S2ez5vfVN8sIY5oukdYG6AcNkoLSPLSzU+bIpGq1+bjjd3dOZKy7n8/SvOYXsMuPnMM4kOGIx7NqAo6Oc1wNN3OUiQHjC8AT5bMj9oJRjG6Y3J9o2Fu+ELm6jebpA0CBjrJ1wRgI2Qj7dy1Y5lM0COkTfLgZZAECAcCSc8csliNHaJF9xpnnKZDg6n5QI3eUMMxiERozR4AcaEOJiaNWLwibwBwvYHDIiFTjASciC1aetbGvp1qj3U6k9IGQZ8xxnuSaO0xa7HduvLqLozksAd+U4ov4pmKRg+XQqYg8L2B7cd6ZRqtvRjSeAGFj+oQMhjlnrnNJTVdA4O+yK1WZrmAOaCG4B7IDm7nAYb8RrzQVHRZuu/usiQG4OBB83GDGsSrgsaHT/RqHWOo7s9yZVpAdYc2Tk9mLCeA9kFQtSnwW4X2BaPsDbjmgNqAuBuP6LhqMEEY7wVYWKxBouUnDM3qNYDGfJkiDjlkUyuTnVbI+lZ4SfY4J4qmOkBWYMiMKjeGvukIc5MFBIR1ANcQ0uoPObHyaZ4EyY4yFC8BjhfYaLtT2Y03bMMo+z3I+jWvNhpFVnmPi+Psn3QkptBkU3fapVcuEnPtUZMqiCplLmhw+kp+0e8J46Y1VWjUeuBuOfj2JhohrsC6hU2GbvvjvCbVMGarbpOVWnF0nfGB8Cgf7HREim+RrpVAPbh4BQVadMmHNdRfwJYeGsdkhFuDi28QKzBheb1mzlvCnoWWoWA0zzjD5FQZRvOCcZNEuKZT17E5onNvnNMt79XaoQFq7Joa5VFRj3NGHzY6WOsXjmOxWDrFTpkF1xhccJi8Tsa0Yk7gFstb6MnpGFFMp3Nb1f8o7IxgaWUntJPXcA1pwOApzeB3kBUJK3i7VmMlTohuJpCLubSP5wTHtSABp1Sw7QjmuDhLe5CvbuUUOaZas5QvlGkdSuGXmi3QKv+U5B6JtJYWvGbTIUujrY114HBzmlp7fUfBV4pGi66TnkdvEaljXaNsumui+FC8XPoGS6TUouxJnF12eu3Po5hQWGytN74uRTqOg827qy0mQ2cpki6UNSqa9Y17/YjjVZVPzhu1MhVAz3VGjPjmkm0NpMfSoMc4Bv/AE9Zkw3KmZzjzZjgm1aPTgjmKw7GO34ZTtGCkqVsqdpbOHQqDExta7ygnvcWNDao52geq8Zt4HNpUtspJA1R4vRWBpVRlUbkdhMYOG8KSs7ECuMT1K7NeyT5XA4p9SmQzD56jn9dm+BiDvCgptcwE0jzlI9ZhxI4t18Qi7DoJruwHPDnGeTWb1hxOY4FR2mzXm9Ic6zU9v8AUbx1+xNslbXQdBOdJxwP2Tr7U+zsvO+ZmnV+jPVJ2DZwSGVxpPYJYeep7Ikgb2+0eCkslrDh82cDnTeZB3AnA9qOpQ+pcPzNaeAJG0a+IXP0KaxIcwsfBIqNHQcRle1duBTtPsmq6BWkT0CabtdN/VPflwMhROaJjGi/8B3iMuIwVho3Qtdwu12tDQOjLgXtO4tnDPWrax6AhrmOdzjTkLuI4H3AIfAdmbqO+laQ45VGa+3J3biiJcWtL2860zdc3+oMYxjEepaccn6dOnD2gMm9888BoO3pHDuUtl5mAKRNQahZ6TnM/wBQAUx2lFWF0UzNHvlowq0jEtqC64DXGw8IRNk0OGvN1xLHSObi8CDhGOKvaViqnq0WsG2s+87/AE6WB7XIwaJcRFSs+NbaUUWfg6f4kY+wyM9Q0TSszcblIGMaj+k46gASSTuhH0KRf1KVR48545pn4hfI3hqubJo+lSk06bWk5uA6Z+07rHtKJLk+BclQzRbz16gYPNoi7PGq6XniLqJslgp0ySxgBPWdm92y889J3aU21aWoswdUbIza3pO9FsnwVZaeUjB1GOdvMNHj0vBUoyYrSKn4QX40xvce4N96yF5XXKG3Gs5pcAIBgN3xmTnlsVQY2ev2LpgqjRzzdysRdeTCklUQNexR3VKHdo/mSeaBz1b8PWgATmZxGBCS1S6JMxsCsKNmnWufY9USf5sSpD5AaFeMD3+9GgqC02YtMQAVEyqRniFnKHlGsdSuGW1ntcC64X2HyTq3tPklGWEtY9sVRzT8CHjGfNc3hPSGxU7Hgp7mBwgiVg4m6ZsKPJ8B9+lULWnG6BeEbjOSJfycaX841r2mZhghpO8EKTkro99Szsm01w2Oi1pY2BeIiQy8csyVaf8AhykT0313/ar1Y7g4DwSxXsMmU1XkzTvmoWQ4kGS+6AdoAIjKV1ejZ2uDqlWzNfqmo0vB3a1fM5NWWZ+L0ydr23j3ulH0bMxnUa1v2WgeoIpCtmZZWpTDTVqH/Cs9Zw9O7d8UVSa8no2Wr9qo+kxvc1zneC0MrvBHHoOSmbYK51Wel919Y97iweCmbogn+pXrO3NIpN/+sB3in2jTdnZnVaTsZLz2hgMdqr7RyoH9uk473kMHhJ7wFajLwiW0u2WVLQ1BpvCkwuHluF5/pvko0rH2jT1d3lNYPqNkj7zp9Sq69Uvxe5z/ALbi4d2Q7lW032ydxLo2dq01QZnVaSNTem70WSQqyvypb5FN7t7yGDuxPgs0XiIUZqhWtJEvUZcWjT1d2TmsH1WyfSd7lXV67n9d7n/acSPRy8EI6uo3WhWopdEOTYUHf8fskcUA60JvxlOhWNtplyGdCfWMqO6qJF5pKKQ2d6kKVIBoH8CRjyMf3Ce6U1AE9DOYRLmA5Iezoi9CQ7BbRRniqytRhXRcoKtMFAimAIOCJo1Z9yndRCabINeHbiplCy4zaPTORv8A6dn2R+ZyviYxyG39155ovStVlJrGvgAASGiYx1mduwJte0Od1iXH6xLu6cAslpPyavVRtbTpmizOoCdjJefwAx2qtrcqB5FJx3vcG+Dbx74WXdUO1N51WtJEPUZc2nlBXdk9rB9RuPpPn1BVleoX9dzn/bcXeBwCHfXUT66tRS6IcmwoVAMsE11begXVkzniqoVhbrSon2hCuKaUUKwgvUbqia1qY5ADnVQQoy5cQuAJ1JgNKaU8kbe7H9k11TYO/wByBDVxHZ2hNfPDh+yZCYBcLiVy5IDpStK5cgZPTCRzkq5IBWiR2KCvUg6ki5AiJ1Q7UgXLkwLWyu6IUpcuXJDIqjsEK95XLkAJSqEmEr9S5cmIjSgrlyYCJpXLkAODktNsmEi5ICY4YAd+KGqvMxJhKuQBHGaiXLkAOcmJVyYj/9k="/>
          <p:cNvSpPr>
            <a:spLocks noChangeAspect="1" noChangeArrowheads="1"/>
          </p:cNvSpPr>
          <p:nvPr/>
        </p:nvSpPr>
        <p:spPr bwMode="auto">
          <a:xfrm>
            <a:off x="155575" y="-1790700"/>
            <a:ext cx="363855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" name="Prostokąt 4"/>
          <p:cNvSpPr/>
          <p:nvPr/>
        </p:nvSpPr>
        <p:spPr>
          <a:xfrm>
            <a:off x="2339752" y="476672"/>
            <a:ext cx="30025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4800" dirty="0" smtClean="0"/>
              <a:t>Organy</a:t>
            </a:r>
            <a:endParaRPr lang="pl-PL" sz="4800" dirty="0"/>
          </a:p>
        </p:txBody>
      </p:sp>
      <p:pic>
        <p:nvPicPr>
          <p:cNvPr id="6" name="Obraz 5" descr="germany-89394_6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1484784"/>
            <a:ext cx="3257723" cy="48827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-130387"/>
            <a:ext cx="91440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l-PL" sz="48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K</a:t>
            </a:r>
            <a:r>
              <a:rPr kumimoji="0" lang="pl-PL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lawesyn</a:t>
            </a:r>
            <a:endParaRPr kumimoji="0" lang="pl-PL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Obraz 3" descr="clavichord-37639_64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23728" y="1196752"/>
            <a:ext cx="5027265" cy="53446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l-PL" dirty="0" smtClean="0"/>
              <a:t> </a:t>
            </a:r>
          </a:p>
          <a:p>
            <a:pPr>
              <a:buNone/>
            </a:pPr>
            <a:endParaRPr lang="pl-PL" dirty="0" smtClean="0"/>
          </a:p>
          <a:p>
            <a:pPr algn="ctr">
              <a:buNone/>
            </a:pPr>
            <a:r>
              <a:rPr lang="pl-PL" sz="6600" b="1" dirty="0" smtClean="0"/>
              <a:t>FRYDERYK CHOPIN</a:t>
            </a:r>
            <a:endParaRPr lang="pl-PL" sz="6600" b="1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Sławni Polacy 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098571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pl-PL" b="1" u="sng" dirty="0" smtClean="0"/>
              <a:t>Fryderyk Chopin</a:t>
            </a:r>
            <a:endParaRPr lang="pl-PL" dirty="0" smtClean="0"/>
          </a:p>
          <a:p>
            <a:pPr algn="ctr">
              <a:buNone/>
            </a:pPr>
            <a:r>
              <a:rPr lang="pl-PL" dirty="0" smtClean="0"/>
              <a:t> </a:t>
            </a:r>
          </a:p>
          <a:p>
            <a:pPr>
              <a:buNone/>
            </a:pPr>
            <a:r>
              <a:rPr lang="pl-PL" b="1" dirty="0" smtClean="0"/>
              <a:t>urodził się 22 lutego 1810 roku w Żelazowej Woli,</a:t>
            </a:r>
            <a:endParaRPr lang="pl-PL" dirty="0" smtClean="0"/>
          </a:p>
          <a:p>
            <a:pPr>
              <a:buNone/>
            </a:pPr>
            <a:r>
              <a:rPr lang="pl-PL" dirty="0" smtClean="0"/>
              <a:t>(legenda </a:t>
            </a:r>
            <a:r>
              <a:rPr lang="pl-PL" dirty="0" smtClean="0"/>
              <a:t>głosi, ze miało to miejsce podczas gry na skrzypcach przez jego ojca, Mikołaja)  w jednej z dworskich oficyn hrabiego Fryderyka Skarbka, w której mieszkała rodzina Mikołaja i Justyny. </a:t>
            </a:r>
          </a:p>
          <a:p>
            <a:pPr>
              <a:buNone/>
            </a:pPr>
            <a:r>
              <a:rPr lang="pl-PL" dirty="0" smtClean="0"/>
              <a:t> Żelazowa Wola miała sentymentalne znaczenie dla kompozytora.. Było to miejsce do którego wielokrotnie powracał aby móc chłonąc niezwykłości tego miejsca, podziwiać malownicze widoki oraz spędzać czas z ludźmi których darzył sympatią.</a:t>
            </a:r>
          </a:p>
          <a:p>
            <a:pPr>
              <a:buNone/>
            </a:pPr>
            <a:endParaRPr lang="pl-PL" dirty="0"/>
          </a:p>
        </p:txBody>
      </p:sp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 descr="monument-92832_64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340768"/>
            <a:ext cx="6884034" cy="4571429"/>
          </a:xfrm>
        </p:spPr>
      </p:pic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pl-PL" sz="2000" dirty="0" smtClean="0"/>
              <a:t>Fryderyk od najmłodszych lat kochał muzykę. </a:t>
            </a:r>
          </a:p>
          <a:p>
            <a:pPr>
              <a:buNone/>
            </a:pPr>
            <a:r>
              <a:rPr lang="pl-PL" sz="2000" dirty="0" smtClean="0"/>
              <a:t> Jeszcze nie nauczył się chodzić, a już z wielką pasją reagował </a:t>
            </a:r>
          </a:p>
          <a:p>
            <a:pPr>
              <a:buNone/>
            </a:pPr>
            <a:r>
              <a:rPr lang="pl-PL" sz="2000" dirty="0" smtClean="0"/>
              <a:t> na dźwięki – słysząc je płakał albo śmiał się tak bardzo, że </a:t>
            </a:r>
          </a:p>
          <a:p>
            <a:pPr>
              <a:buNone/>
            </a:pPr>
            <a:r>
              <a:rPr lang="pl-PL" sz="2000" dirty="0" smtClean="0"/>
              <a:t> aż trudno było go powstrzymać. </a:t>
            </a:r>
          </a:p>
          <a:p>
            <a:pPr>
              <a:buNone/>
            </a:pPr>
            <a:r>
              <a:rPr lang="pl-PL" sz="2000" dirty="0" smtClean="0"/>
              <a:t>W domu zawsze rozbrzmiewała muzyka. Słuchał grającej</a:t>
            </a:r>
          </a:p>
          <a:p>
            <a:pPr>
              <a:buNone/>
            </a:pPr>
            <a:r>
              <a:rPr lang="pl-PL" sz="2000" dirty="0" smtClean="0"/>
              <a:t> na fortepianie mamy.</a:t>
            </a:r>
          </a:p>
          <a:p>
            <a:pPr>
              <a:buNone/>
            </a:pPr>
            <a:r>
              <a:rPr lang="pl-PL" sz="2000" dirty="0" smtClean="0"/>
              <a:t>Pewnego dnia pani Justyna, mama Fryderyka usłyszała dochodzące z pokoju dźwięki fortepianu. To grał trzyletni Frycuś. Już wtedy jego mama wiedziała, że będzie znakomitym kompozytorem.</a:t>
            </a:r>
          </a:p>
          <a:p>
            <a:pPr>
              <a:buNone/>
            </a:pPr>
            <a:r>
              <a:rPr lang="pl-PL" sz="2000" dirty="0" smtClean="0"/>
              <a:t>Był dzieckiem bardzo wątłym, bladym i łatwo się przeziębiał.</a:t>
            </a:r>
          </a:p>
          <a:p>
            <a:pPr>
              <a:buNone/>
            </a:pPr>
            <a:r>
              <a:rPr lang="pl-PL" sz="2000" dirty="0" smtClean="0"/>
              <a:t> Z usypianiem go sporo było biedy, zwłaszcza, jeżeli się za dnia</a:t>
            </a:r>
          </a:p>
          <a:p>
            <a:pPr>
              <a:buNone/>
            </a:pPr>
            <a:r>
              <a:rPr lang="pl-PL" sz="2000" dirty="0" smtClean="0"/>
              <a:t>muzyki nasłuchał. </a:t>
            </a:r>
          </a:p>
          <a:p>
            <a:endParaRPr lang="pl-PL" sz="2000" dirty="0"/>
          </a:p>
        </p:txBody>
      </p:sp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l">
  <a:themeElements>
    <a:clrScheme name="Hol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Hol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Hol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122</TotalTime>
  <Words>307</Words>
  <Application>Microsoft Office PowerPoint</Application>
  <PresentationFormat>Pokaz na ekranie (4:3)</PresentationFormat>
  <Paragraphs>71</Paragraphs>
  <Slides>15</Slides>
  <Notes>13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15</vt:i4>
      </vt:variant>
    </vt:vector>
  </HeadingPairs>
  <TitlesOfParts>
    <vt:vector size="16" baseType="lpstr">
      <vt:lpstr>Hol</vt:lpstr>
      <vt:lpstr>Sławni Polacy </vt:lpstr>
      <vt:lpstr>Prezentacja programu PowerPoint</vt:lpstr>
      <vt:lpstr>Prezentacja programu PowerPoint</vt:lpstr>
      <vt:lpstr>Prezentacja programu PowerPoint</vt:lpstr>
      <vt:lpstr>Prezentacja programu PowerPoint</vt:lpstr>
      <vt:lpstr>Sławni Polacy 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AM</dc:creator>
  <cp:lastModifiedBy>Karolina Mróz</cp:lastModifiedBy>
  <cp:revision>43</cp:revision>
  <dcterms:created xsi:type="dcterms:W3CDTF">2013-11-19T21:21:12Z</dcterms:created>
  <dcterms:modified xsi:type="dcterms:W3CDTF">2015-01-21T10:37:38Z</dcterms:modified>
</cp:coreProperties>
</file>