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72" r:id="rId10"/>
    <p:sldId id="273" r:id="rId11"/>
    <p:sldId id="274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Styl z motywem 2 — Ak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CE2F9D-7DA0-4B3A-8EDA-7EBEC669F54E}" type="doc">
      <dgm:prSet loTypeId="urn:microsoft.com/office/officeart/2005/8/layout/radial1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pl-PL"/>
        </a:p>
      </dgm:t>
    </dgm:pt>
    <dgm:pt modelId="{581124EE-6F8D-4B32-89EC-74FCB8C11B2C}">
      <dgm:prSet phldrT="[Tekst]"/>
      <dgm:spPr/>
      <dgm:t>
        <a:bodyPr/>
        <a:lstStyle/>
        <a:p>
          <a:r>
            <a:rPr lang="pl-PL" dirty="0" smtClean="0">
              <a:solidFill>
                <a:schemeClr val="tx1"/>
              </a:solidFill>
            </a:rPr>
            <a:t>4</a:t>
          </a:r>
          <a:endParaRPr lang="pl-PL" dirty="0">
            <a:solidFill>
              <a:schemeClr val="tx1"/>
            </a:solidFill>
          </a:endParaRPr>
        </a:p>
      </dgm:t>
    </dgm:pt>
    <dgm:pt modelId="{564CCB56-7E13-4734-9B7A-028FDCADCC33}" type="parTrans" cxnId="{3616F2B7-BDC9-42E2-9173-115F63438B5F}">
      <dgm:prSet/>
      <dgm:spPr/>
      <dgm:t>
        <a:bodyPr/>
        <a:lstStyle/>
        <a:p>
          <a:endParaRPr lang="pl-PL"/>
        </a:p>
      </dgm:t>
    </dgm:pt>
    <dgm:pt modelId="{C569D885-A567-4E66-B026-C7BC6305F07C}" type="sibTrans" cxnId="{3616F2B7-BDC9-42E2-9173-115F63438B5F}">
      <dgm:prSet/>
      <dgm:spPr/>
      <dgm:t>
        <a:bodyPr/>
        <a:lstStyle/>
        <a:p>
          <a:endParaRPr lang="pl-PL"/>
        </a:p>
      </dgm:t>
    </dgm:pt>
    <dgm:pt modelId="{E6339919-D28D-4B93-BDEF-1F1537A17223}">
      <dgm:prSet phldrT="[Tekst]"/>
      <dgm:spPr/>
      <dgm:t>
        <a:bodyPr/>
        <a:lstStyle/>
        <a:p>
          <a:r>
            <a:rPr lang="pl-PL" dirty="0" smtClean="0">
              <a:solidFill>
                <a:schemeClr val="tx1"/>
              </a:solidFill>
            </a:rPr>
            <a:t>2 i 2</a:t>
          </a:r>
          <a:endParaRPr lang="pl-PL" dirty="0">
            <a:solidFill>
              <a:schemeClr val="tx1"/>
            </a:solidFill>
          </a:endParaRPr>
        </a:p>
      </dgm:t>
    </dgm:pt>
    <dgm:pt modelId="{B6B88DC8-B032-4541-B7A5-94F8AA003B9D}" type="parTrans" cxnId="{2DF8E1D2-76C3-4A06-A8AB-369C25D2A0C4}">
      <dgm:prSet/>
      <dgm:spPr/>
      <dgm:t>
        <a:bodyPr/>
        <a:lstStyle/>
        <a:p>
          <a:endParaRPr lang="pl-PL"/>
        </a:p>
      </dgm:t>
    </dgm:pt>
    <dgm:pt modelId="{7E4F35F1-08BB-4616-BECD-CEE466D098D2}" type="sibTrans" cxnId="{2DF8E1D2-76C3-4A06-A8AB-369C25D2A0C4}">
      <dgm:prSet/>
      <dgm:spPr/>
      <dgm:t>
        <a:bodyPr/>
        <a:lstStyle/>
        <a:p>
          <a:endParaRPr lang="pl-PL"/>
        </a:p>
      </dgm:t>
    </dgm:pt>
    <dgm:pt modelId="{3FAAB31C-5C51-409E-BD7F-15C54E21948F}">
      <dgm:prSet phldrT="[Tekst]" phldr="1"/>
      <dgm:spPr/>
      <dgm:t>
        <a:bodyPr/>
        <a:lstStyle/>
        <a:p>
          <a:endParaRPr lang="pl-PL" dirty="0"/>
        </a:p>
      </dgm:t>
    </dgm:pt>
    <dgm:pt modelId="{C7EE724A-70E1-4C9A-92EB-8A53D1757863}" type="parTrans" cxnId="{F77A776E-E548-48E9-B948-7C64A42DB70D}">
      <dgm:prSet/>
      <dgm:spPr/>
      <dgm:t>
        <a:bodyPr/>
        <a:lstStyle/>
        <a:p>
          <a:endParaRPr lang="pl-PL"/>
        </a:p>
      </dgm:t>
    </dgm:pt>
    <dgm:pt modelId="{541EF8F5-065D-4E50-ADEF-580A8CDB56CC}" type="sibTrans" cxnId="{F77A776E-E548-48E9-B948-7C64A42DB70D}">
      <dgm:prSet/>
      <dgm:spPr/>
      <dgm:t>
        <a:bodyPr/>
        <a:lstStyle/>
        <a:p>
          <a:endParaRPr lang="pl-PL"/>
        </a:p>
      </dgm:t>
    </dgm:pt>
    <dgm:pt modelId="{38BC7011-F663-41DD-8F34-A777E4168429}">
      <dgm:prSet phldrT="[Tekst]" phldr="1"/>
      <dgm:spPr/>
      <dgm:t>
        <a:bodyPr/>
        <a:lstStyle/>
        <a:p>
          <a:endParaRPr lang="pl-PL" dirty="0"/>
        </a:p>
      </dgm:t>
    </dgm:pt>
    <dgm:pt modelId="{3AD0D782-BE99-4584-B30B-786BEA7E3C95}" type="parTrans" cxnId="{5B8BBCEE-00B0-4F0A-9415-6DC359946CC0}">
      <dgm:prSet/>
      <dgm:spPr/>
      <dgm:t>
        <a:bodyPr/>
        <a:lstStyle/>
        <a:p>
          <a:endParaRPr lang="pl-PL"/>
        </a:p>
      </dgm:t>
    </dgm:pt>
    <dgm:pt modelId="{86849309-AD3E-4502-A9DB-635CCDD6B86F}" type="sibTrans" cxnId="{5B8BBCEE-00B0-4F0A-9415-6DC359946CC0}">
      <dgm:prSet/>
      <dgm:spPr/>
      <dgm:t>
        <a:bodyPr/>
        <a:lstStyle/>
        <a:p>
          <a:endParaRPr lang="pl-PL"/>
        </a:p>
      </dgm:t>
    </dgm:pt>
    <dgm:pt modelId="{F6EF3B56-8691-410F-96CA-0A9379DBCD29}">
      <dgm:prSet phldrT="[Tekst]" phldr="1"/>
      <dgm:spPr/>
      <dgm:t>
        <a:bodyPr/>
        <a:lstStyle/>
        <a:p>
          <a:endParaRPr lang="pl-PL"/>
        </a:p>
      </dgm:t>
    </dgm:pt>
    <dgm:pt modelId="{3F1076AB-7F54-461B-91E9-0D4E670C0D64}" type="parTrans" cxnId="{992BD0C1-96F5-47B4-BCF5-4BCD4AF26D16}">
      <dgm:prSet/>
      <dgm:spPr/>
      <dgm:t>
        <a:bodyPr/>
        <a:lstStyle/>
        <a:p>
          <a:endParaRPr lang="pl-PL"/>
        </a:p>
      </dgm:t>
    </dgm:pt>
    <dgm:pt modelId="{D7F4FE14-A2D7-4653-8844-B17107EBF4D1}" type="sibTrans" cxnId="{992BD0C1-96F5-47B4-BCF5-4BCD4AF26D16}">
      <dgm:prSet/>
      <dgm:spPr/>
      <dgm:t>
        <a:bodyPr/>
        <a:lstStyle/>
        <a:p>
          <a:endParaRPr lang="pl-PL"/>
        </a:p>
      </dgm:t>
    </dgm:pt>
    <dgm:pt modelId="{C340400D-B48C-4FE6-8971-F184105B3A55}">
      <dgm:prSet/>
      <dgm:spPr/>
      <dgm:t>
        <a:bodyPr/>
        <a:lstStyle/>
        <a:p>
          <a:endParaRPr lang="pl-PL"/>
        </a:p>
      </dgm:t>
    </dgm:pt>
    <dgm:pt modelId="{5420CA15-EA21-4B4B-92EB-532009EC7B89}" type="parTrans" cxnId="{4C62AB27-AAF6-4F87-94AA-27C3CC670E1E}">
      <dgm:prSet/>
      <dgm:spPr/>
      <dgm:t>
        <a:bodyPr/>
        <a:lstStyle/>
        <a:p>
          <a:endParaRPr lang="pl-PL"/>
        </a:p>
      </dgm:t>
    </dgm:pt>
    <dgm:pt modelId="{412C460D-85CB-4E60-A365-E4CA8640A993}" type="sibTrans" cxnId="{4C62AB27-AAF6-4F87-94AA-27C3CC670E1E}">
      <dgm:prSet/>
      <dgm:spPr/>
      <dgm:t>
        <a:bodyPr/>
        <a:lstStyle/>
        <a:p>
          <a:endParaRPr lang="pl-PL"/>
        </a:p>
      </dgm:t>
    </dgm:pt>
    <dgm:pt modelId="{3583AAC7-B90D-4958-B80D-976EA0925214}">
      <dgm:prSet/>
      <dgm:spPr/>
      <dgm:t>
        <a:bodyPr/>
        <a:lstStyle/>
        <a:p>
          <a:endParaRPr lang="pl-PL"/>
        </a:p>
      </dgm:t>
    </dgm:pt>
    <dgm:pt modelId="{399B830D-AA0B-4A71-97C8-1F2DAC28E570}" type="parTrans" cxnId="{B1FBB260-74E4-447C-9F03-B75825A7EA6D}">
      <dgm:prSet/>
      <dgm:spPr/>
      <dgm:t>
        <a:bodyPr/>
        <a:lstStyle/>
        <a:p>
          <a:endParaRPr lang="pl-PL"/>
        </a:p>
      </dgm:t>
    </dgm:pt>
    <dgm:pt modelId="{5E442433-FC29-492E-9044-3B2ECFEC4C6F}" type="sibTrans" cxnId="{B1FBB260-74E4-447C-9F03-B75825A7EA6D}">
      <dgm:prSet/>
      <dgm:spPr/>
      <dgm:t>
        <a:bodyPr/>
        <a:lstStyle/>
        <a:p>
          <a:endParaRPr lang="pl-PL"/>
        </a:p>
      </dgm:t>
    </dgm:pt>
    <dgm:pt modelId="{5F8C372C-AA97-4C87-A027-3CA279E66205}" type="pres">
      <dgm:prSet presAssocID="{9BCE2F9D-7DA0-4B3A-8EDA-7EBEC669F54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4939E6D-A67C-4434-B1ED-2DC5A926506A}" type="pres">
      <dgm:prSet presAssocID="{581124EE-6F8D-4B32-89EC-74FCB8C11B2C}" presName="centerShape" presStyleLbl="node0" presStyleIdx="0" presStyleCnt="1"/>
      <dgm:spPr/>
      <dgm:t>
        <a:bodyPr/>
        <a:lstStyle/>
        <a:p>
          <a:endParaRPr lang="pl-PL"/>
        </a:p>
      </dgm:t>
    </dgm:pt>
    <dgm:pt modelId="{B99A8FD7-CAD2-4A8E-A625-6D1E92EBA5F8}" type="pres">
      <dgm:prSet presAssocID="{B6B88DC8-B032-4541-B7A5-94F8AA003B9D}" presName="Name9" presStyleLbl="parChTrans1D2" presStyleIdx="0" presStyleCnt="6"/>
      <dgm:spPr/>
      <dgm:t>
        <a:bodyPr/>
        <a:lstStyle/>
        <a:p>
          <a:endParaRPr lang="pl-PL"/>
        </a:p>
      </dgm:t>
    </dgm:pt>
    <dgm:pt modelId="{083C41B7-E68F-4DE1-B798-73716EE81A54}" type="pres">
      <dgm:prSet presAssocID="{B6B88DC8-B032-4541-B7A5-94F8AA003B9D}" presName="connTx" presStyleLbl="parChTrans1D2" presStyleIdx="0" presStyleCnt="6"/>
      <dgm:spPr/>
      <dgm:t>
        <a:bodyPr/>
        <a:lstStyle/>
        <a:p>
          <a:endParaRPr lang="pl-PL"/>
        </a:p>
      </dgm:t>
    </dgm:pt>
    <dgm:pt modelId="{1D6E1C12-CCD0-4BD2-B5FD-CA47872C7D26}" type="pres">
      <dgm:prSet presAssocID="{E6339919-D28D-4B93-BDEF-1F1537A1722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87237CC-7C03-43B6-A849-82663A284410}" type="pres">
      <dgm:prSet presAssocID="{C7EE724A-70E1-4C9A-92EB-8A53D1757863}" presName="Name9" presStyleLbl="parChTrans1D2" presStyleIdx="1" presStyleCnt="6"/>
      <dgm:spPr/>
      <dgm:t>
        <a:bodyPr/>
        <a:lstStyle/>
        <a:p>
          <a:endParaRPr lang="pl-PL"/>
        </a:p>
      </dgm:t>
    </dgm:pt>
    <dgm:pt modelId="{4D9CF0CC-8EE4-4752-B503-CAF499E2091C}" type="pres">
      <dgm:prSet presAssocID="{C7EE724A-70E1-4C9A-92EB-8A53D1757863}" presName="connTx" presStyleLbl="parChTrans1D2" presStyleIdx="1" presStyleCnt="6"/>
      <dgm:spPr/>
      <dgm:t>
        <a:bodyPr/>
        <a:lstStyle/>
        <a:p>
          <a:endParaRPr lang="pl-PL"/>
        </a:p>
      </dgm:t>
    </dgm:pt>
    <dgm:pt modelId="{B068C863-37C3-4DBE-8FF3-B53B5EFB894A}" type="pres">
      <dgm:prSet presAssocID="{3FAAB31C-5C51-409E-BD7F-15C54E21948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B0B60E32-FF7E-4D23-B150-C961759829D0}" type="pres">
      <dgm:prSet presAssocID="{5420CA15-EA21-4B4B-92EB-532009EC7B89}" presName="Name9" presStyleLbl="parChTrans1D2" presStyleIdx="2" presStyleCnt="6"/>
      <dgm:spPr/>
      <dgm:t>
        <a:bodyPr/>
        <a:lstStyle/>
        <a:p>
          <a:endParaRPr lang="pl-PL"/>
        </a:p>
      </dgm:t>
    </dgm:pt>
    <dgm:pt modelId="{13717E11-0EAE-449B-91A4-D0AE5B7D8941}" type="pres">
      <dgm:prSet presAssocID="{5420CA15-EA21-4B4B-92EB-532009EC7B89}" presName="connTx" presStyleLbl="parChTrans1D2" presStyleIdx="2" presStyleCnt="6"/>
      <dgm:spPr/>
      <dgm:t>
        <a:bodyPr/>
        <a:lstStyle/>
        <a:p>
          <a:endParaRPr lang="pl-PL"/>
        </a:p>
      </dgm:t>
    </dgm:pt>
    <dgm:pt modelId="{2868C16F-197E-467E-9610-5C5A35D020AE}" type="pres">
      <dgm:prSet presAssocID="{C340400D-B48C-4FE6-8971-F184105B3A5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E3A6F9E-3203-4A0B-BFAA-4DA6F9051415}" type="pres">
      <dgm:prSet presAssocID="{399B830D-AA0B-4A71-97C8-1F2DAC28E570}" presName="Name9" presStyleLbl="parChTrans1D2" presStyleIdx="3" presStyleCnt="6"/>
      <dgm:spPr/>
      <dgm:t>
        <a:bodyPr/>
        <a:lstStyle/>
        <a:p>
          <a:endParaRPr lang="pl-PL"/>
        </a:p>
      </dgm:t>
    </dgm:pt>
    <dgm:pt modelId="{910ECD48-9783-4E8F-96BD-DFA8BCB605C3}" type="pres">
      <dgm:prSet presAssocID="{399B830D-AA0B-4A71-97C8-1F2DAC28E570}" presName="connTx" presStyleLbl="parChTrans1D2" presStyleIdx="3" presStyleCnt="6"/>
      <dgm:spPr/>
      <dgm:t>
        <a:bodyPr/>
        <a:lstStyle/>
        <a:p>
          <a:endParaRPr lang="pl-PL"/>
        </a:p>
      </dgm:t>
    </dgm:pt>
    <dgm:pt modelId="{93447109-160F-48F9-B961-3B93E464214F}" type="pres">
      <dgm:prSet presAssocID="{3583AAC7-B90D-4958-B80D-976EA0925214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597518B-1A75-4FC2-B29A-F604EC8B03A0}" type="pres">
      <dgm:prSet presAssocID="{3AD0D782-BE99-4584-B30B-786BEA7E3C95}" presName="Name9" presStyleLbl="parChTrans1D2" presStyleIdx="4" presStyleCnt="6"/>
      <dgm:spPr/>
      <dgm:t>
        <a:bodyPr/>
        <a:lstStyle/>
        <a:p>
          <a:endParaRPr lang="pl-PL"/>
        </a:p>
      </dgm:t>
    </dgm:pt>
    <dgm:pt modelId="{23ACE96E-00B2-4075-A25F-48599DE61563}" type="pres">
      <dgm:prSet presAssocID="{3AD0D782-BE99-4584-B30B-786BEA7E3C95}" presName="connTx" presStyleLbl="parChTrans1D2" presStyleIdx="4" presStyleCnt="6"/>
      <dgm:spPr/>
      <dgm:t>
        <a:bodyPr/>
        <a:lstStyle/>
        <a:p>
          <a:endParaRPr lang="pl-PL"/>
        </a:p>
      </dgm:t>
    </dgm:pt>
    <dgm:pt modelId="{7A272B07-13C2-4208-9D30-96D366B95908}" type="pres">
      <dgm:prSet presAssocID="{38BC7011-F663-41DD-8F34-A777E416842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DA98234-3A7D-488F-BDF3-5546222F6DEC}" type="pres">
      <dgm:prSet presAssocID="{3F1076AB-7F54-461B-91E9-0D4E670C0D64}" presName="Name9" presStyleLbl="parChTrans1D2" presStyleIdx="5" presStyleCnt="6"/>
      <dgm:spPr/>
      <dgm:t>
        <a:bodyPr/>
        <a:lstStyle/>
        <a:p>
          <a:endParaRPr lang="pl-PL"/>
        </a:p>
      </dgm:t>
    </dgm:pt>
    <dgm:pt modelId="{4807186B-A2A8-48A2-99E4-21E2D1799F51}" type="pres">
      <dgm:prSet presAssocID="{3F1076AB-7F54-461B-91E9-0D4E670C0D64}" presName="connTx" presStyleLbl="parChTrans1D2" presStyleIdx="5" presStyleCnt="6"/>
      <dgm:spPr/>
      <dgm:t>
        <a:bodyPr/>
        <a:lstStyle/>
        <a:p>
          <a:endParaRPr lang="pl-PL"/>
        </a:p>
      </dgm:t>
    </dgm:pt>
    <dgm:pt modelId="{559B4B9E-3FFC-411E-9AB6-C7133C2CA5B4}" type="pres">
      <dgm:prSet presAssocID="{F6EF3B56-8691-410F-96CA-0A9379DBCD2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6A5A047B-C35E-4AF3-AFFB-34EAFAF9EB98}" type="presOf" srcId="{B6B88DC8-B032-4541-B7A5-94F8AA003B9D}" destId="{083C41B7-E68F-4DE1-B798-73716EE81A54}" srcOrd="1" destOrd="0" presId="urn:microsoft.com/office/officeart/2005/8/layout/radial1"/>
    <dgm:cxn modelId="{3788086C-C205-4B69-926B-C08C02C12A6C}" type="presOf" srcId="{38BC7011-F663-41DD-8F34-A777E4168429}" destId="{7A272B07-13C2-4208-9D30-96D366B95908}" srcOrd="0" destOrd="0" presId="urn:microsoft.com/office/officeart/2005/8/layout/radial1"/>
    <dgm:cxn modelId="{9095A413-93E7-467B-9B8A-32B47C865410}" type="presOf" srcId="{E6339919-D28D-4B93-BDEF-1F1537A17223}" destId="{1D6E1C12-CCD0-4BD2-B5FD-CA47872C7D26}" srcOrd="0" destOrd="0" presId="urn:microsoft.com/office/officeart/2005/8/layout/radial1"/>
    <dgm:cxn modelId="{2DF8E1D2-76C3-4A06-A8AB-369C25D2A0C4}" srcId="{581124EE-6F8D-4B32-89EC-74FCB8C11B2C}" destId="{E6339919-D28D-4B93-BDEF-1F1537A17223}" srcOrd="0" destOrd="0" parTransId="{B6B88DC8-B032-4541-B7A5-94F8AA003B9D}" sibTransId="{7E4F35F1-08BB-4616-BECD-CEE466D098D2}"/>
    <dgm:cxn modelId="{0DA47DE7-67A0-4795-A7CC-7D66CB369E9D}" type="presOf" srcId="{3AD0D782-BE99-4584-B30B-786BEA7E3C95}" destId="{23ACE96E-00B2-4075-A25F-48599DE61563}" srcOrd="1" destOrd="0" presId="urn:microsoft.com/office/officeart/2005/8/layout/radial1"/>
    <dgm:cxn modelId="{F3BAEE01-FFD5-4F17-B46E-EF23EAFD6ED7}" type="presOf" srcId="{399B830D-AA0B-4A71-97C8-1F2DAC28E570}" destId="{3E3A6F9E-3203-4A0B-BFAA-4DA6F9051415}" srcOrd="0" destOrd="0" presId="urn:microsoft.com/office/officeart/2005/8/layout/radial1"/>
    <dgm:cxn modelId="{0D4B63E9-8A62-4F39-9572-0101A498029D}" type="presOf" srcId="{581124EE-6F8D-4B32-89EC-74FCB8C11B2C}" destId="{84939E6D-A67C-4434-B1ED-2DC5A926506A}" srcOrd="0" destOrd="0" presId="urn:microsoft.com/office/officeart/2005/8/layout/radial1"/>
    <dgm:cxn modelId="{B3D974BD-EB0E-4F5E-B0FA-1F72D8240EF4}" type="presOf" srcId="{5420CA15-EA21-4B4B-92EB-532009EC7B89}" destId="{B0B60E32-FF7E-4D23-B150-C961759829D0}" srcOrd="0" destOrd="0" presId="urn:microsoft.com/office/officeart/2005/8/layout/radial1"/>
    <dgm:cxn modelId="{9A79D6A5-8B16-434D-8070-81976AA153CC}" type="presOf" srcId="{3583AAC7-B90D-4958-B80D-976EA0925214}" destId="{93447109-160F-48F9-B961-3B93E464214F}" srcOrd="0" destOrd="0" presId="urn:microsoft.com/office/officeart/2005/8/layout/radial1"/>
    <dgm:cxn modelId="{5B8BBCEE-00B0-4F0A-9415-6DC359946CC0}" srcId="{581124EE-6F8D-4B32-89EC-74FCB8C11B2C}" destId="{38BC7011-F663-41DD-8F34-A777E4168429}" srcOrd="4" destOrd="0" parTransId="{3AD0D782-BE99-4584-B30B-786BEA7E3C95}" sibTransId="{86849309-AD3E-4502-A9DB-635CCDD6B86F}"/>
    <dgm:cxn modelId="{495D69ED-3CFF-49F8-85BE-1C27AC746040}" type="presOf" srcId="{C340400D-B48C-4FE6-8971-F184105B3A55}" destId="{2868C16F-197E-467E-9610-5C5A35D020AE}" srcOrd="0" destOrd="0" presId="urn:microsoft.com/office/officeart/2005/8/layout/radial1"/>
    <dgm:cxn modelId="{F7D1D944-1CC9-4AF8-B40F-34BDE0D40411}" type="presOf" srcId="{3F1076AB-7F54-461B-91E9-0D4E670C0D64}" destId="{4807186B-A2A8-48A2-99E4-21E2D1799F51}" srcOrd="1" destOrd="0" presId="urn:microsoft.com/office/officeart/2005/8/layout/radial1"/>
    <dgm:cxn modelId="{D62568B4-7DB4-4A96-96EE-ED0EC8828D2B}" type="presOf" srcId="{C7EE724A-70E1-4C9A-92EB-8A53D1757863}" destId="{4D9CF0CC-8EE4-4752-B503-CAF499E2091C}" srcOrd="1" destOrd="0" presId="urn:microsoft.com/office/officeart/2005/8/layout/radial1"/>
    <dgm:cxn modelId="{3616F2B7-BDC9-42E2-9173-115F63438B5F}" srcId="{9BCE2F9D-7DA0-4B3A-8EDA-7EBEC669F54E}" destId="{581124EE-6F8D-4B32-89EC-74FCB8C11B2C}" srcOrd="0" destOrd="0" parTransId="{564CCB56-7E13-4734-9B7A-028FDCADCC33}" sibTransId="{C569D885-A567-4E66-B026-C7BC6305F07C}"/>
    <dgm:cxn modelId="{A086BDA3-6C3B-4010-81B1-72F5A0078A07}" type="presOf" srcId="{3AD0D782-BE99-4584-B30B-786BEA7E3C95}" destId="{5597518B-1A75-4FC2-B29A-F604EC8B03A0}" srcOrd="0" destOrd="0" presId="urn:microsoft.com/office/officeart/2005/8/layout/radial1"/>
    <dgm:cxn modelId="{F0168F0A-EEE7-454E-8934-81CD104F2775}" type="presOf" srcId="{399B830D-AA0B-4A71-97C8-1F2DAC28E570}" destId="{910ECD48-9783-4E8F-96BD-DFA8BCB605C3}" srcOrd="1" destOrd="0" presId="urn:microsoft.com/office/officeart/2005/8/layout/radial1"/>
    <dgm:cxn modelId="{2DABC804-82AD-4C93-A15B-6A8F1229CA97}" type="presOf" srcId="{9BCE2F9D-7DA0-4B3A-8EDA-7EBEC669F54E}" destId="{5F8C372C-AA97-4C87-A027-3CA279E66205}" srcOrd="0" destOrd="0" presId="urn:microsoft.com/office/officeart/2005/8/layout/radial1"/>
    <dgm:cxn modelId="{EA98A3B5-1AFB-4669-8844-22B1C069003A}" type="presOf" srcId="{3F1076AB-7F54-461B-91E9-0D4E670C0D64}" destId="{ADA98234-3A7D-488F-BDF3-5546222F6DEC}" srcOrd="0" destOrd="0" presId="urn:microsoft.com/office/officeart/2005/8/layout/radial1"/>
    <dgm:cxn modelId="{47FA61C2-496B-4D9A-A185-3E279AED54BA}" type="presOf" srcId="{5420CA15-EA21-4B4B-92EB-532009EC7B89}" destId="{13717E11-0EAE-449B-91A4-D0AE5B7D8941}" srcOrd="1" destOrd="0" presId="urn:microsoft.com/office/officeart/2005/8/layout/radial1"/>
    <dgm:cxn modelId="{B1FBB260-74E4-447C-9F03-B75825A7EA6D}" srcId="{581124EE-6F8D-4B32-89EC-74FCB8C11B2C}" destId="{3583AAC7-B90D-4958-B80D-976EA0925214}" srcOrd="3" destOrd="0" parTransId="{399B830D-AA0B-4A71-97C8-1F2DAC28E570}" sibTransId="{5E442433-FC29-492E-9044-3B2ECFEC4C6F}"/>
    <dgm:cxn modelId="{0C18C626-3FBD-4467-B77B-43B9E7966F99}" type="presOf" srcId="{F6EF3B56-8691-410F-96CA-0A9379DBCD29}" destId="{559B4B9E-3FFC-411E-9AB6-C7133C2CA5B4}" srcOrd="0" destOrd="0" presId="urn:microsoft.com/office/officeart/2005/8/layout/radial1"/>
    <dgm:cxn modelId="{238354F3-8E74-4627-9B0A-D96EDE65733A}" type="presOf" srcId="{3FAAB31C-5C51-409E-BD7F-15C54E21948F}" destId="{B068C863-37C3-4DBE-8FF3-B53B5EFB894A}" srcOrd="0" destOrd="0" presId="urn:microsoft.com/office/officeart/2005/8/layout/radial1"/>
    <dgm:cxn modelId="{F77A776E-E548-48E9-B948-7C64A42DB70D}" srcId="{581124EE-6F8D-4B32-89EC-74FCB8C11B2C}" destId="{3FAAB31C-5C51-409E-BD7F-15C54E21948F}" srcOrd="1" destOrd="0" parTransId="{C7EE724A-70E1-4C9A-92EB-8A53D1757863}" sibTransId="{541EF8F5-065D-4E50-ADEF-580A8CDB56CC}"/>
    <dgm:cxn modelId="{54C35D15-8C4F-4294-AE29-AA7DA541EDA5}" type="presOf" srcId="{C7EE724A-70E1-4C9A-92EB-8A53D1757863}" destId="{987237CC-7C03-43B6-A849-82663A284410}" srcOrd="0" destOrd="0" presId="urn:microsoft.com/office/officeart/2005/8/layout/radial1"/>
    <dgm:cxn modelId="{992BD0C1-96F5-47B4-BCF5-4BCD4AF26D16}" srcId="{581124EE-6F8D-4B32-89EC-74FCB8C11B2C}" destId="{F6EF3B56-8691-410F-96CA-0A9379DBCD29}" srcOrd="5" destOrd="0" parTransId="{3F1076AB-7F54-461B-91E9-0D4E670C0D64}" sibTransId="{D7F4FE14-A2D7-4653-8844-B17107EBF4D1}"/>
    <dgm:cxn modelId="{49A12024-A9C5-40CB-B29C-EB491BF8E4AF}" type="presOf" srcId="{B6B88DC8-B032-4541-B7A5-94F8AA003B9D}" destId="{B99A8FD7-CAD2-4A8E-A625-6D1E92EBA5F8}" srcOrd="0" destOrd="0" presId="urn:microsoft.com/office/officeart/2005/8/layout/radial1"/>
    <dgm:cxn modelId="{4C62AB27-AAF6-4F87-94AA-27C3CC670E1E}" srcId="{581124EE-6F8D-4B32-89EC-74FCB8C11B2C}" destId="{C340400D-B48C-4FE6-8971-F184105B3A55}" srcOrd="2" destOrd="0" parTransId="{5420CA15-EA21-4B4B-92EB-532009EC7B89}" sibTransId="{412C460D-85CB-4E60-A365-E4CA8640A993}"/>
    <dgm:cxn modelId="{974CE095-404D-432F-91E7-168F3EC0016E}" type="presParOf" srcId="{5F8C372C-AA97-4C87-A027-3CA279E66205}" destId="{84939E6D-A67C-4434-B1ED-2DC5A926506A}" srcOrd="0" destOrd="0" presId="urn:microsoft.com/office/officeart/2005/8/layout/radial1"/>
    <dgm:cxn modelId="{093591F7-8D58-4DAB-AA0A-5F52894DFD7C}" type="presParOf" srcId="{5F8C372C-AA97-4C87-A027-3CA279E66205}" destId="{B99A8FD7-CAD2-4A8E-A625-6D1E92EBA5F8}" srcOrd="1" destOrd="0" presId="urn:microsoft.com/office/officeart/2005/8/layout/radial1"/>
    <dgm:cxn modelId="{8773A6E8-FF07-427D-9017-FC3163E14F99}" type="presParOf" srcId="{B99A8FD7-CAD2-4A8E-A625-6D1E92EBA5F8}" destId="{083C41B7-E68F-4DE1-B798-73716EE81A54}" srcOrd="0" destOrd="0" presId="urn:microsoft.com/office/officeart/2005/8/layout/radial1"/>
    <dgm:cxn modelId="{5274BFCE-6DC1-4A7E-A387-107EFF321484}" type="presParOf" srcId="{5F8C372C-AA97-4C87-A027-3CA279E66205}" destId="{1D6E1C12-CCD0-4BD2-B5FD-CA47872C7D26}" srcOrd="2" destOrd="0" presId="urn:microsoft.com/office/officeart/2005/8/layout/radial1"/>
    <dgm:cxn modelId="{903DF967-7B44-42B6-8BF5-68E1AF78ADC5}" type="presParOf" srcId="{5F8C372C-AA97-4C87-A027-3CA279E66205}" destId="{987237CC-7C03-43B6-A849-82663A284410}" srcOrd="3" destOrd="0" presId="urn:microsoft.com/office/officeart/2005/8/layout/radial1"/>
    <dgm:cxn modelId="{498113D8-DE7D-481B-976D-A3A0B74BC649}" type="presParOf" srcId="{987237CC-7C03-43B6-A849-82663A284410}" destId="{4D9CF0CC-8EE4-4752-B503-CAF499E2091C}" srcOrd="0" destOrd="0" presId="urn:microsoft.com/office/officeart/2005/8/layout/radial1"/>
    <dgm:cxn modelId="{CB27F7DA-5775-4406-B2F5-C72DE6379B0C}" type="presParOf" srcId="{5F8C372C-AA97-4C87-A027-3CA279E66205}" destId="{B068C863-37C3-4DBE-8FF3-B53B5EFB894A}" srcOrd="4" destOrd="0" presId="urn:microsoft.com/office/officeart/2005/8/layout/radial1"/>
    <dgm:cxn modelId="{C80E0794-6E84-4641-8F1A-1FD75A061CF7}" type="presParOf" srcId="{5F8C372C-AA97-4C87-A027-3CA279E66205}" destId="{B0B60E32-FF7E-4D23-B150-C961759829D0}" srcOrd="5" destOrd="0" presId="urn:microsoft.com/office/officeart/2005/8/layout/radial1"/>
    <dgm:cxn modelId="{C0C1D6B0-A40D-4F6C-A33D-3EEBAFA578A0}" type="presParOf" srcId="{B0B60E32-FF7E-4D23-B150-C961759829D0}" destId="{13717E11-0EAE-449B-91A4-D0AE5B7D8941}" srcOrd="0" destOrd="0" presId="urn:microsoft.com/office/officeart/2005/8/layout/radial1"/>
    <dgm:cxn modelId="{F6A5BD6E-CAE1-418A-A9CA-42FA6827AEE4}" type="presParOf" srcId="{5F8C372C-AA97-4C87-A027-3CA279E66205}" destId="{2868C16F-197E-467E-9610-5C5A35D020AE}" srcOrd="6" destOrd="0" presId="urn:microsoft.com/office/officeart/2005/8/layout/radial1"/>
    <dgm:cxn modelId="{42B97695-7058-4BF9-AE57-8CF801B235C6}" type="presParOf" srcId="{5F8C372C-AA97-4C87-A027-3CA279E66205}" destId="{3E3A6F9E-3203-4A0B-BFAA-4DA6F9051415}" srcOrd="7" destOrd="0" presId="urn:microsoft.com/office/officeart/2005/8/layout/radial1"/>
    <dgm:cxn modelId="{1EC7AAAB-4CE0-4567-B145-1CB5599F6999}" type="presParOf" srcId="{3E3A6F9E-3203-4A0B-BFAA-4DA6F9051415}" destId="{910ECD48-9783-4E8F-96BD-DFA8BCB605C3}" srcOrd="0" destOrd="0" presId="urn:microsoft.com/office/officeart/2005/8/layout/radial1"/>
    <dgm:cxn modelId="{2E62A080-36FF-414F-9A68-ECBF79E7B2B7}" type="presParOf" srcId="{5F8C372C-AA97-4C87-A027-3CA279E66205}" destId="{93447109-160F-48F9-B961-3B93E464214F}" srcOrd="8" destOrd="0" presId="urn:microsoft.com/office/officeart/2005/8/layout/radial1"/>
    <dgm:cxn modelId="{15AA8B40-DF8C-4723-8967-87644CA72031}" type="presParOf" srcId="{5F8C372C-AA97-4C87-A027-3CA279E66205}" destId="{5597518B-1A75-4FC2-B29A-F604EC8B03A0}" srcOrd="9" destOrd="0" presId="urn:microsoft.com/office/officeart/2005/8/layout/radial1"/>
    <dgm:cxn modelId="{7A20A051-1AA4-4FB2-85F2-F24D990374DE}" type="presParOf" srcId="{5597518B-1A75-4FC2-B29A-F604EC8B03A0}" destId="{23ACE96E-00B2-4075-A25F-48599DE61563}" srcOrd="0" destOrd="0" presId="urn:microsoft.com/office/officeart/2005/8/layout/radial1"/>
    <dgm:cxn modelId="{E22CE202-F379-46C2-A4FF-9D69A3A5F8AB}" type="presParOf" srcId="{5F8C372C-AA97-4C87-A027-3CA279E66205}" destId="{7A272B07-13C2-4208-9D30-96D366B95908}" srcOrd="10" destOrd="0" presId="urn:microsoft.com/office/officeart/2005/8/layout/radial1"/>
    <dgm:cxn modelId="{0A666DC5-210F-4ECB-9E0B-0BB8672E2450}" type="presParOf" srcId="{5F8C372C-AA97-4C87-A027-3CA279E66205}" destId="{ADA98234-3A7D-488F-BDF3-5546222F6DEC}" srcOrd="11" destOrd="0" presId="urn:microsoft.com/office/officeart/2005/8/layout/radial1"/>
    <dgm:cxn modelId="{3491798F-8394-4489-B77B-E76DF71A6F68}" type="presParOf" srcId="{ADA98234-3A7D-488F-BDF3-5546222F6DEC}" destId="{4807186B-A2A8-48A2-99E4-21E2D1799F51}" srcOrd="0" destOrd="0" presId="urn:microsoft.com/office/officeart/2005/8/layout/radial1"/>
    <dgm:cxn modelId="{157C72C2-D618-4D62-B120-50ED53C3A678}" type="presParOf" srcId="{5F8C372C-AA97-4C87-A027-3CA279E66205}" destId="{559B4B9E-3FFC-411E-9AB6-C7133C2CA5B4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39E6D-A67C-4434-B1ED-2DC5A926506A}">
      <dsp:nvSpPr>
        <dsp:cNvPr id="0" name=""/>
        <dsp:cNvSpPr/>
      </dsp:nvSpPr>
      <dsp:spPr>
        <a:xfrm>
          <a:off x="3062697" y="1765710"/>
          <a:ext cx="1342204" cy="134220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6300" kern="1200" dirty="0" smtClean="0">
              <a:solidFill>
                <a:schemeClr val="tx1"/>
              </a:solidFill>
            </a:rPr>
            <a:t>4</a:t>
          </a:r>
          <a:endParaRPr lang="pl-PL" sz="6300" kern="1200" dirty="0">
            <a:solidFill>
              <a:schemeClr val="tx1"/>
            </a:solidFill>
          </a:endParaRPr>
        </a:p>
      </dsp:txBody>
      <dsp:txXfrm>
        <a:off x="3259258" y="1962271"/>
        <a:ext cx="949082" cy="949082"/>
      </dsp:txXfrm>
    </dsp:sp>
    <dsp:sp modelId="{B99A8FD7-CAD2-4A8E-A625-6D1E92EBA5F8}">
      <dsp:nvSpPr>
        <dsp:cNvPr id="0" name=""/>
        <dsp:cNvSpPr/>
      </dsp:nvSpPr>
      <dsp:spPr>
        <a:xfrm rot="16200000">
          <a:off x="3530981" y="1546714"/>
          <a:ext cx="405637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405637" y="161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500" kern="1200"/>
        </a:p>
      </dsp:txBody>
      <dsp:txXfrm>
        <a:off x="3723659" y="1552750"/>
        <a:ext cx="20281" cy="20281"/>
      </dsp:txXfrm>
    </dsp:sp>
    <dsp:sp modelId="{1D6E1C12-CCD0-4BD2-B5FD-CA47872C7D26}">
      <dsp:nvSpPr>
        <dsp:cNvPr id="0" name=""/>
        <dsp:cNvSpPr/>
      </dsp:nvSpPr>
      <dsp:spPr>
        <a:xfrm>
          <a:off x="3062697" y="17867"/>
          <a:ext cx="1342204" cy="134220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500" kern="1200" dirty="0" smtClean="0">
              <a:solidFill>
                <a:schemeClr val="tx1"/>
              </a:solidFill>
            </a:rPr>
            <a:t>2 i 2</a:t>
          </a:r>
          <a:endParaRPr lang="pl-PL" sz="3500" kern="1200" dirty="0">
            <a:solidFill>
              <a:schemeClr val="tx1"/>
            </a:solidFill>
          </a:endParaRPr>
        </a:p>
      </dsp:txBody>
      <dsp:txXfrm>
        <a:off x="3259258" y="214428"/>
        <a:ext cx="949082" cy="949082"/>
      </dsp:txXfrm>
    </dsp:sp>
    <dsp:sp modelId="{987237CC-7C03-43B6-A849-82663A284410}">
      <dsp:nvSpPr>
        <dsp:cNvPr id="0" name=""/>
        <dsp:cNvSpPr/>
      </dsp:nvSpPr>
      <dsp:spPr>
        <a:xfrm rot="19800000">
          <a:off x="4287819" y="1983675"/>
          <a:ext cx="405637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405637" y="161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500" kern="1200"/>
        </a:p>
      </dsp:txBody>
      <dsp:txXfrm>
        <a:off x="4480497" y="1989710"/>
        <a:ext cx="20281" cy="20281"/>
      </dsp:txXfrm>
    </dsp:sp>
    <dsp:sp modelId="{B068C863-37C3-4DBE-8FF3-B53B5EFB894A}">
      <dsp:nvSpPr>
        <dsp:cNvPr id="0" name=""/>
        <dsp:cNvSpPr/>
      </dsp:nvSpPr>
      <dsp:spPr>
        <a:xfrm>
          <a:off x="4576373" y="891788"/>
          <a:ext cx="1342204" cy="1342204"/>
        </a:xfrm>
        <a:prstGeom prst="ellipse">
          <a:avLst/>
        </a:prstGeom>
        <a:gradFill rotWithShape="0">
          <a:gsLst>
            <a:gs pos="0">
              <a:schemeClr val="accent2">
                <a:hueOff val="-3465164"/>
                <a:satOff val="3131"/>
                <a:lumOff val="354"/>
                <a:alphaOff val="0"/>
                <a:shade val="63000"/>
                <a:satMod val="165000"/>
              </a:schemeClr>
            </a:gs>
            <a:gs pos="30000">
              <a:schemeClr val="accent2">
                <a:hueOff val="-3465164"/>
                <a:satOff val="3131"/>
                <a:lumOff val="354"/>
                <a:alphaOff val="0"/>
                <a:shade val="58000"/>
                <a:satMod val="165000"/>
              </a:schemeClr>
            </a:gs>
            <a:gs pos="75000">
              <a:schemeClr val="accent2">
                <a:hueOff val="-3465164"/>
                <a:satOff val="3131"/>
                <a:lumOff val="354"/>
                <a:alphaOff val="0"/>
                <a:shade val="30000"/>
                <a:satMod val="175000"/>
              </a:schemeClr>
            </a:gs>
            <a:gs pos="100000">
              <a:schemeClr val="accent2">
                <a:hueOff val="-3465164"/>
                <a:satOff val="3131"/>
                <a:lumOff val="354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200" kern="1200" dirty="0"/>
        </a:p>
      </dsp:txBody>
      <dsp:txXfrm>
        <a:off x="4772934" y="1088349"/>
        <a:ext cx="949082" cy="949082"/>
      </dsp:txXfrm>
    </dsp:sp>
    <dsp:sp modelId="{B0B60E32-FF7E-4D23-B150-C961759829D0}">
      <dsp:nvSpPr>
        <dsp:cNvPr id="0" name=""/>
        <dsp:cNvSpPr/>
      </dsp:nvSpPr>
      <dsp:spPr>
        <a:xfrm rot="1800000">
          <a:off x="4287819" y="2857596"/>
          <a:ext cx="405637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405637" y="161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500" kern="1200"/>
        </a:p>
      </dsp:txBody>
      <dsp:txXfrm>
        <a:off x="4480497" y="2863632"/>
        <a:ext cx="20281" cy="20281"/>
      </dsp:txXfrm>
    </dsp:sp>
    <dsp:sp modelId="{2868C16F-197E-467E-9610-5C5A35D020AE}">
      <dsp:nvSpPr>
        <dsp:cNvPr id="0" name=""/>
        <dsp:cNvSpPr/>
      </dsp:nvSpPr>
      <dsp:spPr>
        <a:xfrm>
          <a:off x="4576373" y="2639631"/>
          <a:ext cx="1342204" cy="1342204"/>
        </a:xfrm>
        <a:prstGeom prst="ellipse">
          <a:avLst/>
        </a:prstGeom>
        <a:gradFill rotWithShape="0">
          <a:gsLst>
            <a:gs pos="0">
              <a:schemeClr val="accent2">
                <a:hueOff val="-6930327"/>
                <a:satOff val="6263"/>
                <a:lumOff val="707"/>
                <a:alphaOff val="0"/>
                <a:shade val="63000"/>
                <a:satMod val="165000"/>
              </a:schemeClr>
            </a:gs>
            <a:gs pos="30000">
              <a:schemeClr val="accent2">
                <a:hueOff val="-6930327"/>
                <a:satOff val="6263"/>
                <a:lumOff val="707"/>
                <a:alphaOff val="0"/>
                <a:shade val="58000"/>
                <a:satMod val="165000"/>
              </a:schemeClr>
            </a:gs>
            <a:gs pos="75000">
              <a:schemeClr val="accent2">
                <a:hueOff val="-6930327"/>
                <a:satOff val="6263"/>
                <a:lumOff val="707"/>
                <a:alphaOff val="0"/>
                <a:shade val="30000"/>
                <a:satMod val="175000"/>
              </a:schemeClr>
            </a:gs>
            <a:gs pos="100000">
              <a:schemeClr val="accent2">
                <a:hueOff val="-6930327"/>
                <a:satOff val="6263"/>
                <a:lumOff val="707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3500" kern="1200"/>
        </a:p>
      </dsp:txBody>
      <dsp:txXfrm>
        <a:off x="4772934" y="2836192"/>
        <a:ext cx="949082" cy="949082"/>
      </dsp:txXfrm>
    </dsp:sp>
    <dsp:sp modelId="{3E3A6F9E-3203-4A0B-BFAA-4DA6F9051415}">
      <dsp:nvSpPr>
        <dsp:cNvPr id="0" name=""/>
        <dsp:cNvSpPr/>
      </dsp:nvSpPr>
      <dsp:spPr>
        <a:xfrm rot="5400000">
          <a:off x="3530981" y="3294557"/>
          <a:ext cx="405637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405637" y="161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500" kern="1200"/>
        </a:p>
      </dsp:txBody>
      <dsp:txXfrm>
        <a:off x="3723659" y="3300592"/>
        <a:ext cx="20281" cy="20281"/>
      </dsp:txXfrm>
    </dsp:sp>
    <dsp:sp modelId="{93447109-160F-48F9-B961-3B93E464214F}">
      <dsp:nvSpPr>
        <dsp:cNvPr id="0" name=""/>
        <dsp:cNvSpPr/>
      </dsp:nvSpPr>
      <dsp:spPr>
        <a:xfrm>
          <a:off x="3062697" y="3513552"/>
          <a:ext cx="1342204" cy="1342204"/>
        </a:xfrm>
        <a:prstGeom prst="ellipse">
          <a:avLst/>
        </a:prstGeom>
        <a:gradFill rotWithShape="0">
          <a:gsLst>
            <a:gs pos="0">
              <a:schemeClr val="accent2">
                <a:hueOff val="-10395492"/>
                <a:satOff val="9394"/>
                <a:lumOff val="1061"/>
                <a:alphaOff val="0"/>
                <a:shade val="63000"/>
                <a:satMod val="165000"/>
              </a:schemeClr>
            </a:gs>
            <a:gs pos="30000">
              <a:schemeClr val="accent2">
                <a:hueOff val="-10395492"/>
                <a:satOff val="9394"/>
                <a:lumOff val="1061"/>
                <a:alphaOff val="0"/>
                <a:shade val="58000"/>
                <a:satMod val="165000"/>
              </a:schemeClr>
            </a:gs>
            <a:gs pos="75000">
              <a:schemeClr val="accent2">
                <a:hueOff val="-10395492"/>
                <a:satOff val="9394"/>
                <a:lumOff val="1061"/>
                <a:alphaOff val="0"/>
                <a:shade val="30000"/>
                <a:satMod val="175000"/>
              </a:schemeClr>
            </a:gs>
            <a:gs pos="100000">
              <a:schemeClr val="accent2">
                <a:hueOff val="-10395492"/>
                <a:satOff val="9394"/>
                <a:lumOff val="1061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3500" kern="1200"/>
        </a:p>
      </dsp:txBody>
      <dsp:txXfrm>
        <a:off x="3259258" y="3710113"/>
        <a:ext cx="949082" cy="949082"/>
      </dsp:txXfrm>
    </dsp:sp>
    <dsp:sp modelId="{5597518B-1A75-4FC2-B29A-F604EC8B03A0}">
      <dsp:nvSpPr>
        <dsp:cNvPr id="0" name=""/>
        <dsp:cNvSpPr/>
      </dsp:nvSpPr>
      <dsp:spPr>
        <a:xfrm rot="9000000">
          <a:off x="2774142" y="2857596"/>
          <a:ext cx="405637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405637" y="161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500" kern="1200"/>
        </a:p>
      </dsp:txBody>
      <dsp:txXfrm rot="10800000">
        <a:off x="2966820" y="2863632"/>
        <a:ext cx="20281" cy="20281"/>
      </dsp:txXfrm>
    </dsp:sp>
    <dsp:sp modelId="{7A272B07-13C2-4208-9D30-96D366B95908}">
      <dsp:nvSpPr>
        <dsp:cNvPr id="0" name=""/>
        <dsp:cNvSpPr/>
      </dsp:nvSpPr>
      <dsp:spPr>
        <a:xfrm>
          <a:off x="1549021" y="2639631"/>
          <a:ext cx="1342204" cy="1342204"/>
        </a:xfrm>
        <a:prstGeom prst="ellipse">
          <a:avLst/>
        </a:prstGeom>
        <a:gradFill rotWithShape="0">
          <a:gsLst>
            <a:gs pos="0">
              <a:schemeClr val="accent2">
                <a:hueOff val="-13860655"/>
                <a:satOff val="12526"/>
                <a:lumOff val="1414"/>
                <a:alphaOff val="0"/>
                <a:shade val="63000"/>
                <a:satMod val="165000"/>
              </a:schemeClr>
            </a:gs>
            <a:gs pos="30000">
              <a:schemeClr val="accent2">
                <a:hueOff val="-13860655"/>
                <a:satOff val="12526"/>
                <a:lumOff val="1414"/>
                <a:alphaOff val="0"/>
                <a:shade val="58000"/>
                <a:satMod val="165000"/>
              </a:schemeClr>
            </a:gs>
            <a:gs pos="75000">
              <a:schemeClr val="accent2">
                <a:hueOff val="-13860655"/>
                <a:satOff val="12526"/>
                <a:lumOff val="1414"/>
                <a:alphaOff val="0"/>
                <a:shade val="30000"/>
                <a:satMod val="175000"/>
              </a:schemeClr>
            </a:gs>
            <a:gs pos="100000">
              <a:schemeClr val="accent2">
                <a:hueOff val="-13860655"/>
                <a:satOff val="12526"/>
                <a:lumOff val="1414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200" kern="1200" dirty="0"/>
        </a:p>
      </dsp:txBody>
      <dsp:txXfrm>
        <a:off x="1745582" y="2836192"/>
        <a:ext cx="949082" cy="949082"/>
      </dsp:txXfrm>
    </dsp:sp>
    <dsp:sp modelId="{ADA98234-3A7D-488F-BDF3-5546222F6DEC}">
      <dsp:nvSpPr>
        <dsp:cNvPr id="0" name=""/>
        <dsp:cNvSpPr/>
      </dsp:nvSpPr>
      <dsp:spPr>
        <a:xfrm rot="12600000">
          <a:off x="2774142" y="1983675"/>
          <a:ext cx="405637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405637" y="16176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500" kern="1200"/>
        </a:p>
      </dsp:txBody>
      <dsp:txXfrm rot="10800000">
        <a:off x="2966820" y="1989710"/>
        <a:ext cx="20281" cy="20281"/>
      </dsp:txXfrm>
    </dsp:sp>
    <dsp:sp modelId="{559B4B9E-3FFC-411E-9AB6-C7133C2CA5B4}">
      <dsp:nvSpPr>
        <dsp:cNvPr id="0" name=""/>
        <dsp:cNvSpPr/>
      </dsp:nvSpPr>
      <dsp:spPr>
        <a:xfrm>
          <a:off x="1549021" y="891788"/>
          <a:ext cx="1342204" cy="1342204"/>
        </a:xfrm>
        <a:prstGeom prst="ellipse">
          <a:avLst/>
        </a:prstGeom>
        <a:gradFill rotWithShape="0">
          <a:gsLst>
            <a:gs pos="0">
              <a:schemeClr val="accent2">
                <a:hueOff val="-17325818"/>
                <a:satOff val="15657"/>
                <a:lumOff val="1768"/>
                <a:alphaOff val="0"/>
                <a:shade val="63000"/>
                <a:satMod val="165000"/>
              </a:schemeClr>
            </a:gs>
            <a:gs pos="30000">
              <a:schemeClr val="accent2">
                <a:hueOff val="-17325818"/>
                <a:satOff val="15657"/>
                <a:lumOff val="1768"/>
                <a:alphaOff val="0"/>
                <a:shade val="58000"/>
                <a:satMod val="165000"/>
              </a:schemeClr>
            </a:gs>
            <a:gs pos="75000">
              <a:schemeClr val="accent2">
                <a:hueOff val="-17325818"/>
                <a:satOff val="15657"/>
                <a:lumOff val="1768"/>
                <a:alphaOff val="0"/>
                <a:shade val="30000"/>
                <a:satMod val="175000"/>
              </a:schemeClr>
            </a:gs>
            <a:gs pos="100000">
              <a:schemeClr val="accent2">
                <a:hueOff val="-17325818"/>
                <a:satOff val="15657"/>
                <a:lumOff val="1768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2200" kern="1200"/>
        </a:p>
      </dsp:txBody>
      <dsp:txXfrm>
        <a:off x="1745582" y="1088349"/>
        <a:ext cx="949082" cy="9490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10" name="Prostokąt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Prostokąt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y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Łącznik prosty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Łącznik prosty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y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Łącznik prosty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Prostokąt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Symbol zastępczy zawartości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l-PL"/>
          </a:p>
        </p:txBody>
      </p:sp>
      <p:sp>
        <p:nvSpPr>
          <p:cNvPr id="9" name="Prostokąt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y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Łącznik prosty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Łącznik prosty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Łącznik prosty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Łącznik prosty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rostokąt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Łącznik prosty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Łącznik prosty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8" name="Łącznik prosty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Łącznik prosty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Łącznik prosty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y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ymbol zastępczy zawartości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1" name="Symbol zastępczy daty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3" name="Symbol zastępczy stopki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Łącznik prosty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10" name="Łącznik prosty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Łącznik prosty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Łącznik prosty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Łącznik prosty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ymbol zastępczy daty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1" name="Symbol zastępczy stopki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Łącznik prosty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6221E02-25CB-4963-84BC-0813985E7D90}" type="datetimeFigureOut">
              <a:rPr lang="pl-PL" smtClean="0"/>
              <a:pPr/>
              <a:t>2015-01-21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Łącznik prosty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Łącznik prosty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y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89B7C76-EFF2-4CD8-A475-4750F11B4BC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285984" y="2143116"/>
            <a:ext cx="6172200" cy="189436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pl-PL" sz="4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Lekcja multimedialna</a:t>
            </a:r>
            <a:endParaRPr lang="pl-PL" sz="48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Obraz 3" descr="go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642918"/>
            <a:ext cx="7173368" cy="1174434"/>
          </a:xfrm>
          <a:prstGeom prst="rect">
            <a:avLst/>
          </a:prstGeom>
        </p:spPr>
      </p:pic>
      <p:pic>
        <p:nvPicPr>
          <p:cNvPr id="5" name="Obraz 4" descr="do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4572008"/>
            <a:ext cx="7453169" cy="1811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 descr="C:\Users\mrok\Desktop\SKU\05_Eurokreator\01_materiały na platformę_ostateczne_2014\materiały_SKU\multimedia_zdjęcia na platformie\Zdjęcia\6_Domy w ktorych mieszkamy\6_zdjecie1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" y="1600200"/>
            <a:ext cx="7310437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1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074" name="Picture 2" descr="C:\Users\mrok\Desktop\SKU\05_Eurokreator\01_materiały na platformę_ostateczne_2014\materiały_SKU\multimedia_zdjęcia na platformie\Zdjęcia\6_Domy w ktorych mieszkamy\6_zdjecie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" y="1600200"/>
            <a:ext cx="7310437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64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5604" name="Obraz 22" descr="Konie, Kasztan, Szary, Zwierzę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8404" y="357166"/>
            <a:ext cx="2807431" cy="1857388"/>
          </a:xfrm>
          <a:prstGeom prst="rect">
            <a:avLst/>
          </a:prstGeom>
          <a:noFill/>
        </p:spPr>
      </p:pic>
      <p:pic>
        <p:nvPicPr>
          <p:cNvPr id="25603" name="Obraz 55" descr="Hahn, Gockel, Crow, Kolorowy, Drobiu, Kura, Kurcza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28604"/>
            <a:ext cx="2500330" cy="1878486"/>
          </a:xfrm>
          <a:prstGeom prst="rect">
            <a:avLst/>
          </a:prstGeom>
          <a:noFill/>
        </p:spPr>
      </p:pic>
      <p:pic>
        <p:nvPicPr>
          <p:cNvPr id="25602" name="Obraz 52" descr="Gęś, Gęsi, Kaczki, Zwierząt, Charakter, Trawa, Kacz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643182"/>
            <a:ext cx="2500330" cy="3333773"/>
          </a:xfrm>
          <a:prstGeom prst="rect">
            <a:avLst/>
          </a:prstGeom>
          <a:noFill/>
        </p:spPr>
      </p:pic>
      <p:pic>
        <p:nvPicPr>
          <p:cNvPr id="25601" name="Obraz 49" descr="Chomik, Zwierząt, Pe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8" y="2714620"/>
            <a:ext cx="3167534" cy="1785950"/>
          </a:xfrm>
          <a:prstGeom prst="rect">
            <a:avLst/>
          </a:prstGeom>
          <a:noFill/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9" name="Obraz 8" descr="Królik, Króliczek, Pieścić, Trawa, Zwierzęta, Ssaki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84" y="4786322"/>
            <a:ext cx="285752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26630" name="Obraz 46" descr="Złota Rybka, Czerwony, Akwari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357166"/>
            <a:ext cx="2524128" cy="1893096"/>
          </a:xfrm>
          <a:prstGeom prst="rect">
            <a:avLst/>
          </a:prstGeom>
          <a:noFill/>
        </p:spPr>
      </p:pic>
      <p:pic>
        <p:nvPicPr>
          <p:cNvPr id="26629" name="Obraz 43" descr="Gołąb, Ptaki, Makro, Charakter, Ptak, Spacer, Pió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500306"/>
            <a:ext cx="2928926" cy="2009011"/>
          </a:xfrm>
          <a:prstGeom prst="rect">
            <a:avLst/>
          </a:prstGeom>
          <a:noFill/>
        </p:spPr>
      </p:pic>
      <p:pic>
        <p:nvPicPr>
          <p:cNvPr id="26628" name="Obraz 40" descr="Pies, Zwierzęta, Bawarski Gebrigsschweissh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571876"/>
            <a:ext cx="1857356" cy="2476475"/>
          </a:xfrm>
          <a:prstGeom prst="rect">
            <a:avLst/>
          </a:prstGeom>
          <a:noFill/>
        </p:spPr>
      </p:pic>
      <p:pic>
        <p:nvPicPr>
          <p:cNvPr id="26627" name="Obraz 37" descr="Kot, Zwierzęta, Pe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786322"/>
            <a:ext cx="2385992" cy="1590661"/>
          </a:xfrm>
          <a:prstGeom prst="rect">
            <a:avLst/>
          </a:prstGeom>
          <a:noFill/>
        </p:spPr>
      </p:pic>
      <p:pic>
        <p:nvPicPr>
          <p:cNvPr id="26626" name="Obraz 34" descr="Krowa, Zwierzęta, Gospodarstw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714356"/>
            <a:ext cx="2286016" cy="1719661"/>
          </a:xfrm>
          <a:prstGeom prst="rect">
            <a:avLst/>
          </a:prstGeom>
          <a:noFill/>
        </p:spPr>
      </p:pic>
      <p:pic>
        <p:nvPicPr>
          <p:cNvPr id="26625" name="Obraz 28" descr="Owiec, Jagnięcina, Pastwisko, Wełna, Piłka Nożna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642918"/>
            <a:ext cx="2867027" cy="1904298"/>
          </a:xfrm>
          <a:prstGeom prst="rect">
            <a:avLst/>
          </a:prstGeom>
          <a:noFill/>
        </p:spPr>
      </p:pic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26635" name="Picture 11" descr="Koza, Zwierząt, Rogów, Czarny, Czarno Biały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429000"/>
            <a:ext cx="2286016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pl-PL" b="1" dirty="0" smtClean="0"/>
              <a:t>Dopasuj nazwy zwierząt do obrazków.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58204" cy="4873752"/>
          </a:xfrm>
        </p:spPr>
        <p:txBody>
          <a:bodyPr/>
          <a:lstStyle/>
          <a:p>
            <a:pPr>
              <a:buNone/>
            </a:pPr>
            <a:r>
              <a:rPr lang="pl-PL" dirty="0" smtClean="0"/>
              <a:t> </a:t>
            </a:r>
            <a:endParaRPr lang="pl-PL" dirty="0"/>
          </a:p>
        </p:txBody>
      </p:sp>
      <p:pic>
        <p:nvPicPr>
          <p:cNvPr id="27653" name="Obraz 1" descr="Krowa, Mleka, Rolnictwo, Zwierząt, Ocz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30"/>
            <a:ext cx="1214446" cy="1369228"/>
          </a:xfrm>
          <a:prstGeom prst="rect">
            <a:avLst/>
          </a:prstGeom>
          <a:noFill/>
        </p:spPr>
      </p:pic>
      <p:pic>
        <p:nvPicPr>
          <p:cNvPr id="27652" name="Obraz 4" descr="Kwiat, Okrąg, Edukacyjny Film Animowan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285992"/>
            <a:ext cx="1357322" cy="1415827"/>
          </a:xfrm>
          <a:prstGeom prst="rect">
            <a:avLst/>
          </a:prstGeom>
          <a:noFill/>
        </p:spPr>
      </p:pic>
      <p:pic>
        <p:nvPicPr>
          <p:cNvPr id="27651" name="Obraz 10" descr="Pies, Brown, Twarz, Bon, Ładny, Tłuszcz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000240"/>
            <a:ext cx="1357322" cy="1834219"/>
          </a:xfrm>
          <a:prstGeom prst="rect">
            <a:avLst/>
          </a:prstGeom>
          <a:noFill/>
        </p:spPr>
      </p:pic>
      <p:pic>
        <p:nvPicPr>
          <p:cNvPr id="27650" name="Obraz 13" descr="Kot, Zwierząt, Koci, Kitty, Pomarańczow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1857364"/>
            <a:ext cx="1067743" cy="1928826"/>
          </a:xfrm>
          <a:prstGeom prst="rect">
            <a:avLst/>
          </a:prstGeom>
          <a:noFill/>
        </p:spPr>
      </p:pic>
      <p:pic>
        <p:nvPicPr>
          <p:cNvPr id="27649" name="Obraz 7" descr="Koń, Krowa, Zwierząt, Brown, Zabawn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2214554"/>
            <a:ext cx="1317401" cy="1571636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0" y="1552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3162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0" y="5048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7105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8858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0" name="AutoShape 12"/>
          <p:cNvSpPr>
            <a:spLocks noChangeArrowheads="1"/>
          </p:cNvSpPr>
          <p:nvPr/>
        </p:nvSpPr>
        <p:spPr bwMode="auto">
          <a:xfrm>
            <a:off x="1428728" y="5072074"/>
            <a:ext cx="1004868" cy="395292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owca</a:t>
            </a:r>
            <a:endParaRPr kumimoji="0" lang="pl-PL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1" name="AutoShape 13"/>
          <p:cNvSpPr>
            <a:spLocks noChangeArrowheads="1"/>
          </p:cNvSpPr>
          <p:nvPr/>
        </p:nvSpPr>
        <p:spPr bwMode="auto">
          <a:xfrm>
            <a:off x="2628878" y="5072074"/>
            <a:ext cx="914400" cy="3714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pies</a:t>
            </a:r>
            <a:endParaRPr kumimoji="0" lang="pl-PL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2" name="AutoShape 14"/>
          <p:cNvSpPr>
            <a:spLocks noChangeArrowheads="1"/>
          </p:cNvSpPr>
          <p:nvPr/>
        </p:nvSpPr>
        <p:spPr bwMode="auto">
          <a:xfrm>
            <a:off x="3790928" y="5072074"/>
            <a:ext cx="914400" cy="3714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kot</a:t>
            </a:r>
            <a:endParaRPr kumimoji="0" lang="pl-PL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3" name="AutoShape 15"/>
          <p:cNvSpPr>
            <a:spLocks noChangeArrowheads="1"/>
          </p:cNvSpPr>
          <p:nvPr/>
        </p:nvSpPr>
        <p:spPr bwMode="auto">
          <a:xfrm>
            <a:off x="4962503" y="5072074"/>
            <a:ext cx="914400" cy="3714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koń</a:t>
            </a:r>
            <a:endParaRPr kumimoji="0" lang="pl-PL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64" name="AutoShape 16"/>
          <p:cNvSpPr>
            <a:spLocks noChangeArrowheads="1"/>
          </p:cNvSpPr>
          <p:nvPr/>
        </p:nvSpPr>
        <p:spPr bwMode="auto">
          <a:xfrm>
            <a:off x="6143603" y="5072074"/>
            <a:ext cx="914400" cy="371475"/>
          </a:xfrm>
          <a:prstGeom prst="flowChart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pl-PL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krowa</a:t>
            </a:r>
            <a:endParaRPr kumimoji="0" lang="pl-PL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sz="quarter" idx="1"/>
          </p:nvPr>
        </p:nvGraphicFramePr>
        <p:xfrm>
          <a:off x="642910" y="1214422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368412"/>
          </a:xfrm>
        </p:spPr>
        <p:txBody>
          <a:bodyPr>
            <a:noAutofit/>
          </a:bodyPr>
          <a:lstStyle/>
          <a:p>
            <a:pPr algn="ctr"/>
            <a:r>
              <a:rPr lang="pl-PL" sz="3600" b="1" dirty="0" smtClean="0"/>
              <a:t>LITERY</a:t>
            </a:r>
            <a:endParaRPr lang="pl-PL" sz="36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29576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pl-PL" sz="6000" dirty="0" smtClean="0"/>
              <a:t>L </a:t>
            </a:r>
            <a:r>
              <a:rPr lang="pl-PL" sz="6000" dirty="0" err="1" smtClean="0"/>
              <a:t>l</a:t>
            </a:r>
            <a:endParaRPr lang="pl-PL" sz="6000" dirty="0" smtClean="0"/>
          </a:p>
          <a:p>
            <a:pPr algn="ctr">
              <a:buNone/>
            </a:pPr>
            <a:r>
              <a:rPr lang="pl-PL" sz="6000" dirty="0" smtClean="0"/>
              <a:t>A </a:t>
            </a:r>
            <a:r>
              <a:rPr lang="pl-PL" sz="6000" dirty="0" err="1" smtClean="0"/>
              <a:t>a</a:t>
            </a:r>
            <a:endParaRPr lang="pl-PL" sz="6000" dirty="0" smtClean="0"/>
          </a:p>
          <a:p>
            <a:pPr algn="ctr">
              <a:buNone/>
            </a:pPr>
            <a:r>
              <a:rPr lang="pl-PL" sz="6000" dirty="0" smtClean="0"/>
              <a:t>M </a:t>
            </a:r>
            <a:r>
              <a:rPr lang="pl-PL" sz="6000" dirty="0" err="1" smtClean="0"/>
              <a:t>m</a:t>
            </a:r>
            <a:endParaRPr lang="pl-PL" sz="6000" dirty="0" smtClean="0"/>
          </a:p>
          <a:p>
            <a:pPr algn="ctr">
              <a:buNone/>
            </a:pPr>
            <a:r>
              <a:rPr lang="pl-PL" sz="6000" dirty="0" smtClean="0"/>
              <a:t>T </a:t>
            </a:r>
            <a:r>
              <a:rPr lang="pl-PL" sz="6000" dirty="0" err="1" smtClean="0"/>
              <a:t>t</a:t>
            </a:r>
            <a:endParaRPr lang="pl-PL" sz="6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115328" cy="5973910"/>
          </a:xfrm>
        </p:spPr>
        <p:txBody>
          <a:bodyPr/>
          <a:lstStyle/>
          <a:p>
            <a:pPr>
              <a:buNone/>
            </a:pPr>
            <a:endParaRPr lang="pl-PL" dirty="0"/>
          </a:p>
        </p:txBody>
      </p:sp>
      <p:pic>
        <p:nvPicPr>
          <p:cNvPr id="1038" name="Obraz 19" descr="Żołnierz Zabawka, Armia, Granat, Wojskow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285728"/>
            <a:ext cx="1285852" cy="1576206"/>
          </a:xfrm>
          <a:prstGeom prst="rect">
            <a:avLst/>
          </a:prstGeom>
          <a:noFill/>
        </p:spPr>
      </p:pic>
      <p:pic>
        <p:nvPicPr>
          <p:cNvPr id="1037" name="Obraz 31" descr="Budynku, Drewniane, Dla Dzieci, Narzędzia, Woln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7"/>
            <a:ext cx="1285884" cy="976319"/>
          </a:xfrm>
          <a:prstGeom prst="rect">
            <a:avLst/>
          </a:prstGeom>
          <a:noFill/>
        </p:spPr>
      </p:pic>
      <p:pic>
        <p:nvPicPr>
          <p:cNvPr id="1036" name="Obraz 28" descr="Do Góry, Spinning Top, Dzieci, Grać, Zabawka, Dzieck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5214950"/>
            <a:ext cx="1531199" cy="1143008"/>
          </a:xfrm>
          <a:prstGeom prst="rect">
            <a:avLst/>
          </a:prstGeom>
          <a:noFill/>
        </p:spPr>
      </p:pic>
      <p:pic>
        <p:nvPicPr>
          <p:cNvPr id="1035" name="Obraz 25" descr="Tle, Czarny, White, Blok, Koncepcyjne, Zależność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214290"/>
            <a:ext cx="2096371" cy="1390662"/>
          </a:xfrm>
          <a:prstGeom prst="rect">
            <a:avLst/>
          </a:prstGeom>
          <a:noFill/>
        </p:spPr>
      </p:pic>
      <p:pic>
        <p:nvPicPr>
          <p:cNvPr id="1034" name="Obraz 22" descr="Wiatraczek, Koło, Zabawka, Kolorowe, Wiatr, Spinni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714488"/>
            <a:ext cx="1071538" cy="1885957"/>
          </a:xfrm>
          <a:prstGeom prst="rect">
            <a:avLst/>
          </a:prstGeom>
          <a:noFill/>
        </p:spPr>
      </p:pic>
      <p:pic>
        <p:nvPicPr>
          <p:cNvPr id="1033" name="Obraz 46" descr="Zabawka, Zabawki, Dzieci Zabawki, Drewniane Zabawki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500042"/>
            <a:ext cx="2364287" cy="1571636"/>
          </a:xfrm>
          <a:prstGeom prst="rect">
            <a:avLst/>
          </a:prstGeom>
          <a:noFill/>
        </p:spPr>
      </p:pic>
      <p:pic>
        <p:nvPicPr>
          <p:cNvPr id="1032" name="Obraz 49" descr="Kostka Rubika, Sześcian, Puzzle, Kolorów, Gry, Rubik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15272" y="3571876"/>
            <a:ext cx="1142976" cy="1200848"/>
          </a:xfrm>
          <a:prstGeom prst="rect">
            <a:avLst/>
          </a:prstGeom>
          <a:noFill/>
        </p:spPr>
      </p:pic>
      <p:pic>
        <p:nvPicPr>
          <p:cNvPr id="1031" name="Obraz 52" descr="Zwierząt, Artysta, Miś, Brown, Ładny, Zabawa, Gitar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14480" y="1785926"/>
            <a:ext cx="1643074" cy="1643074"/>
          </a:xfrm>
          <a:prstGeom prst="rect">
            <a:avLst/>
          </a:prstGeom>
          <a:noFill/>
        </p:spPr>
      </p:pic>
      <p:pic>
        <p:nvPicPr>
          <p:cNvPr id="1030" name="Obraz 61" descr="Fire, Samochód Strażacki, Zabawki, Samochodzik, Dzieci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71736" y="5000636"/>
            <a:ext cx="2000264" cy="1322208"/>
          </a:xfrm>
          <a:prstGeom prst="rect">
            <a:avLst/>
          </a:prstGeom>
          <a:noFill/>
        </p:spPr>
      </p:pic>
      <p:pic>
        <p:nvPicPr>
          <p:cNvPr id="1029" name="Obraz 58" descr="Klasyczny, Kolorowe, Lalka, Twarz, Postać, Figurk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3929066"/>
            <a:ext cx="1523995" cy="2285992"/>
          </a:xfrm>
          <a:prstGeom prst="rect">
            <a:avLst/>
          </a:prstGeom>
          <a:noFill/>
        </p:spPr>
      </p:pic>
      <p:pic>
        <p:nvPicPr>
          <p:cNvPr id="1028" name="Obraz 43" descr="Zabawka, Z Tworzyw Sztucznych, Spycharki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29322" y="2571744"/>
            <a:ext cx="1649573" cy="1104903"/>
          </a:xfrm>
          <a:prstGeom prst="rect">
            <a:avLst/>
          </a:prstGeom>
          <a:noFill/>
        </p:spPr>
      </p:pic>
      <p:pic>
        <p:nvPicPr>
          <p:cNvPr id="1027" name="Obraz 40" descr="Budynku, Cegła, Konspektu, Drewniane, Kid, Dla Dzieci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00430" y="2357430"/>
            <a:ext cx="1764200" cy="2028830"/>
          </a:xfrm>
          <a:prstGeom prst="rect">
            <a:avLst/>
          </a:prstGeom>
          <a:noFill/>
        </p:spPr>
      </p:pic>
      <p:pic>
        <p:nvPicPr>
          <p:cNvPr id="1026" name="Obraz 37" descr="Porcelana, Lalek, Zabawka, Starożytny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143504" y="4357694"/>
            <a:ext cx="1647831" cy="2064752"/>
          </a:xfrm>
          <a:prstGeom prst="rect">
            <a:avLst/>
          </a:prstGeom>
          <a:noFill/>
        </p:spPr>
      </p:pic>
      <p:pic>
        <p:nvPicPr>
          <p:cNvPr id="1025" name="Obraz 34" descr="Zielony, Niebieski, Żółty, Beach, Dla Dzieci, Rekreacja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14546" y="3786190"/>
            <a:ext cx="1181100" cy="94297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pl-PL" b="1" dirty="0" smtClean="0"/>
              <a:t>Odszukaj i podkreśl litery l, </a:t>
            </a:r>
            <a:r>
              <a:rPr lang="pl-PL" b="1" dirty="0" err="1" smtClean="0"/>
              <a:t>L</a:t>
            </a:r>
            <a:r>
              <a:rPr lang="pl-PL" b="1" dirty="0" smtClean="0"/>
              <a:t> w wyrazach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86766" cy="4873752"/>
          </a:xfrm>
        </p:spPr>
        <p:txBody>
          <a:bodyPr/>
          <a:lstStyle/>
          <a:p>
            <a:pPr>
              <a:buNone/>
            </a:pPr>
            <a:r>
              <a:rPr lang="pl-PL" sz="3200" dirty="0" smtClean="0"/>
              <a:t>tabela 		Tolek			Leon 	plama</a:t>
            </a:r>
            <a:br>
              <a:rPr lang="pl-PL" sz="3200" dirty="0" smtClean="0"/>
            </a:br>
            <a:endParaRPr lang="pl-PL" sz="3200" dirty="0" smtClean="0"/>
          </a:p>
          <a:p>
            <a:pPr>
              <a:buNone/>
            </a:pPr>
            <a:r>
              <a:rPr lang="pl-PL" sz="3200" dirty="0" smtClean="0"/>
              <a:t>lupa			lornetka		lala				lato</a:t>
            </a:r>
            <a:br>
              <a:rPr lang="pl-PL" sz="3200" dirty="0" smtClean="0"/>
            </a:br>
            <a:endParaRPr lang="pl-PL" sz="3200" dirty="0" smtClean="0"/>
          </a:p>
          <a:p>
            <a:pPr>
              <a:buNone/>
            </a:pPr>
            <a:r>
              <a:rPr lang="pl-PL" sz="3200" dirty="0" smtClean="0"/>
              <a:t>Ala				Lolek 		len 		Lenka</a:t>
            </a:r>
          </a:p>
          <a:p>
            <a:pPr>
              <a:buNone/>
            </a:pP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 smtClean="0"/>
              <a:t>Nazwij obrazki. Powiedz ich nazwy głoskami. Wpisz „l” w okienko</a:t>
            </a:r>
            <a:endParaRPr lang="pl-PL" dirty="0"/>
          </a:p>
        </p:txBody>
      </p:sp>
      <p:pic>
        <p:nvPicPr>
          <p:cNvPr id="4" name="Symbol zastępczy zawartości 3" descr="Las, Charakter, Krajobraz, Drzewa, Żółty, Złota, Bajki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71678"/>
            <a:ext cx="1928826" cy="135732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Obraz 4" descr="Ikona, Szkło, Powiększanie, Obiektyw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071678"/>
            <a:ext cx="1857388" cy="14287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Obraz 5" descr="Edukacyjny Film Animowany, Samolot, Transport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071678"/>
            <a:ext cx="2071702" cy="14287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1142976" y="4143380"/>
          <a:ext cx="1049020" cy="274955"/>
        </p:xfrm>
        <a:graphic>
          <a:graphicData uri="http://schemas.openxmlformats.org/drawingml/2006/table">
            <a:tbl>
              <a:tblPr/>
              <a:tblGrid>
                <a:gridCol w="349250"/>
                <a:gridCol w="349885"/>
                <a:gridCol w="349885"/>
              </a:tblGrid>
              <a:tr h="274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3714744" y="4143380"/>
          <a:ext cx="1384300" cy="281940"/>
        </p:xfrm>
        <a:graphic>
          <a:graphicData uri="http://schemas.openxmlformats.org/drawingml/2006/table">
            <a:tbl>
              <a:tblPr/>
              <a:tblGrid>
                <a:gridCol w="346075"/>
                <a:gridCol w="346075"/>
                <a:gridCol w="346075"/>
                <a:gridCol w="346075"/>
              </a:tblGrid>
              <a:tr h="2819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ela 8"/>
          <p:cNvGraphicFramePr>
            <a:graphicFrameLocks noGrp="1"/>
          </p:cNvGraphicFramePr>
          <p:nvPr/>
        </p:nvGraphicFramePr>
        <p:xfrm>
          <a:off x="6429388" y="4143380"/>
          <a:ext cx="1929130" cy="284480"/>
        </p:xfrm>
        <a:graphic>
          <a:graphicData uri="http://schemas.openxmlformats.org/drawingml/2006/table">
            <a:tbl>
              <a:tblPr/>
              <a:tblGrid>
                <a:gridCol w="275590"/>
                <a:gridCol w="275590"/>
                <a:gridCol w="275590"/>
                <a:gridCol w="275590"/>
                <a:gridCol w="275590"/>
                <a:gridCol w="275590"/>
                <a:gridCol w="275590"/>
              </a:tblGrid>
              <a:tr h="28448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  <a:tab pos="40195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  <a:tab pos="40195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  <a:tab pos="40195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  <a:tab pos="40195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  <a:tab pos="40195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  <a:tab pos="40195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  <a:tab pos="40195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algn="ctr"/>
            <a:r>
              <a:rPr lang="pl-PL" b="1" dirty="0" smtClean="0"/>
              <a:t>Połącz wyrazy z ich modelem dźwiękowym.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pl-PL" sz="3200" dirty="0" smtClean="0"/>
          </a:p>
          <a:p>
            <a:pPr>
              <a:buNone/>
            </a:pPr>
            <a:r>
              <a:rPr lang="pl-PL" sz="3200" dirty="0" smtClean="0"/>
              <a:t> mapa		 las			 lala</a:t>
            </a:r>
          </a:p>
          <a:p>
            <a:pPr>
              <a:buNone/>
            </a:pPr>
            <a:endParaRPr lang="pl-PL" sz="3200" dirty="0" smtClean="0"/>
          </a:p>
          <a:p>
            <a:pPr>
              <a:buNone/>
            </a:pPr>
            <a:endParaRPr lang="pl-PL" sz="3200" dirty="0" smtClean="0"/>
          </a:p>
          <a:p>
            <a:pPr>
              <a:buNone/>
            </a:pPr>
            <a:r>
              <a:rPr lang="pl-PL" sz="3200" dirty="0" smtClean="0"/>
              <a:t>lama   </a:t>
            </a:r>
          </a:p>
          <a:p>
            <a:pPr>
              <a:buNone/>
            </a:pPr>
            <a:r>
              <a:rPr lang="pl-PL" sz="3200" dirty="0" smtClean="0"/>
              <a:t>				</a:t>
            </a:r>
          </a:p>
          <a:p>
            <a:pPr>
              <a:buNone/>
            </a:pPr>
            <a:r>
              <a:rPr lang="pl-PL" sz="3200" dirty="0" smtClean="0"/>
              <a:t>		Ala 			len   </a:t>
            </a:r>
          </a:p>
          <a:p>
            <a:pPr>
              <a:buNone/>
            </a:pPr>
            <a:r>
              <a:rPr lang="pl-PL" sz="3200" dirty="0" smtClean="0"/>
              <a:t> </a:t>
            </a:r>
          </a:p>
          <a:p>
            <a:pPr>
              <a:buNone/>
            </a:pPr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571472" y="3071810"/>
          <a:ext cx="1143008" cy="357190"/>
        </p:xfrm>
        <a:graphic>
          <a:graphicData uri="http://schemas.openxmlformats.org/drawingml/2006/table">
            <a:tbl>
              <a:tblPr/>
              <a:tblGrid>
                <a:gridCol w="380542"/>
                <a:gridCol w="381233"/>
                <a:gridCol w="381233"/>
              </a:tblGrid>
              <a:tr h="357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928926" y="4000504"/>
          <a:ext cx="1571636" cy="357190"/>
        </p:xfrm>
        <a:graphic>
          <a:graphicData uri="http://schemas.openxmlformats.org/drawingml/2006/table">
            <a:tbl>
              <a:tblPr/>
              <a:tblGrid>
                <a:gridCol w="392909"/>
                <a:gridCol w="392909"/>
                <a:gridCol w="392909"/>
                <a:gridCol w="392909"/>
              </a:tblGrid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5786446" y="5214950"/>
          <a:ext cx="1714510" cy="357190"/>
        </p:xfrm>
        <a:graphic>
          <a:graphicData uri="http://schemas.openxmlformats.org/drawingml/2006/table">
            <a:tbl>
              <a:tblPr/>
              <a:tblGrid>
                <a:gridCol w="342902"/>
                <a:gridCol w="342902"/>
                <a:gridCol w="342902"/>
                <a:gridCol w="342902"/>
                <a:gridCol w="342902"/>
              </a:tblGrid>
              <a:tr h="35719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24050" algn="l"/>
                        </a:tabLst>
                      </a:pPr>
                      <a:endParaRPr lang="pl-PL" sz="11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467600" cy="1143000"/>
          </a:xfrm>
        </p:spPr>
        <p:txBody>
          <a:bodyPr>
            <a:normAutofit fontScale="90000"/>
          </a:bodyPr>
          <a:lstStyle/>
          <a:p>
            <a:pPr lvl="0" algn="ctr"/>
            <a:r>
              <a:rPr lang="pl-PL" b="1" dirty="0" smtClean="0"/>
              <a:t>Nazwij przedmioty przedstawione na obrazkach. Dobierz podpis i skreśl zbędny.</a:t>
            </a:r>
            <a:endParaRPr lang="pl-PL" dirty="0"/>
          </a:p>
        </p:txBody>
      </p:sp>
      <p:pic>
        <p:nvPicPr>
          <p:cNvPr id="4" name="Symbol zastępczy zawartości 3" descr="Strona Główna, Dom, Budynku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1785940" cy="166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az 4" descr="Zwierzęta, Dom, Szkic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500306"/>
            <a:ext cx="1571636" cy="1585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az 5" descr="Bird'S Nest, Charakter, Gniazdo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500306"/>
            <a:ext cx="1714512" cy="1557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Strona Główna, Proste, Sztuka, Owad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500306"/>
            <a:ext cx="1428760" cy="1600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1428728" y="4857760"/>
          <a:ext cx="5849620" cy="428628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924810"/>
                <a:gridCol w="2924810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/>
                        <a:t>To domy</a:t>
                      </a:r>
                      <a:endParaRPr lang="pl-PL" sz="11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200" b="1" dirty="0"/>
                        <a:t>To dymy</a:t>
                      </a:r>
                      <a:endParaRPr lang="pl-PL" sz="11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pl-PL" dirty="0"/>
          </a:p>
        </p:txBody>
      </p:sp>
      <p:pic>
        <p:nvPicPr>
          <p:cNvPr id="4" name="Obraz 3" descr="Dom, Strona Główna, Zniszczony, Ruiny, Zniszczenie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2286016" cy="1714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Obraz 4" descr="Hotel, Usługi Hotelowe, Drapacze Chmur, Antaly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357430"/>
            <a:ext cx="2714612" cy="20359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Obraz 5" descr="Budynku, Architektura, Krzywa, Atrakcja Turystyczna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1071546"/>
            <a:ext cx="2432008" cy="16188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Obraz 6" descr="Szwajcaria, Dom, Strona Główna, Chatce, Charakter, Poza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3071810"/>
            <a:ext cx="2666988" cy="20002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Obraz 7" descr="Strona Główna, Niebieski Domu, Niebieski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285728"/>
            <a:ext cx="2616200" cy="19621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Obraz 8" descr="Dom, Strona Główna, Budynku, Drogi, Kraju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4071942"/>
            <a:ext cx="2419353" cy="18145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Obraz 9" descr="Rock Island, Illinois, Dom, Strona Główna, Landmark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4786322"/>
            <a:ext cx="2214578" cy="16574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2500298" y="25717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026" name="Picture 2" descr="C:\Users\mrok\Desktop\SKU\05_Eurokreator\01_materiały na platformę_ostateczne_2014\materiały_SKU\multimedia_zdjęcia na platformie\Zdjęcia\6_Domy w ktorych mieszkamy\6_zdjecie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2736304" cy="406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rok\Desktop\SKU\05_Eurokreator\01_materiały na platformę_ostateczne_2014\materiały_SKU\multimedia_zdjęcia na platformie\Zdjęcia\6_Domy w ktorych mieszkamy\6_zdjecie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1772816"/>
            <a:ext cx="2497863" cy="374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41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kusz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Wykusz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ykusz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79</Words>
  <Application>Microsoft Office PowerPoint</Application>
  <PresentationFormat>Pokaz na ekranie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Wykusz</vt:lpstr>
      <vt:lpstr>Lekcja multimedialna</vt:lpstr>
      <vt:lpstr>LITERY</vt:lpstr>
      <vt:lpstr>Prezentacja programu PowerPoint</vt:lpstr>
      <vt:lpstr>Odszukaj i podkreśl litery l, L w wyrazach</vt:lpstr>
      <vt:lpstr>Nazwij obrazki. Powiedz ich nazwy głoskami. Wpisz „l” w okienko</vt:lpstr>
      <vt:lpstr>Połącz wyrazy z ich modelem dźwiękowym.</vt:lpstr>
      <vt:lpstr>Nazwij przedmioty przedstawione na obrazkach. Dobierz podpis i skreśl zbędny.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Dopasuj nazwy zwierząt do obrazków.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Lekcja multimedialna</dc:title>
  <dc:creator>Angelika</dc:creator>
  <cp:lastModifiedBy>Karolina Mróz</cp:lastModifiedBy>
  <cp:revision>33</cp:revision>
  <dcterms:created xsi:type="dcterms:W3CDTF">2013-11-03T19:18:04Z</dcterms:created>
  <dcterms:modified xsi:type="dcterms:W3CDTF">2015-01-21T10:09:37Z</dcterms:modified>
</cp:coreProperties>
</file>