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80" r:id="rId9"/>
    <p:sldId id="265" r:id="rId10"/>
    <p:sldId id="266" r:id="rId11"/>
    <p:sldId id="267" r:id="rId12"/>
    <p:sldId id="268" r:id="rId13"/>
    <p:sldId id="271" r:id="rId14"/>
    <p:sldId id="272" r:id="rId15"/>
    <p:sldId id="273" r:id="rId16"/>
    <p:sldId id="274" r:id="rId17"/>
    <p:sldId id="282" r:id="rId18"/>
    <p:sldId id="275" r:id="rId19"/>
    <p:sldId id="276" r:id="rId20"/>
    <p:sldId id="281" r:id="rId21"/>
    <p:sldId id="278" r:id="rId22"/>
    <p:sldId id="279" r:id="rId2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2015-01-20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285984" y="2143116"/>
            <a:ext cx="6172200" cy="189436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pl-PL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Lekcja multimedialna</a:t>
            </a:r>
            <a:endParaRPr lang="pl-PL" sz="4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 descr="g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7173368" cy="1174434"/>
          </a:xfrm>
          <a:prstGeom prst="rect">
            <a:avLst/>
          </a:prstGeom>
        </p:spPr>
      </p:pic>
      <p:pic>
        <p:nvPicPr>
          <p:cNvPr id="5" name="Obraz 4" descr="d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4572008"/>
            <a:ext cx="7453169" cy="1811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071538" y="1928802"/>
            <a:ext cx="1571636" cy="350046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3428992" y="1928802"/>
            <a:ext cx="1643074" cy="350046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5715008" y="1928802"/>
            <a:ext cx="1571636" cy="350046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1428728" y="2143116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1428728" y="3214686"/>
            <a:ext cx="914400" cy="914400"/>
          </a:xfrm>
          <a:prstGeom prst="ellipse">
            <a:avLst/>
          </a:prstGeom>
          <a:solidFill>
            <a:schemeClr val="accent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1428728" y="4286256"/>
            <a:ext cx="914400" cy="914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3786182" y="2143116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3786182" y="3214686"/>
            <a:ext cx="914400" cy="914400"/>
          </a:xfrm>
          <a:prstGeom prst="ellipse">
            <a:avLst/>
          </a:prstGeom>
          <a:solidFill>
            <a:schemeClr val="accent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3786182" y="4286256"/>
            <a:ext cx="914400" cy="914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6072198" y="2143116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6072198" y="3286124"/>
            <a:ext cx="914400" cy="914400"/>
          </a:xfrm>
          <a:prstGeom prst="ellipse">
            <a:avLst/>
          </a:prstGeom>
          <a:solidFill>
            <a:schemeClr val="accent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Elipsa 15"/>
          <p:cNvSpPr/>
          <p:nvPr/>
        </p:nvSpPr>
        <p:spPr>
          <a:xfrm>
            <a:off x="6072198" y="4357694"/>
            <a:ext cx="914400" cy="914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500166" y="2000240"/>
          <a:ext cx="609600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 descr="Stop, Zatrzymanie, Znak Drogowy, Ulicy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714488"/>
            <a:ext cx="1817681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 descr="Stop, Zarejestruj, Znak Drogowy, Zatrzymywani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785926"/>
            <a:ext cx="16668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 descr="Plon, Podać Sposób Znak, Prawo Drogi, Znak Drogowy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357694"/>
            <a:ext cx="1666875" cy="147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 descr="Znak Drogowy, Tarcza, Ruch, Drogi, Zarejestruj Ulicy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1785926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Znak Drogowy, Tarcza, Ruch, Drogi, Zarejestruj Ulicy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4214818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Znak Drogowy, Tarcza, Ruch, Drogi, Zarejestruj Ulicy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24" y="4286256"/>
            <a:ext cx="17430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1143000"/>
          </a:xfrm>
        </p:spPr>
        <p:txBody>
          <a:bodyPr>
            <a:noAutofit/>
          </a:bodyPr>
          <a:lstStyle/>
          <a:p>
            <a:pPr lvl="0" algn="ctr"/>
            <a:r>
              <a:rPr lang="pl-PL" sz="3200" b="1" dirty="0"/>
              <a:t>Narysuj tyle okienek, ile sygnalizatorów jest na ilustracji</a:t>
            </a:r>
            <a:r>
              <a:rPr lang="pl-PL" sz="3200" b="1" dirty="0" smtClean="0"/>
              <a:t>.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dirty="0"/>
              <a:t>	</a:t>
            </a:r>
          </a:p>
          <a:p>
            <a:pPr algn="ctr">
              <a:buNone/>
            </a:pP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714348" y="2143116"/>
            <a:ext cx="1357322" cy="32147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2500298" y="2143116"/>
            <a:ext cx="1357322" cy="32147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4286248" y="2143116"/>
            <a:ext cx="1357322" cy="32147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6072198" y="2143116"/>
            <a:ext cx="1357322" cy="32147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928662" y="221455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928662" y="3286124"/>
            <a:ext cx="914400" cy="914400"/>
          </a:xfrm>
          <a:prstGeom prst="ellipse">
            <a:avLst/>
          </a:prstGeom>
          <a:solidFill>
            <a:schemeClr val="accent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928662" y="4357694"/>
            <a:ext cx="914400" cy="914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2714612" y="221455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2714612" y="3286124"/>
            <a:ext cx="914400" cy="914400"/>
          </a:xfrm>
          <a:prstGeom prst="ellipse">
            <a:avLst/>
          </a:prstGeom>
          <a:solidFill>
            <a:schemeClr val="accent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2714612" y="4357694"/>
            <a:ext cx="914400" cy="914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4500562" y="221455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4500562" y="3286124"/>
            <a:ext cx="914400" cy="914400"/>
          </a:xfrm>
          <a:prstGeom prst="ellipse">
            <a:avLst/>
          </a:prstGeom>
          <a:solidFill>
            <a:schemeClr val="accent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Elipsa 15"/>
          <p:cNvSpPr/>
          <p:nvPr/>
        </p:nvSpPr>
        <p:spPr>
          <a:xfrm>
            <a:off x="4500562" y="4357694"/>
            <a:ext cx="914400" cy="914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Elipsa 16"/>
          <p:cNvSpPr/>
          <p:nvPr/>
        </p:nvSpPr>
        <p:spPr>
          <a:xfrm>
            <a:off x="6286512" y="221455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Elipsa 17"/>
          <p:cNvSpPr/>
          <p:nvPr/>
        </p:nvSpPr>
        <p:spPr>
          <a:xfrm>
            <a:off x="6286512" y="3286124"/>
            <a:ext cx="914400" cy="914400"/>
          </a:xfrm>
          <a:prstGeom prst="ellipse">
            <a:avLst/>
          </a:prstGeom>
          <a:solidFill>
            <a:schemeClr val="accent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Elipsa 18"/>
          <p:cNvSpPr/>
          <p:nvPr/>
        </p:nvSpPr>
        <p:spPr>
          <a:xfrm>
            <a:off x="6286512" y="4357694"/>
            <a:ext cx="914400" cy="914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72452" cy="48737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l-PL" sz="32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pl-PL" sz="3200" b="1" dirty="0" smtClean="0">
                <a:solidFill>
                  <a:schemeClr val="tx2"/>
                </a:solidFill>
              </a:rPr>
              <a:t>NARYSUJ TYLE KÓŁ, ILE ŚWIATEŁ JEST NA WSZYSTKICH SYGNALIZATORACH.</a:t>
            </a:r>
            <a:endParaRPr lang="pl-PL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1511288"/>
          </a:xfrm>
        </p:spPr>
        <p:txBody>
          <a:bodyPr>
            <a:noAutofit/>
          </a:bodyPr>
          <a:lstStyle/>
          <a:p>
            <a:pPr lvl="0" algn="ctr"/>
            <a:r>
              <a:rPr lang="pl-PL" sz="3200" b="1" dirty="0"/>
              <a:t>Zaprojektuj i dokończ rytm odzwierciedlający kolory świateł z sygnalizatora</a:t>
            </a:r>
            <a:r>
              <a:rPr lang="pl-PL" sz="3200" b="1" dirty="0" smtClean="0"/>
              <a:t>.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Elipsa 3"/>
          <p:cNvSpPr/>
          <p:nvPr/>
        </p:nvSpPr>
        <p:spPr>
          <a:xfrm>
            <a:off x="500034" y="3000372"/>
            <a:ext cx="914400" cy="914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1643042" y="3000372"/>
            <a:ext cx="914400" cy="914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2786050" y="3071810"/>
            <a:ext cx="914400" cy="914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Elipsa 6"/>
          <p:cNvSpPr/>
          <p:nvPr/>
        </p:nvSpPr>
        <p:spPr>
          <a:xfrm>
            <a:off x="3929058" y="3071810"/>
            <a:ext cx="914400" cy="914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511288"/>
          </a:xfrm>
        </p:spPr>
        <p:txBody>
          <a:bodyPr>
            <a:normAutofit/>
          </a:bodyPr>
          <a:lstStyle/>
          <a:p>
            <a:pPr lvl="0" algn="ctr"/>
            <a:r>
              <a:rPr lang="pl-PL" b="1" dirty="0"/>
              <a:t>Pokoloruj światła sygnalizatora świetlnego. Narysuj zachowanie dzieci stosownie do koloru świateł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Elipsa 3"/>
          <p:cNvSpPr/>
          <p:nvPr/>
        </p:nvSpPr>
        <p:spPr>
          <a:xfrm>
            <a:off x="1142976" y="2214554"/>
            <a:ext cx="1500198" cy="14287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1142976" y="4143380"/>
            <a:ext cx="1500198" cy="142876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4714876" y="2143116"/>
            <a:ext cx="2771788" cy="1571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4714876" y="4071942"/>
            <a:ext cx="2771788" cy="1571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758138" cy="5902472"/>
          </a:xfrm>
        </p:spPr>
        <p:txBody>
          <a:bodyPr/>
          <a:lstStyle/>
          <a:p>
            <a:pPr>
              <a:buNone/>
            </a:pP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857224" y="785794"/>
            <a:ext cx="1643074" cy="92869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4214810" y="5429264"/>
            <a:ext cx="1571636" cy="571504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3571868" y="1142984"/>
            <a:ext cx="1928826" cy="1771656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Elipsa 6"/>
          <p:cNvSpPr/>
          <p:nvPr/>
        </p:nvSpPr>
        <p:spPr>
          <a:xfrm>
            <a:off x="2071670" y="435769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rójkąt równoramienny 7"/>
          <p:cNvSpPr/>
          <p:nvPr/>
        </p:nvSpPr>
        <p:spPr>
          <a:xfrm>
            <a:off x="6786578" y="4000504"/>
            <a:ext cx="1346456" cy="134302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Trójkąt równoramienny 8"/>
          <p:cNvSpPr/>
          <p:nvPr/>
        </p:nvSpPr>
        <p:spPr>
          <a:xfrm>
            <a:off x="6215074" y="1857364"/>
            <a:ext cx="1060704" cy="914400"/>
          </a:xfrm>
          <a:prstGeom prst="triangl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785786" y="5143512"/>
            <a:ext cx="914400" cy="9144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5572132" y="3571876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7000892" y="5715016"/>
            <a:ext cx="500066" cy="42862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Trójkąt równoramienny 12"/>
          <p:cNvSpPr/>
          <p:nvPr/>
        </p:nvSpPr>
        <p:spPr>
          <a:xfrm flipV="1">
            <a:off x="1357290" y="2786058"/>
            <a:ext cx="928694" cy="642942"/>
          </a:xfrm>
          <a:prstGeom prst="triangl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3500430" y="3429000"/>
            <a:ext cx="1143008" cy="114300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7572396" y="857232"/>
            <a:ext cx="142876" cy="1343028"/>
          </a:xfrm>
          <a:prstGeom prst="rect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2011354"/>
          </a:xfrm>
        </p:spPr>
        <p:txBody>
          <a:bodyPr>
            <a:normAutofit/>
          </a:bodyPr>
          <a:lstStyle/>
          <a:p>
            <a:pPr lvl="0" algn="ctr"/>
            <a:r>
              <a:rPr lang="pl-PL" b="1" dirty="0"/>
              <a:t>Pomaluj paski w taki sposób, by przypominały przejście dla pieszych. Policz, ile jest pasów białych a ile czarnych</a:t>
            </a:r>
            <a:r>
              <a:rPr lang="pl-PL" b="1" dirty="0" smtClean="0"/>
              <a:t>.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sz="quarter" idx="1"/>
          </p:nvPr>
        </p:nvGraphicFramePr>
        <p:xfrm>
          <a:off x="642910" y="2500306"/>
          <a:ext cx="746760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67600"/>
              </a:tblGrid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b="1" dirty="0"/>
              <a:t>Połącz kropki. Co otrzymałeś? Nazwij figury</a:t>
            </a:r>
            <a:r>
              <a:rPr lang="pl-PL" b="1" dirty="0" smtClean="0"/>
              <a:t>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571472" y="2928934"/>
            <a:ext cx="2214578" cy="150019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428596" y="2857496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2643174" y="2857496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Elipsa 6"/>
          <p:cNvSpPr/>
          <p:nvPr/>
        </p:nvSpPr>
        <p:spPr>
          <a:xfrm>
            <a:off x="428596" y="4286256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2643174" y="4286256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3857620" y="2928934"/>
            <a:ext cx="1643074" cy="1414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3714744" y="2857496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3714744" y="4143380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5357818" y="2857496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5357818" y="4214818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Trójkąt równoramienny 16"/>
          <p:cNvSpPr/>
          <p:nvPr/>
        </p:nvSpPr>
        <p:spPr>
          <a:xfrm>
            <a:off x="6500826" y="2928934"/>
            <a:ext cx="1571636" cy="1357322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Elipsa 15"/>
          <p:cNvSpPr/>
          <p:nvPr/>
        </p:nvSpPr>
        <p:spPr>
          <a:xfrm>
            <a:off x="7143768" y="2786058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6357950" y="4143380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7929586" y="4143380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368412"/>
          </a:xfrm>
        </p:spPr>
        <p:txBody>
          <a:bodyPr>
            <a:noAutofit/>
          </a:bodyPr>
          <a:lstStyle/>
          <a:p>
            <a:pPr algn="ctr"/>
            <a:r>
              <a:rPr lang="pl-PL" sz="3600" b="1" i="1" dirty="0" smtClean="0"/>
              <a:t>Jeszcze wczoraj… </a:t>
            </a:r>
            <a:r>
              <a:rPr lang="pl-PL" sz="3600" b="1" dirty="0" smtClean="0"/>
              <a:t>– Jan </a:t>
            </a:r>
            <a:r>
              <a:rPr lang="pl-PL" sz="3600" b="1" dirty="0" err="1" smtClean="0"/>
              <a:t>Babicz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29576" cy="48737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l-PL" sz="4000" dirty="0" smtClean="0"/>
          </a:p>
          <a:p>
            <a:pPr algn="ctr">
              <a:buNone/>
            </a:pPr>
            <a:endParaRPr lang="pl-PL" sz="3600" dirty="0" smtClean="0"/>
          </a:p>
          <a:p>
            <a:pPr algn="ctr">
              <a:buNone/>
            </a:pPr>
            <a:r>
              <a:rPr lang="pl-PL" sz="3600" dirty="0" smtClean="0"/>
              <a:t>„</a:t>
            </a:r>
            <a:r>
              <a:rPr lang="pl-PL" sz="3600" dirty="0" smtClean="0"/>
              <a:t>Jeszcze </a:t>
            </a:r>
            <a:r>
              <a:rPr lang="pl-PL" sz="3600" dirty="0" smtClean="0"/>
              <a:t>wczoraj – miś pluszowy	żegnał nas w przedszkolu	</a:t>
            </a:r>
            <a:br>
              <a:rPr lang="pl-PL" sz="3600" dirty="0" smtClean="0"/>
            </a:br>
            <a:r>
              <a:rPr lang="pl-PL" sz="3600" dirty="0" smtClean="0"/>
              <a:t>Dziś z tornistrem pełnym książek</a:t>
            </a:r>
            <a:br>
              <a:rPr lang="pl-PL" sz="3600" dirty="0" smtClean="0"/>
            </a:br>
            <a:r>
              <a:rPr lang="pl-PL" sz="3600" dirty="0" smtClean="0"/>
              <a:t>idziemy do </a:t>
            </a:r>
            <a:r>
              <a:rPr lang="pl-PL" sz="3600" dirty="0" smtClean="0"/>
              <a:t>szkoły”</a:t>
            </a:r>
            <a:endParaRPr lang="pl-PL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Dokończ szlaczek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sp>
        <p:nvSpPr>
          <p:cNvPr id="4" name="Elipsa 3"/>
          <p:cNvSpPr/>
          <p:nvPr/>
        </p:nvSpPr>
        <p:spPr>
          <a:xfrm>
            <a:off x="642910" y="3071810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Trójkąt równoramienny 4"/>
          <p:cNvSpPr/>
          <p:nvPr/>
        </p:nvSpPr>
        <p:spPr>
          <a:xfrm>
            <a:off x="1428728" y="3000372"/>
            <a:ext cx="714380" cy="7143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2428860" y="314324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3214678" y="3071810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Trójkąt równoramienny 10"/>
          <p:cNvSpPr/>
          <p:nvPr/>
        </p:nvSpPr>
        <p:spPr>
          <a:xfrm>
            <a:off x="3929058" y="3000372"/>
            <a:ext cx="714380" cy="7143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/>
          <p:cNvSpPr/>
          <p:nvPr/>
        </p:nvSpPr>
        <p:spPr>
          <a:xfrm>
            <a:off x="4857752" y="314324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pl-PL" b="1" dirty="0"/>
              <a:t>Narysuj tyle kół pod wyrazem, ile jest w nim sylab</a:t>
            </a:r>
            <a:r>
              <a:rPr lang="pl-PL" b="1" dirty="0" smtClean="0"/>
              <a:t>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sz="3600" b="1" dirty="0"/>
              <a:t>aparat		</a:t>
            </a:r>
            <a:r>
              <a:rPr lang="pl-PL" sz="3600" b="1" dirty="0" smtClean="0"/>
              <a:t>okno</a:t>
            </a:r>
            <a:r>
              <a:rPr lang="pl-PL" sz="3600" b="1" dirty="0"/>
              <a:t>			Ala			</a:t>
            </a:r>
            <a:endParaRPr lang="pl-PL" sz="3600" b="1" dirty="0" smtClean="0"/>
          </a:p>
          <a:p>
            <a:pPr algn="ctr">
              <a:buNone/>
            </a:pPr>
            <a:endParaRPr lang="pl-PL" sz="3600" b="1" dirty="0" smtClean="0"/>
          </a:p>
          <a:p>
            <a:pPr algn="ctr">
              <a:buNone/>
            </a:pPr>
            <a:endParaRPr lang="pl-PL" sz="3600" b="1" dirty="0" smtClean="0"/>
          </a:p>
          <a:p>
            <a:pPr algn="ctr">
              <a:buNone/>
            </a:pPr>
            <a:r>
              <a:rPr lang="pl-PL" sz="3600" b="1" dirty="0" smtClean="0"/>
              <a:t>mama</a:t>
            </a:r>
            <a:r>
              <a:rPr lang="pl-PL" sz="3600" b="1" dirty="0"/>
              <a:t>		tata</a:t>
            </a:r>
            <a:endParaRPr lang="pl-PL" sz="3600" dirty="0"/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154098"/>
          </a:xfrm>
        </p:spPr>
        <p:txBody>
          <a:bodyPr>
            <a:normAutofit/>
          </a:bodyPr>
          <a:lstStyle/>
          <a:p>
            <a:pPr lvl="0" algn="ctr"/>
            <a:r>
              <a:rPr lang="pl-PL" b="1" dirty="0"/>
              <a:t>Odszukaj takie same napisy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i </a:t>
            </a:r>
            <a:r>
              <a:rPr lang="pl-PL" b="1" dirty="0"/>
              <a:t>pokoloruj je jednakowo</a:t>
            </a:r>
            <a:r>
              <a:rPr lang="pl-PL" b="1" dirty="0" smtClean="0"/>
              <a:t>.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1142976" y="2000240"/>
            <a:ext cx="1343028" cy="571504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okno</a:t>
            </a:r>
            <a:endParaRPr lang="pl-PL" b="1" dirty="0"/>
          </a:p>
        </p:txBody>
      </p:sp>
      <p:sp>
        <p:nvSpPr>
          <p:cNvPr id="7" name="Prostokąt 6"/>
          <p:cNvSpPr/>
          <p:nvPr/>
        </p:nvSpPr>
        <p:spPr>
          <a:xfrm>
            <a:off x="5357818" y="2071678"/>
            <a:ext cx="1343028" cy="571504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oko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>
            <a:off x="500034" y="3643314"/>
            <a:ext cx="1343028" cy="571504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sok</a:t>
            </a:r>
            <a:endParaRPr lang="pl-PL" b="1" dirty="0"/>
          </a:p>
        </p:txBody>
      </p:sp>
      <p:sp>
        <p:nvSpPr>
          <p:cNvPr id="9" name="Prostokąt 8"/>
          <p:cNvSpPr/>
          <p:nvPr/>
        </p:nvSpPr>
        <p:spPr>
          <a:xfrm>
            <a:off x="5500694" y="4786322"/>
            <a:ext cx="1343028" cy="571504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owoce</a:t>
            </a:r>
            <a:endParaRPr lang="pl-PL" b="1" dirty="0"/>
          </a:p>
        </p:txBody>
      </p:sp>
      <p:sp>
        <p:nvSpPr>
          <p:cNvPr id="10" name="Prostokąt 9"/>
          <p:cNvSpPr/>
          <p:nvPr/>
        </p:nvSpPr>
        <p:spPr>
          <a:xfrm>
            <a:off x="3071802" y="2571744"/>
            <a:ext cx="1343028" cy="571504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owoce</a:t>
            </a:r>
            <a:endParaRPr lang="pl-PL" b="1" dirty="0"/>
          </a:p>
        </p:txBody>
      </p:sp>
      <p:sp>
        <p:nvSpPr>
          <p:cNvPr id="11" name="Prostokąt 10"/>
          <p:cNvSpPr/>
          <p:nvPr/>
        </p:nvSpPr>
        <p:spPr>
          <a:xfrm>
            <a:off x="5929322" y="3357562"/>
            <a:ext cx="1343028" cy="571504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sok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571868" y="4000504"/>
            <a:ext cx="1343028" cy="571504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oko</a:t>
            </a:r>
            <a:endParaRPr lang="pl-PL" b="1" dirty="0"/>
          </a:p>
        </p:txBody>
      </p:sp>
      <p:sp>
        <p:nvSpPr>
          <p:cNvPr id="13" name="Prostokąt 12"/>
          <p:cNvSpPr/>
          <p:nvPr/>
        </p:nvSpPr>
        <p:spPr>
          <a:xfrm>
            <a:off x="1357290" y="4929198"/>
            <a:ext cx="1343028" cy="571504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okno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pl-PL" sz="3600" dirty="0" smtClean="0"/>
          </a:p>
          <a:p>
            <a:pPr>
              <a:buNone/>
            </a:pPr>
            <a:r>
              <a:rPr lang="pl-PL" sz="3600" dirty="0" smtClean="0"/>
              <a:t>Szkoła podstawowa w ……………</a:t>
            </a:r>
          </a:p>
          <a:p>
            <a:pPr>
              <a:buNone/>
            </a:pPr>
            <a:r>
              <a:rPr lang="pl-PL" sz="3600" dirty="0" smtClean="0"/>
              <a:t>im. ………………………………….</a:t>
            </a:r>
            <a:endParaRPr lang="pl-PL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Patron szkoły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sp>
        <p:nvSpPr>
          <p:cNvPr id="4" name="Ramka 3"/>
          <p:cNvSpPr/>
          <p:nvPr/>
        </p:nvSpPr>
        <p:spPr>
          <a:xfrm>
            <a:off x="2071670" y="1857364"/>
            <a:ext cx="4357718" cy="4071966"/>
          </a:xfrm>
          <a:prstGeom prst="frame">
            <a:avLst>
              <a:gd name="adj1" fmla="val 7410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Imiona dzieci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sz="4000" dirty="0" smtClean="0"/>
              <a:t>Zosia</a:t>
            </a:r>
          </a:p>
          <a:p>
            <a:pPr>
              <a:buNone/>
            </a:pPr>
            <a:r>
              <a:rPr lang="pl-PL" sz="4000" dirty="0" smtClean="0"/>
              <a:t>Zuzia</a:t>
            </a:r>
          </a:p>
          <a:p>
            <a:pPr>
              <a:buNone/>
            </a:pPr>
            <a:r>
              <a:rPr lang="pl-PL" sz="4000" dirty="0" smtClean="0"/>
              <a:t>Marysia</a:t>
            </a:r>
          </a:p>
          <a:p>
            <a:pPr>
              <a:buNone/>
            </a:pPr>
            <a:r>
              <a:rPr lang="pl-PL" sz="4000" dirty="0" smtClean="0"/>
              <a:t>Ola</a:t>
            </a:r>
          </a:p>
          <a:p>
            <a:pPr>
              <a:buNone/>
            </a:pPr>
            <a:r>
              <a:rPr lang="pl-PL" sz="4000" dirty="0" smtClean="0"/>
              <a:t>Klaudia</a:t>
            </a:r>
          </a:p>
          <a:p>
            <a:pPr>
              <a:buNone/>
            </a:pPr>
            <a:r>
              <a:rPr lang="pl-PL" sz="4000" dirty="0" smtClean="0"/>
              <a:t>Amelka</a:t>
            </a:r>
          </a:p>
          <a:p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4000" dirty="0" smtClean="0"/>
              <a:t>Martyna</a:t>
            </a:r>
          </a:p>
          <a:p>
            <a:pPr>
              <a:buNone/>
            </a:pPr>
            <a:r>
              <a:rPr lang="pl-PL" sz="4000" dirty="0" smtClean="0"/>
              <a:t>Hania</a:t>
            </a:r>
          </a:p>
          <a:p>
            <a:pPr>
              <a:buNone/>
            </a:pPr>
            <a:r>
              <a:rPr lang="pl-PL" sz="4000" dirty="0" smtClean="0"/>
              <a:t>Alicja</a:t>
            </a:r>
          </a:p>
          <a:p>
            <a:pPr>
              <a:buNone/>
            </a:pPr>
            <a:r>
              <a:rPr lang="pl-PL" sz="4000" dirty="0" smtClean="0"/>
              <a:t>Sylwia</a:t>
            </a:r>
          </a:p>
          <a:p>
            <a:pPr>
              <a:buNone/>
            </a:pPr>
            <a:r>
              <a:rPr lang="pl-PL" sz="4000" dirty="0" smtClean="0"/>
              <a:t>Natalka</a:t>
            </a:r>
            <a:endParaRPr lang="pl-P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Imiona dzieci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pl-PL" sz="3600" dirty="0" smtClean="0"/>
              <a:t>Kamil</a:t>
            </a:r>
          </a:p>
          <a:p>
            <a:pPr>
              <a:buNone/>
            </a:pPr>
            <a:r>
              <a:rPr lang="pl-PL" sz="3600" dirty="0" smtClean="0"/>
              <a:t>Kuba</a:t>
            </a:r>
          </a:p>
          <a:p>
            <a:pPr>
              <a:buNone/>
            </a:pPr>
            <a:r>
              <a:rPr lang="pl-PL" sz="3600" dirty="0" smtClean="0"/>
              <a:t>Fabian</a:t>
            </a:r>
          </a:p>
          <a:p>
            <a:pPr>
              <a:buNone/>
            </a:pPr>
            <a:r>
              <a:rPr lang="pl-PL" sz="3600" dirty="0" smtClean="0"/>
              <a:t>Kacper</a:t>
            </a:r>
          </a:p>
          <a:p>
            <a:pPr>
              <a:buNone/>
            </a:pPr>
            <a:r>
              <a:rPr lang="pl-PL" sz="3600" dirty="0" smtClean="0"/>
              <a:t>Jaś</a:t>
            </a:r>
          </a:p>
          <a:p>
            <a:pPr>
              <a:buNone/>
            </a:pPr>
            <a:r>
              <a:rPr lang="pl-PL" sz="3600" dirty="0" smtClean="0"/>
              <a:t>Antoś</a:t>
            </a:r>
          </a:p>
          <a:p>
            <a:pPr>
              <a:buNone/>
            </a:pPr>
            <a:r>
              <a:rPr lang="pl-PL" sz="3600" dirty="0" smtClean="0"/>
              <a:t>Igor</a:t>
            </a:r>
            <a:endParaRPr lang="pl-PL" sz="3600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3600" dirty="0" smtClean="0"/>
              <a:t>Dawid </a:t>
            </a:r>
          </a:p>
          <a:p>
            <a:pPr>
              <a:buNone/>
            </a:pPr>
            <a:r>
              <a:rPr lang="pl-PL" sz="3600" dirty="0" smtClean="0"/>
              <a:t>Marcin</a:t>
            </a:r>
          </a:p>
          <a:p>
            <a:pPr>
              <a:buNone/>
            </a:pPr>
            <a:r>
              <a:rPr lang="pl-PL" sz="3600" dirty="0" smtClean="0"/>
              <a:t>Staś</a:t>
            </a:r>
          </a:p>
          <a:p>
            <a:pPr>
              <a:buNone/>
            </a:pPr>
            <a:r>
              <a:rPr lang="pl-PL" sz="3600" dirty="0" smtClean="0"/>
              <a:t>Adam</a:t>
            </a:r>
          </a:p>
          <a:p>
            <a:pPr>
              <a:buNone/>
            </a:pPr>
            <a:r>
              <a:rPr lang="pl-PL" sz="3600" dirty="0" smtClean="0"/>
              <a:t>Wojtuś</a:t>
            </a:r>
          </a:p>
          <a:p>
            <a:pPr>
              <a:buNone/>
            </a:pPr>
            <a:r>
              <a:rPr lang="pl-PL" sz="3600" dirty="0" smtClean="0"/>
              <a:t>Olek </a:t>
            </a:r>
            <a:endParaRPr lang="pl-PL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sp>
        <p:nvSpPr>
          <p:cNvPr id="7" name="Uśmiechnięta buźka 6"/>
          <p:cNvSpPr/>
          <p:nvPr/>
        </p:nvSpPr>
        <p:spPr>
          <a:xfrm>
            <a:off x="785786" y="2500306"/>
            <a:ext cx="2071702" cy="1928826"/>
          </a:xfrm>
          <a:prstGeom prst="smileyFace">
            <a:avLst/>
          </a:prstGeom>
          <a:solidFill>
            <a:srgbClr val="FFFF00"/>
          </a:solidFill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Uśmiechnięta buźka 12"/>
          <p:cNvSpPr/>
          <p:nvPr/>
        </p:nvSpPr>
        <p:spPr>
          <a:xfrm>
            <a:off x="3357554" y="2500306"/>
            <a:ext cx="2071702" cy="2000264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Uśmiechnięta buźka 13"/>
          <p:cNvSpPr/>
          <p:nvPr/>
        </p:nvSpPr>
        <p:spPr>
          <a:xfrm>
            <a:off x="5857884" y="2571744"/>
            <a:ext cx="2071702" cy="2000264"/>
          </a:xfrm>
          <a:prstGeom prst="smileyFace">
            <a:avLst>
              <a:gd name="adj" fmla="val 996"/>
            </a:avLst>
          </a:prstGeom>
          <a:solidFill>
            <a:srgbClr val="FFFF00"/>
          </a:solidFill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 smtClean="0"/>
          </a:p>
          <a:p>
            <a:pPr>
              <a:buNone/>
            </a:pPr>
            <a:endParaRPr lang="pl-PL" dirty="0" smtClean="0"/>
          </a:p>
        </p:txBody>
      </p:sp>
      <p:pic>
        <p:nvPicPr>
          <p:cNvPr id="4" name="Obraz 3" descr="Klon, Jesień, Upadek, Liść, Pomarańczowy, Cieni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857628"/>
            <a:ext cx="264320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 descr="Rosskastanie Zwykły, Liście, Kasztan, Drzewo, Liści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214422"/>
            <a:ext cx="2571768" cy="192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 descr="Liść, Liście, Dąb, Klon, Zielony, Brown, Wyizolowanych"/>
          <p:cNvPicPr/>
          <p:nvPr/>
        </p:nvPicPr>
        <p:blipFill>
          <a:blip r:embed="rId4"/>
          <a:srcRect l="69587" t="2311" b="59562"/>
          <a:stretch>
            <a:fillRect/>
          </a:stretch>
        </p:blipFill>
        <p:spPr bwMode="auto">
          <a:xfrm>
            <a:off x="428596" y="3786190"/>
            <a:ext cx="2324104" cy="248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 descr="Liść Topoli, Spadek Liści, Naciśnięto, Topola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571612"/>
            <a:ext cx="2414590" cy="18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Dziennik, Jesienią, Liście, Las, Czerwony Liść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2857496"/>
            <a:ext cx="2021681" cy="3338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00034" y="1357298"/>
            <a:ext cx="8143932" cy="50166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9600" b="1" dirty="0" smtClean="0">
                <a:solidFill>
                  <a:srgbClr val="FF0000"/>
                </a:solidFill>
              </a:rPr>
              <a:t>sz</a:t>
            </a:r>
            <a:r>
              <a:rPr lang="pl-PL" sz="7200" b="1" dirty="0" smtClean="0"/>
              <a:t>ynka</a:t>
            </a:r>
          </a:p>
          <a:p>
            <a:pPr>
              <a:buNone/>
            </a:pPr>
            <a:r>
              <a:rPr lang="pl-PL" sz="9600" b="1" dirty="0" smtClean="0">
                <a:solidFill>
                  <a:srgbClr val="FF0000"/>
                </a:solidFill>
              </a:rPr>
              <a:t>k</a:t>
            </a:r>
            <a:r>
              <a:rPr lang="pl-PL" sz="7200" b="1" dirty="0" smtClean="0"/>
              <a:t>ot   </a:t>
            </a:r>
            <a:r>
              <a:rPr lang="pl-PL" sz="9600" b="1" dirty="0" smtClean="0">
                <a:solidFill>
                  <a:srgbClr val="FF0000"/>
                </a:solidFill>
              </a:rPr>
              <a:t>o</a:t>
            </a:r>
            <a:r>
              <a:rPr lang="pl-PL" sz="7200" b="1" dirty="0" smtClean="0"/>
              <a:t>sa  </a:t>
            </a:r>
            <a:r>
              <a:rPr lang="pl-PL" sz="9600" b="1" dirty="0" smtClean="0">
                <a:solidFill>
                  <a:srgbClr val="FF0000"/>
                </a:solidFill>
              </a:rPr>
              <a:t>ł</a:t>
            </a:r>
            <a:r>
              <a:rPr lang="pl-PL" sz="7200" b="1" dirty="0" smtClean="0"/>
              <a:t>opata</a:t>
            </a:r>
          </a:p>
          <a:p>
            <a:pPr>
              <a:buNone/>
            </a:pPr>
            <a:r>
              <a:rPr lang="pl-PL" sz="9600" b="1" dirty="0" smtClean="0">
                <a:solidFill>
                  <a:srgbClr val="FF0000"/>
                </a:solidFill>
              </a:rPr>
              <a:t>a</a:t>
            </a:r>
            <a:r>
              <a:rPr lang="pl-PL" sz="7200" b="1" dirty="0" smtClean="0"/>
              <a:t>grafka</a:t>
            </a:r>
            <a:endParaRPr lang="pl-PL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158</Words>
  <Application>Microsoft Office PowerPoint</Application>
  <PresentationFormat>Pokaz na ekranie (4:3)</PresentationFormat>
  <Paragraphs>63</Paragraphs>
  <Slides>22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>Wykusz</vt:lpstr>
      <vt:lpstr>Lekcja multimedialna</vt:lpstr>
      <vt:lpstr>Jeszcze wczoraj… – Jan Babicz</vt:lpstr>
      <vt:lpstr>Prezentacja programu PowerPoint</vt:lpstr>
      <vt:lpstr>Patron szkoły</vt:lpstr>
      <vt:lpstr>Imiona dzieci</vt:lpstr>
      <vt:lpstr>Imiona dzieci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Narysuj tyle okienek, ile sygnalizatorów jest na ilustracji.</vt:lpstr>
      <vt:lpstr>Prezentacja programu PowerPoint</vt:lpstr>
      <vt:lpstr>Zaprojektuj i dokończ rytm odzwierciedlający kolory świateł z sygnalizatora.</vt:lpstr>
      <vt:lpstr>Pokoloruj światła sygnalizatora świetlnego. Narysuj zachowanie dzieci stosownie do koloru świateł.</vt:lpstr>
      <vt:lpstr>Prezentacja programu PowerPoint</vt:lpstr>
      <vt:lpstr>Pomaluj paski w taki sposób, by przypominały przejście dla pieszych. Policz, ile jest pasów białych a ile czarnych.</vt:lpstr>
      <vt:lpstr>Połącz kropki. Co otrzymałeś? Nazwij figury.</vt:lpstr>
      <vt:lpstr>Dokończ szlaczek</vt:lpstr>
      <vt:lpstr>Narysuj tyle kół pod wyrazem, ile jest w nim sylab.</vt:lpstr>
      <vt:lpstr>Odszukaj takie same napisy  i pokoloruj je jednakowo.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Lekcja multimedialna</dc:title>
  <dc:creator>Angelika</dc:creator>
  <cp:lastModifiedBy>Darek</cp:lastModifiedBy>
  <cp:revision>20</cp:revision>
  <dcterms:created xsi:type="dcterms:W3CDTF">2013-11-03T19:18:04Z</dcterms:created>
  <dcterms:modified xsi:type="dcterms:W3CDTF">2015-01-20T13:39:41Z</dcterms:modified>
</cp:coreProperties>
</file>