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86" r:id="rId4"/>
    <p:sldId id="291" r:id="rId5"/>
    <p:sldId id="287" r:id="rId6"/>
    <p:sldId id="292" r:id="rId7"/>
    <p:sldId id="288" r:id="rId8"/>
    <p:sldId id="289" r:id="rId9"/>
    <p:sldId id="283" r:id="rId10"/>
    <p:sldId id="257" r:id="rId11"/>
    <p:sldId id="258" r:id="rId12"/>
    <p:sldId id="259" r:id="rId13"/>
    <p:sldId id="260" r:id="rId14"/>
    <p:sldId id="290" r:id="rId15"/>
    <p:sldId id="284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99" d="100"/>
          <a:sy n="99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14-02-14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Lekcja multimedialna</a:t>
            </a:r>
            <a:endParaRPr lang="pl-PL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dukacyjny Film Animowany, Jaj, Jajko, Brok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500443" cy="4572008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368412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 smtClean="0"/>
              <a:t>Krok 1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4000" dirty="0" smtClean="0"/>
          </a:p>
          <a:p>
            <a:pPr algn="ctr">
              <a:buNone/>
            </a:pPr>
            <a:r>
              <a:rPr lang="pl-PL" sz="4000" dirty="0" smtClean="0"/>
              <a:t>Ubij w miseczce 2 jajka </a:t>
            </a:r>
            <a:br>
              <a:rPr lang="pl-PL" sz="4000" dirty="0" smtClean="0"/>
            </a:br>
            <a:r>
              <a:rPr lang="pl-PL" sz="4000" dirty="0" smtClean="0"/>
              <a:t>z dodatkiem 1 łyżki mleka </a:t>
            </a:r>
            <a:br>
              <a:rPr lang="pl-PL" sz="4000" dirty="0" smtClean="0"/>
            </a:br>
            <a:r>
              <a:rPr lang="pl-PL" sz="4000" dirty="0" smtClean="0"/>
              <a:t>i szczyptą cukru (wersja słodka) lub soli i pieprzu (wersja pikantna).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b="1" dirty="0" smtClean="0"/>
              <a:t>Krok 2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4000" dirty="0" smtClean="0"/>
          </a:p>
          <a:p>
            <a:pPr algn="ctr">
              <a:buNone/>
            </a:pPr>
            <a:r>
              <a:rPr lang="pl-PL" sz="4000" dirty="0" smtClean="0"/>
              <a:t>Patelnię mocno rozgrzej (Nauczyciel lub Rodzic), rozpuść na niej 1 łyżeczkę masła i wlej masę jajeczną. Smaż na dość dużym ogniu około 1 minuty.</a:t>
            </a:r>
          </a:p>
        </p:txBody>
      </p:sp>
      <p:pic>
        <p:nvPicPr>
          <p:cNvPr id="4098" name="Picture 2" descr="Smażenie, Pan, Narzędzia, Kuchnia, Gotowania, Kuchen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214290"/>
            <a:ext cx="1433224" cy="1714512"/>
          </a:xfrm>
          <a:prstGeom prst="rect">
            <a:avLst/>
          </a:prstGeom>
          <a:noFill/>
        </p:spPr>
      </p:pic>
      <p:pic>
        <p:nvPicPr>
          <p:cNvPr id="4100" name="Picture 4" descr="Żywności, Edukacyjny Film Animowany, Wol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1835487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abłka, Unieść Się W Powietrzu, Ruchu, Sygnalizatory"/>
          <p:cNvPicPr>
            <a:picLocks noChangeAspect="1" noChangeArrowheads="1"/>
          </p:cNvPicPr>
          <p:nvPr/>
        </p:nvPicPr>
        <p:blipFill>
          <a:blip r:embed="rId2"/>
          <a:srcRect l="30042" r="30529"/>
          <a:stretch>
            <a:fillRect/>
          </a:stretch>
        </p:blipFill>
        <p:spPr bwMode="auto">
          <a:xfrm>
            <a:off x="7858148" y="0"/>
            <a:ext cx="1087100" cy="35719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b="1" dirty="0" smtClean="0"/>
              <a:t>Krok 3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l-PL" sz="4000" dirty="0" smtClean="0"/>
              <a:t>Łopatką podważaj brzegi, by płynna masa spływała pod spód. Gdy omlet zaczyna się ścinać, możesz ułożyć na nim wybrane dodatki, np. cieniutkie plasterki jabłek lub pokrojoną w plasterki lub kostkę wędlinę (wersja pikantna)</a:t>
            </a:r>
          </a:p>
        </p:txBody>
      </p:sp>
      <p:pic>
        <p:nvPicPr>
          <p:cNvPr id="3076" name="Picture 4" descr="Czarny, Apple, Żywności, Owoców, Jabłka, 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1801334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Krok 4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4000" dirty="0" smtClean="0"/>
              <a:t>Nakryj stół; przygotuj talerz płaski, sztućce, serwetkę.</a:t>
            </a:r>
          </a:p>
          <a:p>
            <a:pPr algn="ctr">
              <a:buNone/>
            </a:pPr>
            <a:r>
              <a:rPr lang="pl-PL" sz="4000" dirty="0" smtClean="0"/>
              <a:t>Zsuń omlet na talerz.</a:t>
            </a:r>
          </a:p>
          <a:p>
            <a:pPr algn="ctr">
              <a:buNone/>
            </a:pPr>
            <a:r>
              <a:rPr lang="pl-PL" sz="4000" dirty="0" smtClean="0"/>
              <a:t>Jeśli usmażyłaś/</a:t>
            </a:r>
            <a:r>
              <a:rPr lang="pl-PL" sz="4000" dirty="0" err="1" smtClean="0"/>
              <a:t>łeś</a:t>
            </a:r>
            <a:r>
              <a:rPr lang="pl-PL" sz="4000" dirty="0" smtClean="0"/>
              <a:t> omlet bez dodatków w wersji z cukrem, możesz go posmarować dżemem.</a:t>
            </a:r>
          </a:p>
          <a:p>
            <a:pPr algn="ctr">
              <a:buNone/>
            </a:pP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Obraz 5" descr="Stół, Zastawa Stoł, Zastawa Stołowa, Retro, Rustykaln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71546"/>
            <a:ext cx="7023764" cy="477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285984" y="2143116"/>
            <a:ext cx="6172200" cy="2053590"/>
          </a:xfrm>
        </p:spPr>
        <p:txBody>
          <a:bodyPr>
            <a:normAutofit/>
          </a:bodyPr>
          <a:lstStyle/>
          <a:p>
            <a:r>
              <a:rPr lang="pl-PL" sz="5400" dirty="0" smtClean="0"/>
              <a:t>SMACZNEGO!</a:t>
            </a:r>
            <a:endParaRPr lang="pl-PL" sz="5400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Pies, Grać, Obawy, Zima, Śnieg, Biały, Zaba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71942"/>
            <a:ext cx="3836878" cy="2547927"/>
          </a:xfrm>
          <a:prstGeom prst="rect">
            <a:avLst/>
          </a:prstGeom>
          <a:noFill/>
        </p:spPr>
      </p:pic>
      <p:pic>
        <p:nvPicPr>
          <p:cNvPr id="5" name="Picture 2" descr="Małych, Rysunek, Pies, Pet, Krótkie, Futro, Jamn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357430"/>
            <a:ext cx="3071834" cy="1603114"/>
          </a:xfrm>
          <a:prstGeom prst="rect">
            <a:avLst/>
          </a:prstGeom>
          <a:noFill/>
        </p:spPr>
      </p:pic>
      <p:pic>
        <p:nvPicPr>
          <p:cNvPr id="6" name="Obraz 5" descr="Pies, Posiedzenia, Pet, Kollia, Zwierząt, Ssak, Futr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357694"/>
            <a:ext cx="17145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Siwy, Szczęśliwy, Pies, Buldog, Pet, Kołnierz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357166"/>
            <a:ext cx="160496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Pies, Pet, Futro, Rasy, Spanie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28604"/>
            <a:ext cx="22145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40" descr="Pies, Zwierzęta, Bawarski Gebrigsschweisshun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28604"/>
            <a:ext cx="1857895" cy="2477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1269" name="Obraz 1" descr="Rysunek, Pies, Pet, Zwierząt, Ssak, Doberman, Fut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5128" y="285728"/>
            <a:ext cx="2311716" cy="2071702"/>
          </a:xfrm>
          <a:prstGeom prst="rect">
            <a:avLst/>
          </a:prstGeom>
          <a:noFill/>
        </p:spPr>
      </p:pic>
      <p:pic>
        <p:nvPicPr>
          <p:cNvPr id="11268" name="Obraz 4" descr="Pies, Psów, Pet, Przyjaciel, Zwierząt, Ssak, Rysun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2562225" cy="2314575"/>
          </a:xfrm>
          <a:prstGeom prst="rect">
            <a:avLst/>
          </a:prstGeom>
          <a:noFill/>
        </p:spPr>
      </p:pic>
      <p:pic>
        <p:nvPicPr>
          <p:cNvPr id="11267" name="Obraz 7" descr="Rysunek, Pies, Pet, Chow, Futro, Ras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714488"/>
            <a:ext cx="2286000" cy="2466975"/>
          </a:xfrm>
          <a:prstGeom prst="rect">
            <a:avLst/>
          </a:prstGeom>
          <a:noFill/>
        </p:spPr>
      </p:pic>
      <p:pic>
        <p:nvPicPr>
          <p:cNvPr id="11266" name="Obraz 10" descr="Żółty, Pies, Pet, Zwierząt, Ssak, Pudel Duży, Futr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357562"/>
            <a:ext cx="2124075" cy="1885950"/>
          </a:xfrm>
          <a:prstGeom prst="rect">
            <a:avLst/>
          </a:prstGeom>
          <a:noFill/>
        </p:spPr>
      </p:pic>
      <p:pic>
        <p:nvPicPr>
          <p:cNvPr id="11265" name="Obraz 13" descr="Pies, Pet, Zwierząt, Ssak, Futro, Afgański, Ras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786190"/>
            <a:ext cx="2486025" cy="2333625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" name="Obraz 9" descr="Dalmacji, Pies, Psi, Piękny, Charakter, Poza, Trawa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4572008"/>
            <a:ext cx="2618704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6630" name="Obraz 22" descr="Pies, Greyhound, Pet, Psi, Zwierząt, Zbliżenie, Mak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381250" cy="1628775"/>
          </a:xfrm>
          <a:prstGeom prst="rect">
            <a:avLst/>
          </a:prstGeom>
          <a:noFill/>
        </p:spPr>
      </p:pic>
      <p:pic>
        <p:nvPicPr>
          <p:cNvPr id="26629" name="Obraz 25" descr="Zwierzęta, Zwierząt, Psów, White, Pies, Syberyjs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2105025" cy="3276600"/>
          </a:xfrm>
          <a:prstGeom prst="rect">
            <a:avLst/>
          </a:prstGeom>
          <a:noFill/>
        </p:spPr>
      </p:pic>
      <p:pic>
        <p:nvPicPr>
          <p:cNvPr id="26628" name="Obraz 28" descr="Pies, Szczeniak, Pula, Ładny, Lato, Portret, Zwierząt"/>
          <p:cNvPicPr>
            <a:picLocks noChangeAspect="1" noChangeArrowheads="1"/>
          </p:cNvPicPr>
          <p:nvPr/>
        </p:nvPicPr>
        <p:blipFill>
          <a:blip r:embed="rId4"/>
          <a:srcRect r="31058"/>
          <a:stretch>
            <a:fillRect/>
          </a:stretch>
        </p:blipFill>
        <p:spPr bwMode="auto">
          <a:xfrm>
            <a:off x="6429388" y="3071810"/>
            <a:ext cx="2357454" cy="2257425"/>
          </a:xfrm>
          <a:prstGeom prst="rect">
            <a:avLst/>
          </a:prstGeom>
          <a:noFill/>
        </p:spPr>
      </p:pic>
      <p:pic>
        <p:nvPicPr>
          <p:cNvPr id="26627" name="Obraz 31" descr="Labrador, Psi, Pi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571876"/>
            <a:ext cx="1866900" cy="2800350"/>
          </a:xfrm>
          <a:prstGeom prst="rect">
            <a:avLst/>
          </a:prstGeom>
          <a:noFill/>
        </p:spPr>
      </p:pic>
      <p:pic>
        <p:nvPicPr>
          <p:cNvPr id="26626" name="Obraz 34" descr="Pies, Yorkshire Terrier, Czujny Pi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571480"/>
            <a:ext cx="1990725" cy="2438400"/>
          </a:xfrm>
          <a:prstGeom prst="rect">
            <a:avLst/>
          </a:prstGeom>
          <a:noFill/>
        </p:spPr>
      </p:pic>
      <p:pic>
        <p:nvPicPr>
          <p:cNvPr id="26625" name="Obraz 37" descr="Zwierzęta, Zwierząt, Psów, Czarny, Brown, Pies, Traw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4143380"/>
            <a:ext cx="2247900" cy="2143125"/>
          </a:xfrm>
          <a:prstGeom prst="rect">
            <a:avLst/>
          </a:prstGeom>
          <a:noFill/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Picture 2" descr="Paw, Pióra, Wabiący, Wabik, Samiec, Pta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256"/>
            <a:ext cx="3434390" cy="2286016"/>
          </a:xfrm>
          <a:prstGeom prst="rect">
            <a:avLst/>
          </a:prstGeom>
          <a:noFill/>
        </p:spPr>
      </p:pic>
      <p:pic>
        <p:nvPicPr>
          <p:cNvPr id="5" name="Picture 2" descr="Kura, Kurczak, Ptak, Czarny, Stały, Zielony, Tra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714620"/>
            <a:ext cx="2071702" cy="2138531"/>
          </a:xfrm>
          <a:prstGeom prst="rect">
            <a:avLst/>
          </a:prstGeom>
          <a:noFill/>
        </p:spPr>
      </p:pic>
      <p:pic>
        <p:nvPicPr>
          <p:cNvPr id="6" name="Obraz 5" descr="Bocian, Wody, Zwierząt, Ptak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43" descr="Gołąb, Ptaki, Makro, Charakter, Ptak, Spacer, Piór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57166"/>
            <a:ext cx="2928926" cy="2009011"/>
          </a:xfrm>
          <a:prstGeom prst="rect">
            <a:avLst/>
          </a:prstGeom>
          <a:noFill/>
        </p:spPr>
      </p:pic>
      <p:pic>
        <p:nvPicPr>
          <p:cNvPr id="9" name="Obraz 8" descr="Gil, Finch, Ptak, Zwierząt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000240"/>
            <a:ext cx="221457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Mewa, Sea Gull, Frajer, Ptak, White, Siwy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5072074"/>
            <a:ext cx="2185096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7655" name="Obraz 73" descr="Robin, Ptak, Zwierzęta, Erithacus Rubecula, Piękne"/>
          <p:cNvPicPr>
            <a:picLocks noChangeAspect="1" noChangeArrowheads="1"/>
          </p:cNvPicPr>
          <p:nvPr/>
        </p:nvPicPr>
        <p:blipFill>
          <a:blip r:embed="rId2"/>
          <a:srcRect l="19104" t="13664" r="14264"/>
          <a:stretch>
            <a:fillRect/>
          </a:stretch>
        </p:blipFill>
        <p:spPr bwMode="auto">
          <a:xfrm>
            <a:off x="7072330" y="214290"/>
            <a:ext cx="1676400" cy="1628775"/>
          </a:xfrm>
          <a:prstGeom prst="rect">
            <a:avLst/>
          </a:prstGeom>
          <a:noFill/>
        </p:spPr>
      </p:pic>
      <p:pic>
        <p:nvPicPr>
          <p:cNvPr id="27654" name="Obraz 76" descr="Wróbel, Ptak, Ptaki"/>
          <p:cNvPicPr>
            <a:picLocks noChangeAspect="1" noChangeArrowheads="1"/>
          </p:cNvPicPr>
          <p:nvPr/>
        </p:nvPicPr>
        <p:blipFill>
          <a:blip r:embed="rId3"/>
          <a:srcRect l="8926" t="26321" r="26611" b="2161"/>
          <a:stretch>
            <a:fillRect/>
          </a:stretch>
        </p:blipFill>
        <p:spPr bwMode="auto">
          <a:xfrm>
            <a:off x="2928926" y="4643446"/>
            <a:ext cx="2809875" cy="2076450"/>
          </a:xfrm>
          <a:prstGeom prst="rect">
            <a:avLst/>
          </a:prstGeom>
          <a:noFill/>
        </p:spPr>
      </p:pic>
      <p:pic>
        <p:nvPicPr>
          <p:cNvPr id="27653" name="Obraz 79" descr="Mewa, Ptak, Pióro, Wody, Ocean, Mewy, Pacyfik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500042"/>
            <a:ext cx="2343150" cy="1752600"/>
          </a:xfrm>
          <a:prstGeom prst="rect">
            <a:avLst/>
          </a:prstGeom>
          <a:noFill/>
        </p:spPr>
      </p:pic>
      <p:pic>
        <p:nvPicPr>
          <p:cNvPr id="27652" name="Obraz 82" descr="Zwierząt, Ptak, Kaczka, Drobi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428868"/>
            <a:ext cx="2238375" cy="1676400"/>
          </a:xfrm>
          <a:prstGeom prst="rect">
            <a:avLst/>
          </a:prstGeom>
          <a:noFill/>
        </p:spPr>
      </p:pic>
      <p:pic>
        <p:nvPicPr>
          <p:cNvPr id="27651" name="Obraz 85" descr="Łabędź, Fareham Potoku, Ptak, Wod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714620"/>
            <a:ext cx="2628900" cy="1971675"/>
          </a:xfrm>
          <a:prstGeom prst="rect">
            <a:avLst/>
          </a:prstGeom>
          <a:noFill/>
        </p:spPr>
      </p:pic>
      <p:pic>
        <p:nvPicPr>
          <p:cNvPr id="27650" name="Obraz 88" descr="Bielik, Orzeł, Raptor, Orły, Mucha, Bird Of Prey, Pta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286256"/>
            <a:ext cx="2400300" cy="1600200"/>
          </a:xfrm>
          <a:prstGeom prst="rect">
            <a:avLst/>
          </a:prstGeom>
          <a:noFill/>
        </p:spPr>
      </p:pic>
      <p:pic>
        <p:nvPicPr>
          <p:cNvPr id="27649" name="Obraz 91" descr="Sowa, Ptak, Zwierząt, Puchacz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2" y="214290"/>
            <a:ext cx="2476500" cy="1647825"/>
          </a:xfrm>
          <a:prstGeom prst="rect">
            <a:avLst/>
          </a:prstGeom>
          <a:noFill/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Ptak, Różnych, Struś, Zwierząt, Szybko, Nogi, Pier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2210128" cy="3429024"/>
          </a:xfrm>
          <a:prstGeom prst="rect">
            <a:avLst/>
          </a:prstGeom>
          <a:noFill/>
        </p:spPr>
      </p:pic>
      <p:pic>
        <p:nvPicPr>
          <p:cNvPr id="5" name="Picture 2" descr="Turcja, Indyk Dziki, Meleagris Gallopavo, Wild Truthuh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14290"/>
            <a:ext cx="2357454" cy="3143272"/>
          </a:xfrm>
          <a:prstGeom prst="rect">
            <a:avLst/>
          </a:prstGeom>
          <a:noFill/>
        </p:spPr>
      </p:pic>
      <p:pic>
        <p:nvPicPr>
          <p:cNvPr id="6" name="Picture 2" descr="Kogut, Kran, Młotek, Kurczak, Kura, Gospodarstw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786190"/>
            <a:ext cx="2180864" cy="2638474"/>
          </a:xfrm>
          <a:prstGeom prst="rect">
            <a:avLst/>
          </a:prstGeom>
          <a:noFill/>
        </p:spPr>
      </p:pic>
      <p:pic>
        <p:nvPicPr>
          <p:cNvPr id="9" name="Picture 2" descr="Kaczka, Staw, Australijski Kaczka, Biały Kaczk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357694"/>
            <a:ext cx="3071834" cy="2054289"/>
          </a:xfrm>
          <a:prstGeom prst="rect">
            <a:avLst/>
          </a:prstGeom>
          <a:noFill/>
        </p:spPr>
      </p:pic>
      <p:pic>
        <p:nvPicPr>
          <p:cNvPr id="11" name="Obraz 10" descr="Blackbird, Kruk, Wrona, Zwierząt, Ptak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1357298"/>
            <a:ext cx="2434177" cy="158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52" descr="Gęś, Gęsi, Kaczki, Zwierząt, Charakter, Trawa, Kaczk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3929066"/>
            <a:ext cx="187524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Picture 8" descr="Mrówka, Pismire, Owad, Emmet, Owady Hymenoptero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000636"/>
            <a:ext cx="2857519" cy="1428760"/>
          </a:xfrm>
          <a:prstGeom prst="rect">
            <a:avLst/>
          </a:prstGeom>
          <a:noFill/>
        </p:spPr>
      </p:pic>
      <p:pic>
        <p:nvPicPr>
          <p:cNvPr id="5" name="Obraz 4" descr="Miód, Pszczoła, Mucha, Owad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714884"/>
            <a:ext cx="1928826" cy="134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Szerszeń, Wasp, Owad, Pszczoła, Brow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428604"/>
            <a:ext cx="1285884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Motyl, Pływające, Skrzydełka, Sztuka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428868"/>
            <a:ext cx="1643580" cy="146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Komar, Owad, Schnake, Latać, Zwierząt, Las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571480"/>
            <a:ext cx="192882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Obraz 58" descr="Calopteryx Splenderns, Owad, Dragon Fly, Liść, Rośli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214290"/>
            <a:ext cx="2724155" cy="1807496"/>
          </a:xfrm>
          <a:prstGeom prst="rect">
            <a:avLst/>
          </a:prstGeom>
          <a:noFill/>
        </p:spPr>
      </p:pic>
      <p:pic>
        <p:nvPicPr>
          <p:cNvPr id="8195" name="Obraz 61" descr="Zielony, Niebieski, Edukacyjny Film Animowany, Błędó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2714620"/>
            <a:ext cx="1433514" cy="1119933"/>
          </a:xfrm>
          <a:prstGeom prst="rect">
            <a:avLst/>
          </a:prstGeom>
          <a:noFill/>
        </p:spPr>
      </p:pic>
      <p:pic>
        <p:nvPicPr>
          <p:cNvPr id="8194" name="Obraz 64" descr="Biedronka, Zwierząt, Ulowy, Błędów, Owad, Szczęści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2357430"/>
            <a:ext cx="2209800" cy="2114550"/>
          </a:xfrm>
          <a:prstGeom prst="rect">
            <a:avLst/>
          </a:prstGeom>
          <a:noFill/>
        </p:spPr>
      </p:pic>
      <p:pic>
        <p:nvPicPr>
          <p:cNvPr id="8193" name="Obraz 67" descr="Pająk, Owad, Makro, Charakter, Poza, Cobweb"/>
          <p:cNvPicPr>
            <a:picLocks noChangeAspect="1" noChangeArrowheads="1"/>
          </p:cNvPicPr>
          <p:nvPr/>
        </p:nvPicPr>
        <p:blipFill>
          <a:blip r:embed="rId10"/>
          <a:srcRect l="12888" r="22971"/>
          <a:stretch>
            <a:fillRect/>
          </a:stretch>
        </p:blipFill>
        <p:spPr bwMode="auto">
          <a:xfrm>
            <a:off x="3500430" y="4286256"/>
            <a:ext cx="2085975" cy="215265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214546" y="1357298"/>
            <a:ext cx="6172200" cy="2053590"/>
          </a:xfrm>
        </p:spPr>
        <p:txBody>
          <a:bodyPr>
            <a:normAutofit/>
          </a:bodyPr>
          <a:lstStyle/>
          <a:p>
            <a:r>
              <a:rPr lang="pl-PL" sz="4400" dirty="0" smtClean="0"/>
              <a:t>Przepis na omlet</a:t>
            </a:r>
            <a:endParaRPr lang="pl-PL" sz="4400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146" name="Picture 2" descr="Żółty, Szczęśliwy, Jajko, Śniadanie, Stro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929066"/>
            <a:ext cx="302908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119</Words>
  <PresentationFormat>Pokaz na ekranie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Wykusz</vt:lpstr>
      <vt:lpstr>Lekcja multimedialna</vt:lpstr>
      <vt:lpstr>Slajd 2</vt:lpstr>
      <vt:lpstr>Slajd 3</vt:lpstr>
      <vt:lpstr>Slajd 4</vt:lpstr>
      <vt:lpstr>Slajd 5</vt:lpstr>
      <vt:lpstr>Slajd 6</vt:lpstr>
      <vt:lpstr>Slajd 7</vt:lpstr>
      <vt:lpstr>Slajd 8</vt:lpstr>
      <vt:lpstr>Przepis na omlet</vt:lpstr>
      <vt:lpstr>Krok 1</vt:lpstr>
      <vt:lpstr>Krok 2</vt:lpstr>
      <vt:lpstr>Krok 3</vt:lpstr>
      <vt:lpstr>Krok 4</vt:lpstr>
      <vt:lpstr>Slajd 14</vt:lpstr>
      <vt:lpstr>SMACZNEGO!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Lekcja multimedialna</dc:title>
  <dc:creator>Angelika</dc:creator>
  <cp:lastModifiedBy>Krzysztof</cp:lastModifiedBy>
  <cp:revision>37</cp:revision>
  <dcterms:created xsi:type="dcterms:W3CDTF">2013-11-03T19:18:04Z</dcterms:created>
  <dcterms:modified xsi:type="dcterms:W3CDTF">2014-02-14T16:08:57Z</dcterms:modified>
</cp:coreProperties>
</file>