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79" r:id="rId2"/>
    <p:sldId id="257" r:id="rId3"/>
    <p:sldId id="266" r:id="rId4"/>
    <p:sldId id="268" r:id="rId5"/>
    <p:sldId id="256" r:id="rId6"/>
    <p:sldId id="276" r:id="rId7"/>
    <p:sldId id="272" r:id="rId8"/>
    <p:sldId id="271" r:id="rId9"/>
    <p:sldId id="269" r:id="rId10"/>
    <p:sldId id="270" r:id="rId11"/>
    <p:sldId id="258" r:id="rId12"/>
    <p:sldId id="260" r:id="rId13"/>
    <p:sldId id="264" r:id="rId14"/>
    <p:sldId id="261" r:id="rId15"/>
    <p:sldId id="273" r:id="rId16"/>
  </p:sldIdLst>
  <p:sldSz cx="9144000" cy="6858000" type="screen4x3"/>
  <p:notesSz cx="6797675" cy="9926638"/>
  <p:defaultTextStyle>
    <a:defPPr>
      <a:defRPr lang="lt-L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0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CF0D0-30A3-42BF-85B2-3C1F9209FE5E}" type="datetimeFigureOut">
              <a:rPr lang="pl-PL" smtClean="0"/>
              <a:t>2015-10-22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C8837-7557-4200-8192-507951178FF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6057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43C7A-0CC4-4686-A76B-25C3BD8AF11C}" type="slidenum">
              <a:rPr lang="lt-LT"/>
              <a:pPr/>
              <a:t>‹#›</a:t>
            </a:fld>
            <a:endParaRPr lang="lt-LT"/>
          </a:p>
        </p:txBody>
      </p:sp>
    </p:spTree>
  </p:cSld>
  <p:clrMapOvr>
    <a:masterClrMapping/>
  </p:clrMapOvr>
  <p:transition spd="med" advClick="0" advTm="5000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71E0D-F174-460E-BCBC-09B45979FFC3}" type="slidenum">
              <a:rPr lang="lt-LT"/>
              <a:pPr/>
              <a:t>‹#›</a:t>
            </a:fld>
            <a:endParaRPr lang="lt-LT"/>
          </a:p>
        </p:txBody>
      </p:sp>
    </p:spTree>
  </p:cSld>
  <p:clrMapOvr>
    <a:masterClrMapping/>
  </p:clrMapOvr>
  <p:transition spd="med" advClick="0" advTm="500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108696-E77A-45DF-8B7D-D238077F66C0}" type="slidenum">
              <a:rPr lang="lt-LT"/>
              <a:pPr/>
              <a:t>‹#›</a:t>
            </a:fld>
            <a:endParaRPr lang="lt-LT"/>
          </a:p>
        </p:txBody>
      </p:sp>
    </p:spTree>
  </p:cSld>
  <p:clrMapOvr>
    <a:masterClrMapping/>
  </p:clrMapOvr>
  <p:transition spd="med" advClick="0" advTm="5000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988BF-D54E-4494-95C1-4F1C1D6C98A9}" type="slidenum">
              <a:rPr lang="lt-LT"/>
              <a:pPr/>
              <a:t>‹#›</a:t>
            </a:fld>
            <a:endParaRPr lang="lt-LT"/>
          </a:p>
        </p:txBody>
      </p:sp>
    </p:spTree>
  </p:cSld>
  <p:clrMapOvr>
    <a:masterClrMapping/>
  </p:clrMapOvr>
  <p:transition spd="med" advClick="0" advTm="5000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CEC76-481A-4DE0-81CF-EDC079AB8AC6}" type="slidenum">
              <a:rPr lang="lt-LT"/>
              <a:pPr/>
              <a:t>‹#›</a:t>
            </a:fld>
            <a:endParaRPr lang="lt-LT"/>
          </a:p>
        </p:txBody>
      </p:sp>
    </p:spTree>
  </p:cSld>
  <p:clrMapOvr>
    <a:masterClrMapping/>
  </p:clrMapOvr>
  <p:transition spd="med" advClick="0" advTm="5000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12C41-47AE-4981-B4D3-84F9241F450C}" type="slidenum">
              <a:rPr lang="lt-LT"/>
              <a:pPr/>
              <a:t>‹#›</a:t>
            </a:fld>
            <a:endParaRPr lang="lt-LT"/>
          </a:p>
        </p:txBody>
      </p:sp>
    </p:spTree>
  </p:cSld>
  <p:clrMapOvr>
    <a:masterClrMapping/>
  </p:clrMapOvr>
  <p:transition spd="med" advClick="0" advTm="500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8A3B7-0AAE-4017-97D8-E1D1F50269F3}" type="slidenum">
              <a:rPr lang="lt-LT"/>
              <a:pPr/>
              <a:t>‹#›</a:t>
            </a:fld>
            <a:endParaRPr lang="lt-LT"/>
          </a:p>
        </p:txBody>
      </p:sp>
    </p:spTree>
  </p:cSld>
  <p:clrMapOvr>
    <a:masterClrMapping/>
  </p:clrMapOvr>
  <p:transition spd="med" advClick="0" advTm="500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6797D-862A-4C76-B1CE-F5246BC50EAC}" type="slidenum">
              <a:rPr lang="lt-LT"/>
              <a:pPr/>
              <a:t>‹#›</a:t>
            </a:fld>
            <a:endParaRPr lang="lt-LT"/>
          </a:p>
        </p:txBody>
      </p:sp>
    </p:spTree>
  </p:cSld>
  <p:clrMapOvr>
    <a:masterClrMapping/>
  </p:clrMapOvr>
  <p:transition spd="med" advClick="0" advTm="500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CC070-4D18-4565-AEB8-0A37320A182C}" type="slidenum">
              <a:rPr lang="lt-LT"/>
              <a:pPr/>
              <a:t>‹#›</a:t>
            </a:fld>
            <a:endParaRPr lang="lt-LT"/>
          </a:p>
        </p:txBody>
      </p:sp>
    </p:spTree>
  </p:cSld>
  <p:clrMapOvr>
    <a:masterClrMapping/>
  </p:clrMapOvr>
  <p:transition spd="med" advClick="0" advTm="500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DB5E1-7846-4E55-8042-382CF011CA73}" type="slidenum">
              <a:rPr lang="lt-LT"/>
              <a:pPr/>
              <a:t>‹#›</a:t>
            </a:fld>
            <a:endParaRPr lang="lt-LT"/>
          </a:p>
        </p:txBody>
      </p:sp>
    </p:spTree>
  </p:cSld>
  <p:clrMapOvr>
    <a:masterClrMapping/>
  </p:clrMapOvr>
  <p:transition spd="med" advClick="0" advTm="5000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t-LT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76B0F-14DF-44B9-A77B-1C2C96527637}" type="slidenum">
              <a:rPr lang="lt-LT"/>
              <a:pPr/>
              <a:t>‹#›</a:t>
            </a:fld>
            <a:endParaRPr lang="lt-LT"/>
          </a:p>
        </p:txBody>
      </p:sp>
    </p:spTree>
  </p:cSld>
  <p:clrMapOvr>
    <a:masterClrMapping/>
  </p:clrMapOvr>
  <p:transition spd="med" advClick="0" advTm="5000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t-LT" smtClean="0"/>
              <a:t>Spustelėkite, jei norite keisite ruoš. pav. stilių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lt-L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lt-L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C02CA6-072D-441C-8537-9DFCBD10A92F}" type="slidenum">
              <a:rPr lang="lt-LT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5000">
    <p:cover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g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7173368" cy="1174434"/>
          </a:xfrm>
          <a:prstGeom prst="rect">
            <a:avLst/>
          </a:prstGeom>
        </p:spPr>
      </p:pic>
      <p:pic>
        <p:nvPicPr>
          <p:cNvPr id="3" name="Obraz 2" descr="d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4572008"/>
            <a:ext cx="7453169" cy="1811086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1442833" y="265987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W krainie wyobraźni</a:t>
            </a:r>
            <a:endParaRPr lang="pl-PL" b="1" dirty="0"/>
          </a:p>
        </p:txBody>
      </p:sp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peas-245030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286000" y="381000"/>
            <a:ext cx="4572000" cy="60960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pumpkins-228522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400175"/>
            <a:ext cx="6096000" cy="405765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strawberries-272812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400175"/>
            <a:ext cx="6096000" cy="405765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tomato-473764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543175" y="381000"/>
            <a:ext cx="4057650" cy="60960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vegetables-541727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352550"/>
            <a:ext cx="6096000" cy="41529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radishes-359031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apples-428075_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412776"/>
            <a:ext cx="6843246" cy="4544343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  <p:sndAc>
      <p:stSnd loop="1">
        <p:snd r:embed="rId2" name="GeorgeHarrisonGotMyMindSetOnYou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zawartości 5" descr="berry-210778_6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chinese-cabbage-320217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corn-501441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fruit-210104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green-214134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390650"/>
            <a:ext cx="6096000" cy="40767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kiwi-428080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404937"/>
            <a:ext cx="6096000" cy="4048125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range-15046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matytasis dizainas">
  <a:themeElements>
    <a:clrScheme name="Numatytasis dizaina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umatytasis dizaina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umatytasis dizaina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atytasis dizaina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atytasis dizaina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atytasis dizaina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atytasis dizaina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atytasis dizaina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atytasis dizaina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atytasis dizaina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atytasis dizaina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atytasis dizaina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atytasis dizaina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atytasis dizaina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</Words>
  <Application>Microsoft Office PowerPoint</Application>
  <PresentationFormat>Pokaz na ekranie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Numatytasis dizainas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Roma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Fruits et Légumes sculptés</dc:title>
  <dc:subject>Diaporama</dc:subject>
  <dc:creator>Roma</dc:creator>
  <dc:description>Titres, animations: G.G. </dc:description>
  <cp:lastModifiedBy>Karolina Mróz</cp:lastModifiedBy>
  <cp:revision>18</cp:revision>
  <cp:lastPrinted>2015-10-22T11:46:51Z</cp:lastPrinted>
  <dcterms:created xsi:type="dcterms:W3CDTF">2007-02-27T11:31:37Z</dcterms:created>
  <dcterms:modified xsi:type="dcterms:W3CDTF">2015-10-22T11:46:55Z</dcterms:modified>
  <cp:category>Divertissements</cp:category>
</cp:coreProperties>
</file>