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9"/>
  </p:notesMasterIdLst>
  <p:handoutMasterIdLst>
    <p:handoutMasterId r:id="rId20"/>
  </p:handoutMasterIdLst>
  <p:sldIdLst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71" r:id="rId13"/>
    <p:sldId id="265" r:id="rId14"/>
    <p:sldId id="266" r:id="rId15"/>
    <p:sldId id="268" r:id="rId16"/>
    <p:sldId id="270" r:id="rId17"/>
    <p:sldId id="272" r:id="rId1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0669" autoAdjust="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EE912C-8D3C-4522-B494-CAD84B924F53}" type="datetimeFigureOut">
              <a:rPr lang="pl-PL" smtClean="0"/>
              <a:t>2015-10-22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4248BE-1260-4481-94F8-795BF5C3AF3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66902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DEA10-DA68-4EBE-8673-CC68C925702A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BAD9D2-9A3E-45BD-940B-B1A4148C66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988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AD9D2-9A3E-45BD-940B-B1A4148C666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543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ED6C2-A0DA-45D2-8F5B-568687C3D82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32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E6C48-3050-4DE4-ABAD-8ECDA827089C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AA034-2318-482F-8C8F-1CCC67A252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54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E6C48-3050-4DE4-ABAD-8ECDA827089C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AA034-2318-482F-8C8F-1CCC67A252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3757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4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4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microsoft.com/office/2007/relationships/hdphoto" Target="../media/hdphoto1.wdp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4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go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642918"/>
            <a:ext cx="7173368" cy="1174434"/>
          </a:xfrm>
          <a:prstGeom prst="rect">
            <a:avLst/>
          </a:prstGeom>
        </p:spPr>
      </p:pic>
      <p:pic>
        <p:nvPicPr>
          <p:cNvPr id="3" name="Obraz 2" descr="do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4572008"/>
            <a:ext cx="7453169" cy="1811086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259632" y="314096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Nasze święto – Dzień Dziecka</a:t>
            </a:r>
            <a:endParaRPr lang="pl-PL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526792" y="-27384"/>
            <a:ext cx="20245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Polska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Obraz 11" descr="poland-162393_64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188640"/>
            <a:ext cx="2569604" cy="1710393"/>
          </a:xfrm>
          <a:prstGeom prst="rect">
            <a:avLst/>
          </a:prstGeom>
        </p:spPr>
      </p:pic>
      <p:pic>
        <p:nvPicPr>
          <p:cNvPr id="13" name="Obraz 12" descr="tatry-481777_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44008" y="4116633"/>
            <a:ext cx="3960440" cy="2741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 descr="warsaw-483587_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332656"/>
            <a:ext cx="34290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Obraz 14" descr="castle-325874_640.jpg"/>
          <p:cNvPicPr>
            <a:picLocks noChangeAspect="1"/>
          </p:cNvPicPr>
          <p:nvPr/>
        </p:nvPicPr>
        <p:blipFill>
          <a:blip r:embed="rId8" cstate="print"/>
          <a:srcRect t="23381" b="9184"/>
          <a:stretch>
            <a:fillRect/>
          </a:stretch>
        </p:blipFill>
        <p:spPr>
          <a:xfrm>
            <a:off x="3635896" y="1988840"/>
            <a:ext cx="4968552" cy="2230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rostokąt 9"/>
          <p:cNvSpPr/>
          <p:nvPr/>
        </p:nvSpPr>
        <p:spPr>
          <a:xfrm>
            <a:off x="3368704" y="-27384"/>
            <a:ext cx="23407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Niemcy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Obraz 12" descr="berlin-51058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980728"/>
            <a:ext cx="684076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 descr="brandenburg-gate-417890_640.jpg"/>
          <p:cNvPicPr>
            <a:picLocks noChangeAspect="1"/>
          </p:cNvPicPr>
          <p:nvPr/>
        </p:nvPicPr>
        <p:blipFill>
          <a:blip r:embed="rId6" cstate="print"/>
          <a:srcRect t="20912"/>
          <a:stretch>
            <a:fillRect/>
          </a:stretch>
        </p:blipFill>
        <p:spPr>
          <a:xfrm>
            <a:off x="323528" y="4077072"/>
            <a:ext cx="4655840" cy="2450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Obraz 14" descr="germany-518638_64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4581128"/>
            <a:ext cx="3108040" cy="186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>
            <a:off x="1187624" y="1124744"/>
            <a:ext cx="70567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Anglii zielone łąki,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wesołej Francji oświeca ziemię,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przez wielki, ciemny ocean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Ameryce rzuca promienie.</a:t>
            </a:r>
          </a:p>
          <a:p>
            <a:pPr algn="ctr"/>
            <a:endParaRPr lang="pl-PL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545835" y="-27384"/>
            <a:ext cx="1986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Anglia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Obraz 10" descr="stonehenge-101801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132385"/>
            <a:ext cx="4104456" cy="2725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 descr="telephone-box-450747_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548680"/>
            <a:ext cx="2748000" cy="27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union-jack-26119_64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332656"/>
            <a:ext cx="2309968" cy="1371544"/>
          </a:xfrm>
          <a:prstGeom prst="rect">
            <a:avLst/>
          </a:prstGeom>
        </p:spPr>
      </p:pic>
      <p:pic>
        <p:nvPicPr>
          <p:cNvPr id="10" name="Obraz 9" descr="architecture-2715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3528" y="1916832"/>
            <a:ext cx="5220072" cy="3474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411568" y="-27384"/>
            <a:ext cx="22549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Francja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Obraz 9" descr="arc-de-triomphe-517899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836712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Obraz 10" descr="eiffel-tower-417962_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8104" y="908720"/>
            <a:ext cx="3370608" cy="514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 descr="france-162295_640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2060848"/>
            <a:ext cx="2596345" cy="1728192"/>
          </a:xfrm>
          <a:prstGeom prst="rect">
            <a:avLst/>
          </a:prstGeom>
        </p:spPr>
      </p:pic>
      <p:pic>
        <p:nvPicPr>
          <p:cNvPr id="13" name="Obraz 12" descr="paris-361554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5536" y="3933056"/>
            <a:ext cx="3455979" cy="2591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159833" y="-27384"/>
            <a:ext cx="27584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Ameryka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Obraz 9" descr="flag-37712_64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332656"/>
            <a:ext cx="2774499" cy="1460947"/>
          </a:xfrm>
          <a:prstGeom prst="rect">
            <a:avLst/>
          </a:prstGeom>
        </p:spPr>
      </p:pic>
      <p:pic>
        <p:nvPicPr>
          <p:cNvPr id="11" name="Obraz 10" descr="capitol-516065_640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39952" y="2060848"/>
            <a:ext cx="3240360" cy="2430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 descr="new-york-587132_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79712" y="4829175"/>
            <a:ext cx="6096000" cy="202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statue-of-liberty-500700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260648"/>
            <a:ext cx="2875820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>
            <a:off x="683568" y="1564337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znów przez drugi ocean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Japonię odwiedza słońce,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wszędzie, gdzie błyśnie, tam ujrzy dzieci do szkoły idące.</a:t>
            </a:r>
            <a:endParaRPr lang="pl-PL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681702" y="785794"/>
            <a:ext cx="73386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Poranek na kuli ziemskiej </a:t>
            </a:r>
          </a:p>
          <a:p>
            <a:pPr algn="ctr"/>
            <a:r>
              <a:rPr lang="pl-PL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					</a:t>
            </a:r>
            <a:r>
              <a:rPr lang="pl-PL" sz="2400" dirty="0" smtClean="0"/>
              <a:t>Bogdan </a:t>
            </a:r>
            <a:r>
              <a:rPr lang="pl-PL" sz="2400" dirty="0" err="1" smtClean="0"/>
              <a:t>Ostromęcki</a:t>
            </a:r>
            <a:endParaRPr lang="pl-PL" sz="24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Obraz 7" descr="earth-11015_640.jpg"/>
          <p:cNvPicPr>
            <a:picLocks noChangeAspect="1"/>
          </p:cNvPicPr>
          <p:nvPr/>
        </p:nvPicPr>
        <p:blipFill>
          <a:blip r:embed="rId3" cstate="print"/>
          <a:srcRect l="8808" t="5113" r="3962" b="8657"/>
          <a:stretch>
            <a:fillRect/>
          </a:stretch>
        </p:blipFill>
        <p:spPr>
          <a:xfrm>
            <a:off x="2627784" y="2564904"/>
            <a:ext cx="3600400" cy="3650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ole tekstowe 6"/>
          <p:cNvSpPr txBox="1"/>
          <p:nvPr/>
        </p:nvSpPr>
        <p:spPr>
          <a:xfrm>
            <a:off x="971600" y="1484784"/>
            <a:ext cx="70567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dalekiej wiosce, w Japonii,              gdzie z morza wznosi się słońce,                              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idą dzieci do szkoły                                                       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z gałązką wiśni kwitnącej.                                           </a:t>
            </a:r>
          </a:p>
          <a:p>
            <a:pPr algn="ctr"/>
            <a:endParaRPr lang="pl-PL" sz="2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347864" y="-27384"/>
            <a:ext cx="2382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Japonia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Obraz 9" descr="12-10-18-182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584" y="980728"/>
            <a:ext cx="4176464" cy="251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Obraz 11" descr="japan-162328_64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64088" y="4365104"/>
            <a:ext cx="3348001" cy="2228513"/>
          </a:xfrm>
          <a:prstGeom prst="rect">
            <a:avLst/>
          </a:prstGeom>
        </p:spPr>
      </p:pic>
      <p:pic>
        <p:nvPicPr>
          <p:cNvPr id="13" name="Obraz 12" descr="mandulavirag-105337_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95537" y="4180994"/>
            <a:ext cx="1584176" cy="2379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 descr="women-499337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28184" y="476672"/>
            <a:ext cx="2434074" cy="3674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Obraz 14" descr="plate-462023_64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43808" y="4149080"/>
            <a:ext cx="1572965" cy="2391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ole tekstowe 7"/>
          <p:cNvSpPr txBox="1"/>
          <p:nvPr/>
        </p:nvSpPr>
        <p:spPr>
          <a:xfrm>
            <a:off x="683568" y="1564337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Obraca się kula ziemska,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blask słońca wciąż płynie dalej,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pada na Indie i Chiny   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radzieckie ludy i kraje.</a:t>
            </a:r>
            <a:endParaRPr lang="pl-PL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723768" y="-27384"/>
            <a:ext cx="1630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Indie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Obraz 9" descr="india-162319_64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188640"/>
            <a:ext cx="2290733" cy="1524769"/>
          </a:xfrm>
          <a:prstGeom prst="rect">
            <a:avLst/>
          </a:prstGeom>
        </p:spPr>
      </p:pic>
      <p:pic>
        <p:nvPicPr>
          <p:cNvPr id="11" name="Obraz 10" descr="color-300343_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0" y="4581128"/>
            <a:ext cx="3168352" cy="2118835"/>
          </a:xfrm>
          <a:prstGeom prst="rect">
            <a:avLst/>
          </a:prstGeom>
        </p:spPr>
      </p:pic>
      <p:pic>
        <p:nvPicPr>
          <p:cNvPr id="12" name="Obraz 11" descr="indian-woman-416811_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1520" y="188640"/>
            <a:ext cx="3145174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taj-mahal-4378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80112" y="2033464"/>
            <a:ext cx="3419872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648267" y="-27384"/>
            <a:ext cx="17815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Chiny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Obraz 9" descr="child-579011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05486">
            <a:off x="323528" y="3284984"/>
            <a:ext cx="2358008" cy="3144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Obraz 10" descr="china-160480_64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536" y="188640"/>
            <a:ext cx="2499393" cy="1667564"/>
          </a:xfrm>
          <a:prstGeom prst="rect">
            <a:avLst/>
          </a:prstGeom>
        </p:spPr>
      </p:pic>
      <p:pic>
        <p:nvPicPr>
          <p:cNvPr id="12" name="Obraz 11" descr="china-red-424993_640.jpg"/>
          <p:cNvPicPr>
            <a:picLocks noChangeAspect="1"/>
          </p:cNvPicPr>
          <p:nvPr/>
        </p:nvPicPr>
        <p:blipFill>
          <a:blip r:embed="rId7" cstate="print"/>
          <a:srcRect r="13901"/>
          <a:stretch>
            <a:fillRect/>
          </a:stretch>
        </p:blipFill>
        <p:spPr>
          <a:xfrm>
            <a:off x="2627784" y="2060848"/>
            <a:ext cx="280831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great-wall-of-china-393635_6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52120" y="980728"/>
            <a:ext cx="3273828" cy="4797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/>
          <p:cNvSpPr/>
          <p:nvPr/>
        </p:nvSpPr>
        <p:spPr>
          <a:xfrm>
            <a:off x="3675357" y="-27384"/>
            <a:ext cx="17273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Rosja</a:t>
            </a:r>
            <a:endParaRPr lang="pl-PL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" name="Obraz 10" descr="building-69773_6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1920" y="980728"/>
            <a:ext cx="4346172" cy="2892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 descr="kremlin-170665_64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332656"/>
            <a:ext cx="2880320" cy="432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 descr="matryoshka-514702_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315483" y="3501008"/>
            <a:ext cx="2828517" cy="3203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Obraz 13" descr="russia-162400_64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87624" y="4941168"/>
            <a:ext cx="2598000" cy="172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trans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3175"/>
            <a:ext cx="9156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1"/>
          <p:cNvSpPr/>
          <p:nvPr/>
        </p:nvSpPr>
        <p:spPr>
          <a:xfrm>
            <a:off x="0" y="4137975"/>
            <a:ext cx="9144000" cy="2022372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  <a:gd name="connsiteX0" fmla="*/ 0 w 9144000"/>
              <a:gd name="connsiteY0" fmla="*/ 277732 h 2273737"/>
              <a:gd name="connsiteX1" fmla="*/ 9144000 w 9144000"/>
              <a:gd name="connsiteY1" fmla="*/ 506332 h 2273737"/>
              <a:gd name="connsiteX2" fmla="*/ 9124950 w 9144000"/>
              <a:gd name="connsiteY2" fmla="*/ 1877932 h 2273737"/>
              <a:gd name="connsiteX3" fmla="*/ 0 w 9144000"/>
              <a:gd name="connsiteY3" fmla="*/ 830182 h 2273737"/>
              <a:gd name="connsiteX4" fmla="*/ 0 w 9144000"/>
              <a:gd name="connsiteY4" fmla="*/ 277732 h 2273737"/>
              <a:gd name="connsiteX0" fmla="*/ 0 w 9124950"/>
              <a:gd name="connsiteY0" fmla="*/ 762000 h 2758005"/>
              <a:gd name="connsiteX1" fmla="*/ 9124950 w 9124950"/>
              <a:gd name="connsiteY1" fmla="*/ 0 h 2758005"/>
              <a:gd name="connsiteX2" fmla="*/ 9124950 w 9124950"/>
              <a:gd name="connsiteY2" fmla="*/ 2362200 h 2758005"/>
              <a:gd name="connsiteX3" fmla="*/ 0 w 9124950"/>
              <a:gd name="connsiteY3" fmla="*/ 1314450 h 2758005"/>
              <a:gd name="connsiteX4" fmla="*/ 0 w 9124950"/>
              <a:gd name="connsiteY4" fmla="*/ 762000 h 2758005"/>
              <a:gd name="connsiteX0" fmla="*/ 0 w 9124950"/>
              <a:gd name="connsiteY0" fmla="*/ 762000 h 1971730"/>
              <a:gd name="connsiteX1" fmla="*/ 9124950 w 9124950"/>
              <a:gd name="connsiteY1" fmla="*/ 0 h 1971730"/>
              <a:gd name="connsiteX2" fmla="*/ 9124950 w 9124950"/>
              <a:gd name="connsiteY2" fmla="*/ 1447800 h 1971730"/>
              <a:gd name="connsiteX3" fmla="*/ 0 w 9124950"/>
              <a:gd name="connsiteY3" fmla="*/ 1314450 h 1971730"/>
              <a:gd name="connsiteX4" fmla="*/ 0 w 9124950"/>
              <a:gd name="connsiteY4" fmla="*/ 762000 h 1971730"/>
              <a:gd name="connsiteX0" fmla="*/ 0 w 9124950"/>
              <a:gd name="connsiteY0" fmla="*/ 762000 h 2022372"/>
              <a:gd name="connsiteX1" fmla="*/ 9124950 w 9124950"/>
              <a:gd name="connsiteY1" fmla="*/ 0 h 2022372"/>
              <a:gd name="connsiteX2" fmla="*/ 9124950 w 9124950"/>
              <a:gd name="connsiteY2" fmla="*/ 1447800 h 2022372"/>
              <a:gd name="connsiteX3" fmla="*/ 0 w 9124950"/>
              <a:gd name="connsiteY3" fmla="*/ 1562100 h 2022372"/>
              <a:gd name="connsiteX4" fmla="*/ 0 w 9124950"/>
              <a:gd name="connsiteY4" fmla="*/ 762000 h 2022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4950" h="2022372">
                <a:moveTo>
                  <a:pt x="0" y="762000"/>
                </a:moveTo>
                <a:cubicBezTo>
                  <a:pt x="4152900" y="-361950"/>
                  <a:pt x="5924550" y="1390650"/>
                  <a:pt x="9124950" y="0"/>
                </a:cubicBezTo>
                <a:lnTo>
                  <a:pt x="9124950" y="1447800"/>
                </a:lnTo>
                <a:cubicBezTo>
                  <a:pt x="6883400" y="2857500"/>
                  <a:pt x="3041650" y="1181100"/>
                  <a:pt x="0" y="15621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2"/>
          <p:cNvSpPr/>
          <p:nvPr/>
        </p:nvSpPr>
        <p:spPr>
          <a:xfrm>
            <a:off x="0" y="4419600"/>
            <a:ext cx="9144000" cy="2065808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3"/>
          <p:cNvSpPr/>
          <p:nvPr/>
        </p:nvSpPr>
        <p:spPr>
          <a:xfrm flipH="1">
            <a:off x="0" y="5203808"/>
            <a:ext cx="9144000" cy="648094"/>
          </a:xfrm>
          <a:custGeom>
            <a:avLst/>
            <a:gdLst>
              <a:gd name="connsiteX0" fmla="*/ 0 w 9144000"/>
              <a:gd name="connsiteY0" fmla="*/ 0 h 2514600"/>
              <a:gd name="connsiteX1" fmla="*/ 9144000 w 9144000"/>
              <a:gd name="connsiteY1" fmla="*/ 0 h 2514600"/>
              <a:gd name="connsiteX2" fmla="*/ 9144000 w 9144000"/>
              <a:gd name="connsiteY2" fmla="*/ 2514600 h 2514600"/>
              <a:gd name="connsiteX3" fmla="*/ 0 w 9144000"/>
              <a:gd name="connsiteY3" fmla="*/ 2514600 h 2514600"/>
              <a:gd name="connsiteX4" fmla="*/ 0 w 9144000"/>
              <a:gd name="connsiteY4" fmla="*/ 0 h 2514600"/>
              <a:gd name="connsiteX0" fmla="*/ 0 w 9144000"/>
              <a:gd name="connsiteY0" fmla="*/ 499533 h 3014133"/>
              <a:gd name="connsiteX1" fmla="*/ 9144000 w 9144000"/>
              <a:gd name="connsiteY1" fmla="*/ 499533 h 3014133"/>
              <a:gd name="connsiteX2" fmla="*/ 9144000 w 9144000"/>
              <a:gd name="connsiteY2" fmla="*/ 3014133 h 3014133"/>
              <a:gd name="connsiteX3" fmla="*/ 0 w 9144000"/>
              <a:gd name="connsiteY3" fmla="*/ 3014133 h 3014133"/>
              <a:gd name="connsiteX4" fmla="*/ 0 w 9144000"/>
              <a:gd name="connsiteY4" fmla="*/ 499533 h 301413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44000 w 9144000"/>
              <a:gd name="connsiteY2" fmla="*/ 2813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813003"/>
              <a:gd name="connsiteX1" fmla="*/ 9144000 w 9144000"/>
              <a:gd name="connsiteY1" fmla="*/ 298403 h 2813003"/>
              <a:gd name="connsiteX2" fmla="*/ 9124950 w 9144000"/>
              <a:gd name="connsiteY2" fmla="*/ 1670003 h 2813003"/>
              <a:gd name="connsiteX3" fmla="*/ 0 w 9144000"/>
              <a:gd name="connsiteY3" fmla="*/ 2813003 h 2813003"/>
              <a:gd name="connsiteX4" fmla="*/ 0 w 9144000"/>
              <a:gd name="connsiteY4" fmla="*/ 298403 h 2813003"/>
              <a:gd name="connsiteX0" fmla="*/ 0 w 9144000"/>
              <a:gd name="connsiteY0" fmla="*/ 298403 h 2071937"/>
              <a:gd name="connsiteX1" fmla="*/ 9144000 w 9144000"/>
              <a:gd name="connsiteY1" fmla="*/ 298403 h 2071937"/>
              <a:gd name="connsiteX2" fmla="*/ 9124950 w 9144000"/>
              <a:gd name="connsiteY2" fmla="*/ 1670003 h 2071937"/>
              <a:gd name="connsiteX3" fmla="*/ 19050 w 9144000"/>
              <a:gd name="connsiteY3" fmla="*/ 679403 h 2071937"/>
              <a:gd name="connsiteX4" fmla="*/ 0 w 9144000"/>
              <a:gd name="connsiteY4" fmla="*/ 298403 h 2071937"/>
              <a:gd name="connsiteX0" fmla="*/ 0 w 9144000"/>
              <a:gd name="connsiteY0" fmla="*/ 298403 h 2065808"/>
              <a:gd name="connsiteX1" fmla="*/ 9144000 w 9144000"/>
              <a:gd name="connsiteY1" fmla="*/ 298403 h 2065808"/>
              <a:gd name="connsiteX2" fmla="*/ 9124950 w 9144000"/>
              <a:gd name="connsiteY2" fmla="*/ 1670003 h 2065808"/>
              <a:gd name="connsiteX3" fmla="*/ 0 w 9144000"/>
              <a:gd name="connsiteY3" fmla="*/ 622253 h 2065808"/>
              <a:gd name="connsiteX4" fmla="*/ 0 w 9144000"/>
              <a:gd name="connsiteY4" fmla="*/ 298403 h 2065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2065808">
                <a:moveTo>
                  <a:pt x="0" y="298403"/>
                </a:moveTo>
                <a:cubicBezTo>
                  <a:pt x="4152900" y="-825547"/>
                  <a:pt x="5943600" y="1689053"/>
                  <a:pt x="9144000" y="298403"/>
                </a:cubicBezTo>
                <a:lnTo>
                  <a:pt x="9124950" y="1670003"/>
                </a:lnTo>
                <a:cubicBezTo>
                  <a:pt x="6883400" y="3079703"/>
                  <a:pt x="3041650" y="241253"/>
                  <a:pt x="0" y="622253"/>
                </a:cubicBezTo>
                <a:lnTo>
                  <a:pt x="0" y="298403"/>
                </a:lnTo>
                <a:close/>
              </a:path>
            </a:pathLst>
          </a:custGeom>
          <a:solidFill>
            <a:srgbClr val="00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ole tekstowe 6"/>
          <p:cNvSpPr txBox="1"/>
          <p:nvPr/>
        </p:nvSpPr>
        <p:spPr>
          <a:xfrm>
            <a:off x="1475656" y="1196752"/>
            <a:ext cx="626469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Nad Polską potem słońce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zabłyśnie jak złota róża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dalej za odrą odwiedzi</a:t>
            </a:r>
          </a:p>
          <a:p>
            <a:pPr algn="ctr"/>
            <a:r>
              <a:rPr lang="pl-PL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niemieckie równiny i wzgórza</a:t>
            </a:r>
            <a:endParaRPr lang="pl-PL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835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TS10188143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2284A95-8C2F-4CD8-A20A-545206117E4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138</Words>
  <Application>Microsoft Office PowerPoint</Application>
  <PresentationFormat>Pokaz na ekranie (4:3)</PresentationFormat>
  <Paragraphs>46</Paragraphs>
  <Slides>16</Slides>
  <Notes>16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TS101881432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2013-11-14T19:16:46Z</dcterms:created>
  <dcterms:modified xsi:type="dcterms:W3CDTF">2015-10-22T11:19:15Z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TC018814329991</vt:lpwstr>
  </property>
</Properties>
</file>