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809" r:id="rId2"/>
    <p:sldMasterId id="2147483672" r:id="rId3"/>
    <p:sldMasterId id="2147483812" r:id="rId4"/>
  </p:sldMasterIdLst>
  <p:notesMasterIdLst>
    <p:notesMasterId r:id="rId9"/>
  </p:notesMasterIdLst>
  <p:handoutMasterIdLst>
    <p:handoutMasterId r:id="rId10"/>
  </p:handoutMasterIdLst>
  <p:sldIdLst>
    <p:sldId id="273" r:id="rId5"/>
    <p:sldId id="272" r:id="rId6"/>
    <p:sldId id="256" r:id="rId7"/>
    <p:sldId id="277" r:id="rId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0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 snapToObjects="1" showGuides="1">
      <p:cViewPr>
        <p:scale>
          <a:sx n="75" d="100"/>
          <a:sy n="75" d="100"/>
        </p:scale>
        <p:origin x="-93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8" d="100"/>
          <a:sy n="78" d="100"/>
        </p:scale>
        <p:origin x="-20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A6DA6-7217-4CCE-A757-487A31DCEC7E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D4F89-4D6E-4213-9ED0-E3BF70C4903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5D330CB-56C7-4B6B-9FC2-BF9BF09365E2}" type="datetimeFigureOut">
              <a:rPr lang="pl-PL"/>
              <a:pPr>
                <a:defRPr/>
              </a:pPr>
              <a:t>2013-02-12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dirty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1AD7D3-0CBB-4500-9E3C-649D31F0B3C0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i="1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4"/>
          </p:nvPr>
        </p:nvSpPr>
        <p:spPr>
          <a:xfrm>
            <a:off x="7686675" y="6245225"/>
            <a:ext cx="1222375" cy="476250"/>
          </a:xfrm>
          <a:prstGeom prst="rect">
            <a:avLst/>
          </a:prstGeom>
        </p:spPr>
        <p:txBody>
          <a:bodyPr lIns="83969" tIns="41985" rIns="83969" bIns="41985"/>
          <a:lstStyle>
            <a:lvl1pPr algn="r">
              <a:defRPr sz="1800">
                <a:solidFill>
                  <a:srgbClr val="9AAB1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D22879-66A8-4B88-BE6A-0671AC7C6E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tekstu 14"/>
          <p:cNvSpPr>
            <a:spLocks noGrp="1"/>
          </p:cNvSpPr>
          <p:nvPr>
            <p:ph type="body" sz="quarter" idx="13"/>
          </p:nvPr>
        </p:nvSpPr>
        <p:spPr>
          <a:xfrm>
            <a:off x="1011115" y="2500323"/>
            <a:ext cx="7187712" cy="3714759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1pPr>
            <a:lvl2pP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2pPr>
            <a:lvl3pP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3pPr>
            <a:lvl4pP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4pPr>
            <a:lvl5pPr>
              <a:buFont typeface="Arial" pitchFamily="34" charset="0"/>
              <a:buChar char="•"/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16" name="Tytuł 1"/>
          <p:cNvSpPr>
            <a:spLocks noGrp="1"/>
          </p:cNvSpPr>
          <p:nvPr>
            <p:ph type="title"/>
          </p:nvPr>
        </p:nvSpPr>
        <p:spPr>
          <a:xfrm>
            <a:off x="457472" y="1262644"/>
            <a:ext cx="8229057" cy="1094803"/>
          </a:xfrm>
          <a:prstGeom prst="rect">
            <a:avLst/>
          </a:prstGeom>
        </p:spPr>
        <p:txBody>
          <a:bodyPr/>
          <a:lstStyle>
            <a:lvl1pPr algn="ctr">
              <a:defRPr sz="4000" b="1" i="1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11" name="Symbol zastępczy numeru slajdu 3"/>
          <p:cNvSpPr>
            <a:spLocks noGrp="1"/>
          </p:cNvSpPr>
          <p:nvPr>
            <p:ph type="sldNum" sz="quarter" idx="14"/>
          </p:nvPr>
        </p:nvSpPr>
        <p:spPr>
          <a:xfrm>
            <a:off x="7686675" y="6245225"/>
            <a:ext cx="1222375" cy="476250"/>
          </a:xfrm>
          <a:prstGeom prst="rect">
            <a:avLst/>
          </a:prstGeom>
        </p:spPr>
        <p:txBody>
          <a:bodyPr lIns="83969" tIns="41985" rIns="83969" bIns="41985"/>
          <a:lstStyle>
            <a:lvl1pPr algn="r">
              <a:defRPr sz="1800">
                <a:solidFill>
                  <a:srgbClr val="9AAB1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D22879-66A8-4B88-BE6A-0671AC7C6E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472" y="1285877"/>
            <a:ext cx="8229057" cy="1094803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0"/>
          </p:nvPr>
        </p:nvSpPr>
        <p:spPr>
          <a:xfrm>
            <a:off x="879205" y="2643209"/>
            <a:ext cx="7055853" cy="37861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8" name="Symbol zastępczy numeru slajdu 3"/>
          <p:cNvSpPr>
            <a:spLocks noGrp="1"/>
          </p:cNvSpPr>
          <p:nvPr>
            <p:ph type="sldNum" sz="quarter" idx="14"/>
          </p:nvPr>
        </p:nvSpPr>
        <p:spPr>
          <a:xfrm>
            <a:off x="7686675" y="6245225"/>
            <a:ext cx="1222375" cy="476250"/>
          </a:xfrm>
          <a:prstGeom prst="rect">
            <a:avLst/>
          </a:prstGeom>
        </p:spPr>
        <p:txBody>
          <a:bodyPr lIns="83969" tIns="41985" rIns="83969" bIns="41985"/>
          <a:lstStyle>
            <a:lvl1pPr algn="r">
              <a:defRPr sz="1800">
                <a:solidFill>
                  <a:srgbClr val="9AAB1D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4D22879-66A8-4B88-BE6A-0671AC7C6EA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576064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FFC000"/>
                </a:solidFill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 b="1" i="1">
                <a:latin typeface="Trebuchet MS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143000"/>
          </a:xfrm>
        </p:spPr>
        <p:txBody>
          <a:bodyPr>
            <a:normAutofit/>
          </a:bodyPr>
          <a:lstStyle>
            <a:lvl1pPr>
              <a:defRPr sz="4000">
                <a:latin typeface="Trebuchet MS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214430"/>
            <a:ext cx="8229600" cy="1143000"/>
          </a:xfrm>
        </p:spPr>
        <p:txBody>
          <a:bodyPr>
            <a:normAutofit/>
          </a:bodyPr>
          <a:lstStyle>
            <a:lvl1pPr>
              <a:defRPr sz="4000" b="1">
                <a:latin typeface="Trebuchet MS" pitchFamily="34" charset="0"/>
              </a:defRPr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az 18" descr="slajd 1 kopia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44091"/>
            <a:ext cx="9144000" cy="6830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5pPr>
      <a:lvl6pPr marL="41984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839694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259540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67938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1414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0558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47680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6652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16498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3634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84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69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954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938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923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9081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892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877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slajd 2 kopia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24"/>
            <a:ext cx="9144000" cy="6830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5pPr>
      <a:lvl6pPr marL="41984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839694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259540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67938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1414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0558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47680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6652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16498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3634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84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69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954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938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923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9081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892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877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ymbol zastępczy numeru slajdu 13"/>
          <p:cNvSpPr>
            <a:spLocks noGrp="1"/>
          </p:cNvSpPr>
          <p:nvPr>
            <p:ph type="sldNum" sz="quarter" idx="4"/>
          </p:nvPr>
        </p:nvSpPr>
        <p:spPr>
          <a:xfrm>
            <a:off x="8143900" y="6356350"/>
            <a:ext cx="7858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1">
                <a:solidFill>
                  <a:srgbClr val="0070C0"/>
                </a:solidFill>
                <a:latin typeface="+mj-lt"/>
              </a:defRPr>
            </a:lvl1pPr>
          </a:lstStyle>
          <a:p>
            <a:fld id="{231DC397-6B19-43B7-B85B-DC401EFA889B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15" name="Obraz 14" descr="slajd 3 kopia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-24"/>
            <a:ext cx="9144000" cy="6830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800" r:id="rId2"/>
    <p:sldLayoutId id="2147483801" r:id="rId3"/>
    <p:sldLayoutId id="2147483783" r:id="rId4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Arial" charset="0"/>
        </a:defRPr>
      </a:lvl5pPr>
      <a:lvl6pPr marL="41984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839694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259540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679387" algn="ctr" defTabSz="91404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4163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2pPr>
      <a:lvl3pPr marL="11414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600200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4pPr>
      <a:lvl5pPr marL="2055813" indent="-228600" algn="l" defTabSz="912813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5pPr>
      <a:lvl6pPr marL="247680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96652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16498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36345" indent="-228875" algn="l" defTabSz="914042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1984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3969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59540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7938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09923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19081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38927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58774" algn="l" defTabSz="839694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BF730-6A2C-4624-9E22-CD6917C10D93}" type="datetimeFigureOut">
              <a:rPr lang="pl-PL" smtClean="0"/>
              <a:pPr/>
              <a:t>2013-02-12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D8280-FFD9-4712-A3B9-7772FF6F1A0D}" type="slidenum">
              <a:rPr lang="pl-PL" smtClean="0"/>
              <a:pPr/>
              <a:t>‹#›</a:t>
            </a:fld>
            <a:endParaRPr lang="pl-PL"/>
          </a:p>
        </p:txBody>
      </p:sp>
      <p:pic>
        <p:nvPicPr>
          <p:cNvPr id="8" name="Obraz 7" descr="slajd 3 kopia.jp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0" y="-24"/>
            <a:ext cx="9144000" cy="6830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8" r:id="rId3"/>
    <p:sldLayoutId id="2147483815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ctrTitle"/>
          </p:nvPr>
        </p:nvSpPr>
        <p:spPr>
          <a:xfrm>
            <a:off x="684213" y="1428736"/>
            <a:ext cx="7772400" cy="863600"/>
          </a:xfrm>
        </p:spPr>
        <p:txBody>
          <a:bodyPr lIns="91440" tIns="45720" rIns="91440" bIns="45720" anchor="t"/>
          <a:lstStyle/>
          <a:p>
            <a:pPr eaLnBrk="1" hangingPunct="1"/>
            <a:r>
              <a:rPr lang="pl-PL" sz="4000" dirty="0" smtClean="0"/>
              <a:t>Plan prezentacji</a:t>
            </a:r>
          </a:p>
        </p:txBody>
      </p:sp>
      <p:sp>
        <p:nvSpPr>
          <p:cNvPr id="14339" name="Podtytuł 2"/>
          <p:cNvSpPr>
            <a:spLocks noGrp="1"/>
          </p:cNvSpPr>
          <p:nvPr>
            <p:ph type="subTitle" idx="1"/>
          </p:nvPr>
        </p:nvSpPr>
        <p:spPr>
          <a:xfrm>
            <a:off x="1258888" y="3000372"/>
            <a:ext cx="7129462" cy="3021016"/>
          </a:xfrm>
        </p:spPr>
        <p:txBody>
          <a:bodyPr/>
          <a:lstStyle/>
          <a:p>
            <a:pPr marL="457200" indent="-457200" algn="l" eaLnBrk="1" hangingPunct="1">
              <a:buFontTx/>
              <a:buAutoNum type="arabicPeriod"/>
            </a:pPr>
            <a:r>
              <a:rPr lang="pl-PL" dirty="0" smtClean="0">
                <a:solidFill>
                  <a:srgbClr val="898989"/>
                </a:solidFill>
              </a:rPr>
              <a:t>Warsztaty metodyczne</a:t>
            </a:r>
          </a:p>
          <a:p>
            <a:pPr marL="457200" indent="-457200" algn="l" eaLnBrk="1" hangingPunct="1">
              <a:buFontTx/>
              <a:buAutoNum type="arabicPeriod"/>
            </a:pPr>
            <a:r>
              <a:rPr lang="pl-PL" dirty="0" smtClean="0">
                <a:solidFill>
                  <a:srgbClr val="898989"/>
                </a:solidFill>
              </a:rPr>
              <a:t>Warsztaty upowszechniające</a:t>
            </a:r>
          </a:p>
          <a:p>
            <a:pPr marL="457200" indent="-457200" algn="l" eaLnBrk="1" hangingPunct="1">
              <a:buFontTx/>
              <a:buAutoNum type="arabicPeriod"/>
            </a:pPr>
            <a:r>
              <a:rPr lang="pl-PL" dirty="0" smtClean="0">
                <a:solidFill>
                  <a:srgbClr val="898989"/>
                </a:solidFill>
              </a:rPr>
              <a:t>Konferencja metodyczna</a:t>
            </a:r>
          </a:p>
          <a:p>
            <a:pPr marL="457200" indent="-457200" algn="l" eaLnBrk="1" hangingPunct="1">
              <a:buFontTx/>
              <a:buAutoNum type="arabicPeriod"/>
            </a:pPr>
            <a:r>
              <a:rPr lang="pl-PL" dirty="0" smtClean="0">
                <a:solidFill>
                  <a:srgbClr val="898989"/>
                </a:solidFill>
              </a:rPr>
              <a:t>Konferencja podsumowująca</a:t>
            </a:r>
          </a:p>
          <a:p>
            <a:pPr marL="457200" indent="-457200" algn="l" eaLnBrk="1" hangingPunct="1"/>
            <a:endParaRPr lang="pl-PL" dirty="0" smtClean="0">
              <a:solidFill>
                <a:srgbClr val="898989"/>
              </a:solidFill>
            </a:endParaRPr>
          </a:p>
          <a:p>
            <a:pPr marL="457200" indent="-457200" algn="l" eaLnBrk="1" hangingPunct="1">
              <a:buFontTx/>
              <a:buAutoNum type="arabicPeriod"/>
            </a:pPr>
            <a:endParaRPr lang="pl-PL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o1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o2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— klasyczny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o3">
  <a:themeElements>
    <a:clrScheme name="Przesileni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Niestandardowy 2">
      <a:majorFont>
        <a:latin typeface="Trebuchet MS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yriad Pro Light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o4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10</Words>
  <Application>Microsoft Office PowerPoint</Application>
  <PresentationFormat>Pokaz na ekranie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4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moto1</vt:lpstr>
      <vt:lpstr>moto2</vt:lpstr>
      <vt:lpstr>moto3</vt:lpstr>
      <vt:lpstr>moto4</vt:lpstr>
      <vt:lpstr>Slajd 1</vt:lpstr>
      <vt:lpstr>Slajd 2</vt:lpstr>
      <vt:lpstr>Plan prezentacji</vt:lpstr>
      <vt:lpstr>Slajd 4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-</dc:creator>
  <cp:lastModifiedBy>Your User Name</cp:lastModifiedBy>
  <cp:revision>91</cp:revision>
  <dcterms:created xsi:type="dcterms:W3CDTF">2011-01-17T14:38:33Z</dcterms:created>
  <dcterms:modified xsi:type="dcterms:W3CDTF">2013-02-12T19:29:13Z</dcterms:modified>
</cp:coreProperties>
</file>