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AC3FB-D22E-4AD3-B8E0-54AD0ADFDB0B}" type="datetimeFigureOut">
              <a:rPr lang="pl-PL" smtClean="0"/>
              <a:pPr/>
              <a:t>2014-03-07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Obraz 4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Obraz 4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Obraz 4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Obraz 4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Obraz 5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Obraz 5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2060848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pole tekstowe 54"/>
          <p:cNvSpPr txBox="1"/>
          <p:nvPr/>
        </p:nvSpPr>
        <p:spPr>
          <a:xfrm>
            <a:off x="8460432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…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Obraz 5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Obraz 5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Obraz 4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Obraz 5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Obraz 5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Obraz 6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Obraz 3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13285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pole tekstowe 46"/>
          <p:cNvSpPr txBox="1"/>
          <p:nvPr/>
        </p:nvSpPr>
        <p:spPr>
          <a:xfrm>
            <a:off x="7668344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…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pole tekstowe 26"/>
          <p:cNvSpPr txBox="1"/>
          <p:nvPr/>
        </p:nvSpPr>
        <p:spPr>
          <a:xfrm>
            <a:off x="8028384" y="20608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…</a:t>
            </a:r>
            <a:endParaRPr lang="pl-PL" dirty="0"/>
          </a:p>
        </p:txBody>
      </p:sp>
      <p:sp>
        <p:nvSpPr>
          <p:cNvPr id="1027" name="AutoShape 3"/>
          <p:cNvSpPr>
            <a:spLocks noChangeAspect="1" noChangeArrowheads="1"/>
          </p:cNvSpPr>
          <p:nvPr/>
        </p:nvSpPr>
        <p:spPr bwMode="auto">
          <a:xfrm>
            <a:off x="2515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AutoShape 4"/>
          <p:cNvSpPr>
            <a:spLocks noChangeAspect="1" noChangeArrowheads="1"/>
          </p:cNvSpPr>
          <p:nvPr/>
        </p:nvSpPr>
        <p:spPr bwMode="auto">
          <a:xfrm>
            <a:off x="899592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AutoShape 5"/>
          <p:cNvSpPr>
            <a:spLocks noChangeAspect="1" noChangeArrowheads="1"/>
          </p:cNvSpPr>
          <p:nvPr/>
        </p:nvSpPr>
        <p:spPr bwMode="auto">
          <a:xfrm>
            <a:off x="1547664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AutoShape 6"/>
          <p:cNvSpPr>
            <a:spLocks noChangeAspect="1" noChangeArrowheads="1"/>
          </p:cNvSpPr>
          <p:nvPr/>
        </p:nvSpPr>
        <p:spPr bwMode="auto">
          <a:xfrm>
            <a:off x="2195736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4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AutoShape 7"/>
          <p:cNvSpPr>
            <a:spLocks noChangeAspect="1" noChangeArrowheads="1"/>
          </p:cNvSpPr>
          <p:nvPr/>
        </p:nvSpPr>
        <p:spPr bwMode="auto">
          <a:xfrm>
            <a:off x="2843808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34918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AutoShape 9"/>
          <p:cNvSpPr>
            <a:spLocks noChangeAspect="1" noChangeArrowheads="1"/>
          </p:cNvSpPr>
          <p:nvPr/>
        </p:nvSpPr>
        <p:spPr bwMode="auto">
          <a:xfrm>
            <a:off x="4139952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4788024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4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AutoShape 11"/>
          <p:cNvSpPr>
            <a:spLocks noChangeAspect="1" noChangeArrowheads="1"/>
          </p:cNvSpPr>
          <p:nvPr/>
        </p:nvSpPr>
        <p:spPr bwMode="auto">
          <a:xfrm>
            <a:off x="5436096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084168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AutoShape 13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AutoShape 14"/>
          <p:cNvSpPr>
            <a:spLocks noChangeAspect="1" noChangeArrowheads="1"/>
          </p:cNvSpPr>
          <p:nvPr/>
        </p:nvSpPr>
        <p:spPr bwMode="auto">
          <a:xfrm>
            <a:off x="7380312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4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pole tekstowe 26"/>
          <p:cNvSpPr txBox="1"/>
          <p:nvPr/>
        </p:nvSpPr>
        <p:spPr>
          <a:xfrm>
            <a:off x="8460432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…</a:t>
            </a:r>
            <a:endParaRPr lang="pl-PL" dirty="0"/>
          </a:p>
        </p:txBody>
      </p:sp>
      <p:grpSp>
        <p:nvGrpSpPr>
          <p:cNvPr id="2" name="Group 16"/>
          <p:cNvGrpSpPr>
            <a:grpSpLocks noChangeAspect="1"/>
          </p:cNvGrpSpPr>
          <p:nvPr/>
        </p:nvGrpSpPr>
        <p:grpSpPr bwMode="auto">
          <a:xfrm>
            <a:off x="251520" y="2060848"/>
            <a:ext cx="7833778" cy="540000"/>
            <a:chOff x="1637" y="4117"/>
            <a:chExt cx="7799" cy="539"/>
          </a:xfrm>
        </p:grpSpPr>
        <p:sp>
          <p:nvSpPr>
            <p:cNvPr id="4" name="AutoShape 17"/>
            <p:cNvSpPr>
              <a:spLocks noChangeArrowheads="1"/>
            </p:cNvSpPr>
            <p:nvPr/>
          </p:nvSpPr>
          <p:spPr bwMode="auto">
            <a:xfrm>
              <a:off x="163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AutoShape 18"/>
            <p:cNvSpPr>
              <a:spLocks noChangeArrowheads="1"/>
            </p:cNvSpPr>
            <p:nvPr/>
          </p:nvSpPr>
          <p:spPr bwMode="auto">
            <a:xfrm>
              <a:off x="229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2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>
              <a:off x="295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3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AutoShape 20"/>
            <p:cNvSpPr>
              <a:spLocks noChangeArrowheads="1"/>
            </p:cNvSpPr>
            <p:nvPr/>
          </p:nvSpPr>
          <p:spPr bwMode="auto">
            <a:xfrm>
              <a:off x="361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AutoShape 21"/>
            <p:cNvSpPr>
              <a:spLocks noChangeArrowheads="1"/>
            </p:cNvSpPr>
            <p:nvPr/>
          </p:nvSpPr>
          <p:spPr bwMode="auto">
            <a:xfrm>
              <a:off x="427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2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22"/>
            <p:cNvSpPr>
              <a:spLocks noChangeArrowheads="1"/>
            </p:cNvSpPr>
            <p:nvPr/>
          </p:nvSpPr>
          <p:spPr bwMode="auto">
            <a:xfrm>
              <a:off x="493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3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23"/>
            <p:cNvSpPr>
              <a:spLocks noChangeArrowheads="1"/>
            </p:cNvSpPr>
            <p:nvPr/>
          </p:nvSpPr>
          <p:spPr bwMode="auto">
            <a:xfrm>
              <a:off x="559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AutoShape 24"/>
            <p:cNvSpPr>
              <a:spLocks noChangeArrowheads="1"/>
            </p:cNvSpPr>
            <p:nvPr/>
          </p:nvSpPr>
          <p:spPr bwMode="auto">
            <a:xfrm>
              <a:off x="625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2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25"/>
            <p:cNvSpPr>
              <a:spLocks noChangeArrowheads="1"/>
            </p:cNvSpPr>
            <p:nvPr/>
          </p:nvSpPr>
          <p:spPr bwMode="auto">
            <a:xfrm>
              <a:off x="691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3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26"/>
            <p:cNvSpPr>
              <a:spLocks noChangeArrowheads="1"/>
            </p:cNvSpPr>
            <p:nvPr/>
          </p:nvSpPr>
          <p:spPr bwMode="auto">
            <a:xfrm>
              <a:off x="757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utoShape 27"/>
            <p:cNvSpPr>
              <a:spLocks noChangeArrowheads="1"/>
            </p:cNvSpPr>
            <p:nvPr/>
          </p:nvSpPr>
          <p:spPr bwMode="auto">
            <a:xfrm>
              <a:off x="823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2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28"/>
            <p:cNvSpPr>
              <a:spLocks noChangeArrowheads="1"/>
            </p:cNvSpPr>
            <p:nvPr/>
          </p:nvSpPr>
          <p:spPr bwMode="auto">
            <a:xfrm>
              <a:off x="8897" y="4117"/>
              <a:ext cx="539" cy="539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3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pole tekstowe 26"/>
          <p:cNvSpPr txBox="1"/>
          <p:nvPr/>
        </p:nvSpPr>
        <p:spPr>
          <a:xfrm>
            <a:off x="8460432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…</a:t>
            </a:r>
            <a:endParaRPr lang="pl-PL" dirty="0"/>
          </a:p>
        </p:txBody>
      </p:sp>
      <p:sp>
        <p:nvSpPr>
          <p:cNvPr id="4" name="AutoShape 30"/>
          <p:cNvSpPr>
            <a:spLocks noChangeArrowheads="1"/>
          </p:cNvSpPr>
          <p:nvPr/>
        </p:nvSpPr>
        <p:spPr bwMode="auto">
          <a:xfrm>
            <a:off x="683568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31"/>
          <p:cNvSpPr>
            <a:spLocks noChangeArrowheads="1"/>
          </p:cNvSpPr>
          <p:nvPr/>
        </p:nvSpPr>
        <p:spPr bwMode="auto">
          <a:xfrm>
            <a:off x="1331640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32"/>
          <p:cNvSpPr>
            <a:spLocks noChangeArrowheads="1"/>
          </p:cNvSpPr>
          <p:nvPr/>
        </p:nvSpPr>
        <p:spPr bwMode="auto">
          <a:xfrm>
            <a:off x="1979712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33"/>
          <p:cNvSpPr>
            <a:spLocks noChangeAspect="1" noChangeArrowheads="1"/>
          </p:cNvSpPr>
          <p:nvPr/>
        </p:nvSpPr>
        <p:spPr bwMode="auto">
          <a:xfrm>
            <a:off x="2627784" y="1988840"/>
            <a:ext cx="51285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4"/>
          <p:cNvSpPr>
            <a:spLocks noChangeArrowheads="1"/>
          </p:cNvSpPr>
          <p:nvPr/>
        </p:nvSpPr>
        <p:spPr bwMode="auto">
          <a:xfrm>
            <a:off x="3275856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3923928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36"/>
          <p:cNvSpPr>
            <a:spLocks noChangeArrowheads="1"/>
          </p:cNvSpPr>
          <p:nvPr/>
        </p:nvSpPr>
        <p:spPr bwMode="auto">
          <a:xfrm>
            <a:off x="4572000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37"/>
          <p:cNvSpPr>
            <a:spLocks noChangeArrowheads="1"/>
          </p:cNvSpPr>
          <p:nvPr/>
        </p:nvSpPr>
        <p:spPr bwMode="auto">
          <a:xfrm>
            <a:off x="5220072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38"/>
          <p:cNvSpPr>
            <a:spLocks noChangeArrowheads="1"/>
          </p:cNvSpPr>
          <p:nvPr/>
        </p:nvSpPr>
        <p:spPr bwMode="auto">
          <a:xfrm>
            <a:off x="5868144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39"/>
          <p:cNvSpPr>
            <a:spLocks noChangeArrowheads="1"/>
          </p:cNvSpPr>
          <p:nvPr/>
        </p:nvSpPr>
        <p:spPr bwMode="auto">
          <a:xfrm>
            <a:off x="6516216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40"/>
          <p:cNvSpPr>
            <a:spLocks noChangeArrowheads="1"/>
          </p:cNvSpPr>
          <p:nvPr/>
        </p:nvSpPr>
        <p:spPr bwMode="auto">
          <a:xfrm>
            <a:off x="7164288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41"/>
          <p:cNvSpPr>
            <a:spLocks noChangeArrowheads="1"/>
          </p:cNvSpPr>
          <p:nvPr/>
        </p:nvSpPr>
        <p:spPr bwMode="auto">
          <a:xfrm>
            <a:off x="7812360" y="1988840"/>
            <a:ext cx="540000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Co jest dalej? </a:t>
            </a:r>
            <a:br>
              <a:rPr lang="pl-PL" b="1" dirty="0" smtClean="0"/>
            </a:br>
            <a:endParaRPr lang="pl-PL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396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6003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3609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1641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03648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Obraz 44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79712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Obraz 45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55776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Obraz 4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Obraz 4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Obraz 4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Obraz 4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Obraz 5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Obraz 51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Obraz 52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Obraz 53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Obraz 54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40352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Obraz 55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16416" y="2996952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Obraz 3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Obraz 3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Obraz 3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Obraz 4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1641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Obraz 4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Obraz 4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Obraz 4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Obraz 4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Obraz 5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16416" y="2564904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Obraz 3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Obraz 3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Obraz 3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Obraz 4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Obraz 4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Obraz 4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Obraz 4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6416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Obraz 5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Obraz 57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9" name="Grupa 18"/>
          <p:cNvGrpSpPr/>
          <p:nvPr/>
        </p:nvGrpSpPr>
        <p:grpSpPr>
          <a:xfrm>
            <a:off x="0" y="2060848"/>
            <a:ext cx="9180960" cy="540000"/>
            <a:chOff x="0" y="2060848"/>
            <a:chExt cx="9180960" cy="540000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064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Obraz 2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4256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Obraz 2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320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Obraz 46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2128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Obraz 47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192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Obraz 3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6384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Obraz 3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448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0640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Obraz 34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36704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Obraz 3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8512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Obraz 36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4576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Obraz 37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12768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Obraz 38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488832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Obraz 4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64896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Obraz 4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40960" y="2060848"/>
              <a:ext cx="540000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Obraz 4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Obraz 4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Obraz 49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Obraz 5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Obraz 5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Obraz 5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Obraz 3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Obraz 3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Obraz 4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Obraz 4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Obraz 4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Obraz 4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Obraz 5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Obraz 5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Obraz 5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Obraz 5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Obraz 6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Obraz 61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16416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Obraz 6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Obraz 6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Obraz 6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2480" y="30689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Obraz 3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Obraz 3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Obraz 4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Obraz 4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pole tekstowe 43"/>
          <p:cNvSpPr txBox="1"/>
          <p:nvPr/>
        </p:nvSpPr>
        <p:spPr>
          <a:xfrm>
            <a:off x="8532440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…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pole tekstowe 26"/>
          <p:cNvSpPr txBox="1"/>
          <p:nvPr/>
        </p:nvSpPr>
        <p:spPr>
          <a:xfrm>
            <a:off x="8460432" y="22048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…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47</Words>
  <Application>Microsoft Office PowerPoint</Application>
  <PresentationFormat>Pokaz na ekranie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Motyw pakietu Office</vt:lpstr>
      <vt:lpstr>Slajd 1</vt:lpstr>
      <vt:lpstr>Co jest dalej? 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Ile to kosztuje?  Cz. I</dc:title>
  <dc:creator>MD</dc:creator>
  <cp:lastModifiedBy>MD</cp:lastModifiedBy>
  <cp:revision>16</cp:revision>
  <dcterms:created xsi:type="dcterms:W3CDTF">2013-07-23T15:48:06Z</dcterms:created>
  <dcterms:modified xsi:type="dcterms:W3CDTF">2014-03-06T23:37:55Z</dcterms:modified>
</cp:coreProperties>
</file>