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61" r:id="rId5"/>
    <p:sldId id="263" r:id="rId6"/>
    <p:sldId id="264" r:id="rId7"/>
    <p:sldId id="266" r:id="rId8"/>
    <p:sldId id="267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AC3FB-D22E-4AD3-B8E0-54AD0ADFDB0B}" type="datetimeFigureOut">
              <a:rPr lang="pl-PL" smtClean="0"/>
              <a:pPr/>
              <a:t>2014-09-21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D116-D53D-4AC8-B116-24ADD1C0E64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8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8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9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796136" y="1484784"/>
            <a:ext cx="11521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10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9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796136" y="4221088"/>
            <a:ext cx="11521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11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Ile to kosztuje? </a:t>
            </a:r>
            <a:br>
              <a:rPr lang="pl-PL" b="1" dirty="0" smtClean="0"/>
            </a:b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5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4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15841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7,50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144016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9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,50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144016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4,50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15841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13,50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5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9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12160" y="1484784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6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5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9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ymbol zastępczy zawartości 4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693"/>
            <a:ext cx="9144000" cy="6954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796136" y="1484784"/>
            <a:ext cx="151216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10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2160" y="278092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 smtClean="0">
                <a:latin typeface="Calibri" pitchFamily="34" charset="0"/>
                <a:cs typeface="Arial" pitchFamily="34" charset="0"/>
              </a:rPr>
              <a:t>8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160" y="4221088"/>
            <a:ext cx="936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3200" b="1" dirty="0">
                <a:latin typeface="Calibri" pitchFamily="34" charset="0"/>
                <a:cs typeface="Arial" pitchFamily="34" charset="0"/>
              </a:rPr>
              <a:t>9</a:t>
            </a:r>
            <a:r>
              <a:rPr kumimoji="0" lang="pl-PL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zł</a:t>
            </a:r>
            <a:endParaRPr kumimoji="0" lang="pl-PL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70892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268760"/>
            <a:ext cx="900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56</Words>
  <Application>Microsoft Office PowerPoint</Application>
  <PresentationFormat>Pokaz na ekranie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Slajd 1</vt:lpstr>
      <vt:lpstr>Ile to kosztuje? 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Ile to kosztuje?  Cz. I</dc:title>
  <dc:creator>MD</dc:creator>
  <cp:lastModifiedBy>Anna</cp:lastModifiedBy>
  <cp:revision>11</cp:revision>
  <dcterms:created xsi:type="dcterms:W3CDTF">2013-07-23T15:48:06Z</dcterms:created>
  <dcterms:modified xsi:type="dcterms:W3CDTF">2014-09-21T13:19:15Z</dcterms:modified>
</cp:coreProperties>
</file>