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70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AC3FB-D22E-4AD3-B8E0-54AD0ADFDB0B}" type="datetimeFigureOut">
              <a:rPr lang="pl-PL" smtClean="0"/>
              <a:pPr/>
              <a:t>2014-03-10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" name="Symbol zastępczy zawartości 3" descr="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ytuł 1"/>
          <p:cNvSpPr txBox="1">
            <a:spLocks/>
          </p:cNvSpPr>
          <p:nvPr/>
        </p:nvSpPr>
        <p:spPr>
          <a:xfrm>
            <a:off x="755576" y="1268760"/>
            <a:ext cx="7486600" cy="4320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400" i="1" dirty="0" smtClean="0"/>
              <a:t>Na półce ułożono sześć owoców.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Jabłka i gruszki nie leżą obok siebie.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Brzoskwinia nie leży obok jabłek, a winogrona nie leżą obok gruszek. Pierwsze z lewej strony leży jabłko, a pierwsza z prawej strony leży gruszka.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Brzoskwinia leży pomiędzy gruszkami.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Jak leżą te owoce?</a:t>
            </a:r>
            <a:endParaRPr lang="pl-PL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ytuł 1"/>
          <p:cNvSpPr txBox="1">
            <a:spLocks/>
          </p:cNvSpPr>
          <p:nvPr/>
        </p:nvSpPr>
        <p:spPr>
          <a:xfrm>
            <a:off x="755576" y="1268760"/>
            <a:ext cx="7486600" cy="3600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400" i="1" dirty="0" smtClean="0"/>
              <a:t>W środku leży gruszka. Na lewo od niej leżą trzy owoce: dwa jabłka i pomiędzy nimi brzoskwinia.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A na prawo od niej leży kiść winogron i brzoskwinie.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Jak mogą leżeć te owoce?</a:t>
            </a:r>
            <a:endParaRPr lang="pl-PL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ytuł 1"/>
          <p:cNvSpPr txBox="1">
            <a:spLocks/>
          </p:cNvSpPr>
          <p:nvPr/>
        </p:nvSpPr>
        <p:spPr>
          <a:xfrm>
            <a:off x="755576" y="3429000"/>
            <a:ext cx="7486600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400" i="1" dirty="0" smtClean="0"/>
              <a:t>Kubek stoi na lewo od talerzyka.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Pod kubkiem stoi filiżanka, a pod talerzykiem szklanka. Dzbanek stoi pomiędzy filiżanką i szklanką.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Jak są ustawione te przedmioty?</a:t>
            </a:r>
            <a:endParaRPr lang="pl-PL" sz="2400" dirty="0"/>
          </a:p>
        </p:txBody>
      </p:sp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411760" y="548680"/>
            <a:ext cx="5040560" cy="1770272"/>
            <a:chOff x="7293" y="11135"/>
            <a:chExt cx="2373" cy="904"/>
          </a:xfrm>
        </p:grpSpPr>
        <p:cxnSp>
          <p:nvCxnSpPr>
            <p:cNvPr id="1027" name="AutoShape 3"/>
            <p:cNvCxnSpPr>
              <a:cxnSpLocks noChangeShapeType="1"/>
            </p:cNvCxnSpPr>
            <p:nvPr/>
          </p:nvCxnSpPr>
          <p:spPr bwMode="auto">
            <a:xfrm>
              <a:off x="7293" y="11474"/>
              <a:ext cx="2373" cy="0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028" name="AutoShape 4"/>
            <p:cNvCxnSpPr>
              <a:cxnSpLocks noChangeShapeType="1"/>
            </p:cNvCxnSpPr>
            <p:nvPr/>
          </p:nvCxnSpPr>
          <p:spPr bwMode="auto">
            <a:xfrm>
              <a:off x="7293" y="11813"/>
              <a:ext cx="2373" cy="0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029" name="AutoShape 5"/>
            <p:cNvCxnSpPr>
              <a:cxnSpLocks noChangeShapeType="1"/>
            </p:cNvCxnSpPr>
            <p:nvPr/>
          </p:nvCxnSpPr>
          <p:spPr bwMode="auto">
            <a:xfrm>
              <a:off x="7293" y="11135"/>
              <a:ext cx="0" cy="904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030" name="AutoShape 6"/>
            <p:cNvCxnSpPr>
              <a:cxnSpLocks noChangeShapeType="1"/>
            </p:cNvCxnSpPr>
            <p:nvPr/>
          </p:nvCxnSpPr>
          <p:spPr bwMode="auto">
            <a:xfrm>
              <a:off x="9666" y="11135"/>
              <a:ext cx="0" cy="904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</p:spPr>
        </p:cxnSp>
      </p:grpSp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ytuł 1"/>
          <p:cNvSpPr txBox="1">
            <a:spLocks/>
          </p:cNvSpPr>
          <p:nvPr/>
        </p:nvSpPr>
        <p:spPr>
          <a:xfrm>
            <a:off x="755576" y="3429000"/>
            <a:ext cx="7486600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400" i="1" dirty="0" smtClean="0"/>
              <a:t>Kubek stoi pomiędzy dwiema filiżankami, a dzbanek,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który stoi pod kubkiem na lewo od dwóch szklanek.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Na lewo od dzbanka stoi talerzyk. Czy już można ustalić,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jak są ustawione wymienione przedmioty?</a:t>
            </a:r>
            <a:endParaRPr lang="pl-PL" sz="2400" dirty="0"/>
          </a:p>
        </p:txBody>
      </p:sp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411760" y="548680"/>
            <a:ext cx="5040560" cy="1770272"/>
            <a:chOff x="7293" y="11135"/>
            <a:chExt cx="2373" cy="904"/>
          </a:xfrm>
        </p:grpSpPr>
        <p:cxnSp>
          <p:nvCxnSpPr>
            <p:cNvPr id="1027" name="AutoShape 3"/>
            <p:cNvCxnSpPr>
              <a:cxnSpLocks noChangeShapeType="1"/>
            </p:cNvCxnSpPr>
            <p:nvPr/>
          </p:nvCxnSpPr>
          <p:spPr bwMode="auto">
            <a:xfrm>
              <a:off x="7293" y="11474"/>
              <a:ext cx="2373" cy="0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028" name="AutoShape 4"/>
            <p:cNvCxnSpPr>
              <a:cxnSpLocks noChangeShapeType="1"/>
            </p:cNvCxnSpPr>
            <p:nvPr/>
          </p:nvCxnSpPr>
          <p:spPr bwMode="auto">
            <a:xfrm>
              <a:off x="7293" y="11813"/>
              <a:ext cx="2373" cy="0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029" name="AutoShape 5"/>
            <p:cNvCxnSpPr>
              <a:cxnSpLocks noChangeShapeType="1"/>
            </p:cNvCxnSpPr>
            <p:nvPr/>
          </p:nvCxnSpPr>
          <p:spPr bwMode="auto">
            <a:xfrm>
              <a:off x="7293" y="11135"/>
              <a:ext cx="0" cy="904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030" name="AutoShape 6"/>
            <p:cNvCxnSpPr>
              <a:cxnSpLocks noChangeShapeType="1"/>
            </p:cNvCxnSpPr>
            <p:nvPr/>
          </p:nvCxnSpPr>
          <p:spPr bwMode="auto">
            <a:xfrm>
              <a:off x="9666" y="11135"/>
              <a:ext cx="0" cy="904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</p:spPr>
        </p:cxnSp>
      </p:grpSp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08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ytuł 1"/>
          <p:cNvSpPr txBox="1">
            <a:spLocks/>
          </p:cNvSpPr>
          <p:nvPr/>
        </p:nvSpPr>
        <p:spPr>
          <a:xfrm>
            <a:off x="755576" y="2924944"/>
            <a:ext cx="8064896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400" i="1" dirty="0" smtClean="0"/>
              <a:t>Na górnej półce stoją dwie szklanki i dzbanek, a na dolnej dwie filiżanki i talerzyk. Jednakowe przedmioty stoją obok siebie.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Pod jedną szklanką stoi talerzyk, a pod drugą filiżanka.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Dzbanek stoi nad filiżanką. Jak są ustawione te przedmioty? </a:t>
            </a:r>
          </a:p>
        </p:txBody>
      </p:sp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411760" y="260648"/>
            <a:ext cx="5040560" cy="1770272"/>
            <a:chOff x="7293" y="11135"/>
            <a:chExt cx="2373" cy="904"/>
          </a:xfrm>
        </p:grpSpPr>
        <p:cxnSp>
          <p:nvCxnSpPr>
            <p:cNvPr id="1027" name="AutoShape 3"/>
            <p:cNvCxnSpPr>
              <a:cxnSpLocks noChangeShapeType="1"/>
            </p:cNvCxnSpPr>
            <p:nvPr/>
          </p:nvCxnSpPr>
          <p:spPr bwMode="auto">
            <a:xfrm>
              <a:off x="7293" y="11474"/>
              <a:ext cx="2373" cy="0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028" name="AutoShape 4"/>
            <p:cNvCxnSpPr>
              <a:cxnSpLocks noChangeShapeType="1"/>
            </p:cNvCxnSpPr>
            <p:nvPr/>
          </p:nvCxnSpPr>
          <p:spPr bwMode="auto">
            <a:xfrm>
              <a:off x="7293" y="11813"/>
              <a:ext cx="2373" cy="0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029" name="AutoShape 5"/>
            <p:cNvCxnSpPr>
              <a:cxnSpLocks noChangeShapeType="1"/>
            </p:cNvCxnSpPr>
            <p:nvPr/>
          </p:nvCxnSpPr>
          <p:spPr bwMode="auto">
            <a:xfrm>
              <a:off x="7293" y="11135"/>
              <a:ext cx="0" cy="904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030" name="AutoShape 6"/>
            <p:cNvCxnSpPr>
              <a:cxnSpLocks noChangeShapeType="1"/>
            </p:cNvCxnSpPr>
            <p:nvPr/>
          </p:nvCxnSpPr>
          <p:spPr bwMode="auto">
            <a:xfrm>
              <a:off x="9666" y="11135"/>
              <a:ext cx="0" cy="904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</p:spPr>
        </p:cxnSp>
      </p:grpSp>
      <p:pic>
        <p:nvPicPr>
          <p:cNvPr id="9" name="Obraz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20486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20486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220486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220486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220486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20486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Prostokąt 15"/>
          <p:cNvSpPr/>
          <p:nvPr/>
        </p:nvSpPr>
        <p:spPr>
          <a:xfrm>
            <a:off x="755576" y="5517232"/>
            <a:ext cx="81369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i="1" dirty="0" smtClean="0"/>
              <a:t>Czy jest tylko jedno możliwe ustawienie tych przedmiotów?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ytuł 1"/>
          <p:cNvSpPr txBox="1">
            <a:spLocks/>
          </p:cNvSpPr>
          <p:nvPr/>
        </p:nvSpPr>
        <p:spPr>
          <a:xfrm>
            <a:off x="827584" y="1340768"/>
            <a:ext cx="7992888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400" i="1" dirty="0" smtClean="0"/>
              <a:t>Na kartce napisane są obok siebie cztery liczby: 3, 15, 6 i 18.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Liczba 6 jest napisana pomiędzy najmniejszą a największą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z tych liczb. Po 3 napisane jest 15.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W jakiej kolejności zapisane są te liczby?</a:t>
            </a: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ytuł 1"/>
          <p:cNvSpPr txBox="1">
            <a:spLocks/>
          </p:cNvSpPr>
          <p:nvPr/>
        </p:nvSpPr>
        <p:spPr>
          <a:xfrm>
            <a:off x="827584" y="1340768"/>
            <a:ext cx="7992888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400" i="1" dirty="0" smtClean="0"/>
              <a:t>Na kartce zapisano obok siebie pięć liczb:  8, 12, 14, 22, 25. Środkowa liczba jest sumą swoich sąsiadów.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Pierwsza liczba jest większa od ostatniej.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W jakiej kolejności zapisano te liczby?</a:t>
            </a: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ytuł 1"/>
          <p:cNvSpPr txBox="1">
            <a:spLocks/>
          </p:cNvSpPr>
          <p:nvPr/>
        </p:nvSpPr>
        <p:spPr>
          <a:xfrm>
            <a:off x="827584" y="1340768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400" i="1" dirty="0" smtClean="0"/>
              <a:t>Na kartce zapisano obok siebie pięć liczb:  8, 9, 10, 11, 12. Pierwsza jest mniejsza od trzeciej, a trzecia jest mniejsza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od ostatniej.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Druga jest większa od czwartej, a czwarta większa od piątej.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Czy już można ustalić, w jakiej kolejności je zapisano? Dlaczego? </a:t>
            </a:r>
            <a:endParaRPr lang="pl-PL" sz="2400" dirty="0" smtClean="0"/>
          </a:p>
          <a:p>
            <a:pPr>
              <a:lnSpc>
                <a:spcPct val="150000"/>
              </a:lnSpc>
            </a:pP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 smtClean="0"/>
              <a:t>Gdzie co jest? </a:t>
            </a:r>
            <a:r>
              <a:rPr lang="pl-PL" b="1" dirty="0" smtClean="0"/>
              <a:t/>
            </a:r>
            <a:br>
              <a:rPr lang="pl-PL" b="1" dirty="0" smtClean="0"/>
            </a:b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 smtClean="0"/>
              <a:t>Gdzie co jest? </a:t>
            </a:r>
            <a:br>
              <a:rPr lang="pl-PL" b="1" dirty="0" smtClean="0"/>
            </a:br>
            <a:endParaRPr lang="pl-PL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ytuł 1"/>
          <p:cNvSpPr txBox="1">
            <a:spLocks/>
          </p:cNvSpPr>
          <p:nvPr/>
        </p:nvSpPr>
        <p:spPr>
          <a:xfrm>
            <a:off x="755576" y="1268760"/>
            <a:ext cx="7486600" cy="3600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400" i="1" dirty="0" smtClean="0"/>
              <a:t>Jabłko leży na lewo od gruszki,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a kiść winogron na prawo od brzoskwini.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Gruszka leży pomiędzy brzoskwinią a winogronami. </a:t>
            </a:r>
            <a:endParaRPr lang="pl-PL" sz="24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ytuł 1"/>
          <p:cNvSpPr txBox="1">
            <a:spLocks/>
          </p:cNvSpPr>
          <p:nvPr/>
        </p:nvSpPr>
        <p:spPr>
          <a:xfrm>
            <a:off x="755576" y="1268760"/>
            <a:ext cx="7920880" cy="3600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400" i="1" dirty="0" smtClean="0"/>
              <a:t>Na półce leżą jabłko, gruszka, kiść winogron i brzoskwinia. Jabłko leży na lewo od brzoskwini, a gruszka na prawo od niej.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Winogrona leżą na prawo od brzoskwini i na lewo od gruszki.</a:t>
            </a:r>
            <a:endParaRPr lang="pl-PL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ytuł 1"/>
          <p:cNvSpPr txBox="1">
            <a:spLocks/>
          </p:cNvSpPr>
          <p:nvPr/>
        </p:nvSpPr>
        <p:spPr>
          <a:xfrm>
            <a:off x="755576" y="1268760"/>
            <a:ext cx="8136904" cy="3600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400" i="1" dirty="0" smtClean="0"/>
              <a:t>Na półce leżą dwa jabłka, gruszka, kiść winogron i brzoskwinia. Na lewo od gruszki leżą oba jabłka i brzoskwinia,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która leży pomiędzy jabłkami.</a:t>
            </a:r>
            <a:endParaRPr lang="pl-PL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ytuł 1"/>
          <p:cNvSpPr txBox="1">
            <a:spLocks/>
          </p:cNvSpPr>
          <p:nvPr/>
        </p:nvSpPr>
        <p:spPr>
          <a:xfrm>
            <a:off x="755576" y="1268760"/>
            <a:ext cx="7486600" cy="3600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400" i="1" dirty="0" smtClean="0"/>
              <a:t>Na półce leżą dwa jabłka, dwie gruszki oraz brzoskwinia. Brzoskwinia leży pomiędzy jabłkiem i gruszką.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Oba jabłka leżą obok siebie, a gruszki nie.</a:t>
            </a:r>
            <a:endParaRPr lang="pl-PL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ytuł 1"/>
          <p:cNvSpPr txBox="1">
            <a:spLocks/>
          </p:cNvSpPr>
          <p:nvPr/>
        </p:nvSpPr>
        <p:spPr>
          <a:xfrm>
            <a:off x="755576" y="1268760"/>
            <a:ext cx="7486600" cy="3600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400" i="1" dirty="0" smtClean="0"/>
              <a:t>Na półce leży kilka owoców. Są wśród nich trzy jabłka, które leżą jako pierwszy, trzeci i czwarty owoc – licząc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od lewej strony. Jedna gruszka leży jako pierwsza z prawej, </a:t>
            </a:r>
            <a:br>
              <a:rPr lang="pl-PL" sz="2400" i="1" dirty="0" smtClean="0"/>
            </a:br>
            <a:r>
              <a:rPr lang="pl-PL" sz="2400" i="1" dirty="0" smtClean="0"/>
              <a:t>a druga jako piąta z tej samej strony.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Pomiędzy jabłkiem i gruszką leży brzoskwinia. </a:t>
            </a:r>
            <a:br>
              <a:rPr lang="pl-PL" sz="2400" i="1" dirty="0" smtClean="0"/>
            </a:br>
            <a:r>
              <a:rPr lang="pl-PL" sz="2400" i="1" dirty="0" smtClean="0"/>
              <a:t>Ile jest owoców? Jak są położone? </a:t>
            </a:r>
            <a:endParaRPr lang="pl-PL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ytuł 1"/>
          <p:cNvSpPr txBox="1">
            <a:spLocks/>
          </p:cNvSpPr>
          <p:nvPr/>
        </p:nvSpPr>
        <p:spPr>
          <a:xfrm>
            <a:off x="755576" y="1268760"/>
            <a:ext cx="7486600" cy="3600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400" i="1" dirty="0" smtClean="0"/>
              <a:t>Na półce ułożono pięć owoców. W środku leży jabłko. Gruszka leży pomiędzy jabłkami, a na prawo od brzoskwini są winogrona. Gruszka leży na lewo od winogron. </a:t>
            </a:r>
          </a:p>
          <a:p>
            <a:pPr>
              <a:lnSpc>
                <a:spcPct val="150000"/>
              </a:lnSpc>
            </a:pPr>
            <a:r>
              <a:rPr lang="pl-PL" sz="2400" i="1" dirty="0" smtClean="0"/>
              <a:t>Jak leżą te owoce?</a:t>
            </a:r>
            <a:endParaRPr lang="pl-PL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510</Words>
  <Application>Microsoft Office PowerPoint</Application>
  <PresentationFormat>Pokaz na ekranie (4:3)</PresentationFormat>
  <Paragraphs>46</Paragraphs>
  <Slides>17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18" baseType="lpstr">
      <vt:lpstr>Motyw pakietu Office</vt:lpstr>
      <vt:lpstr>Slajd 1</vt:lpstr>
      <vt:lpstr>Gdzie co jest?  </vt:lpstr>
      <vt:lpstr>Gdzie co jest?  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Ile to kosztuje?  Cz. I</dc:title>
  <dc:creator>MD</dc:creator>
  <cp:lastModifiedBy>MD</cp:lastModifiedBy>
  <cp:revision>14</cp:revision>
  <dcterms:created xsi:type="dcterms:W3CDTF">2013-07-23T15:48:06Z</dcterms:created>
  <dcterms:modified xsi:type="dcterms:W3CDTF">2014-03-10T21:49:47Z</dcterms:modified>
</cp:coreProperties>
</file>