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3" r:id="rId2"/>
    <p:sldId id="310" r:id="rId3"/>
    <p:sldId id="453" r:id="rId4"/>
    <p:sldId id="455" r:id="rId5"/>
    <p:sldId id="460" r:id="rId6"/>
    <p:sldId id="456" r:id="rId7"/>
    <p:sldId id="457" r:id="rId8"/>
    <p:sldId id="461" r:id="rId9"/>
    <p:sldId id="458" r:id="rId10"/>
    <p:sldId id="463" r:id="rId11"/>
    <p:sldId id="459" r:id="rId12"/>
    <p:sldId id="462" r:id="rId13"/>
    <p:sldId id="454" r:id="rId14"/>
    <p:sldId id="322" r:id="rId15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4660"/>
  </p:normalViewPr>
  <p:slideViewPr>
    <p:cSldViewPr>
      <p:cViewPr varScale="1">
        <p:scale>
          <a:sx n="55" d="100"/>
          <a:sy n="55" d="100"/>
        </p:scale>
        <p:origin x="-114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B07E9-BAF0-4AA5-9C4B-2EF5484ED691}" type="datetimeFigureOut">
              <a:rPr lang="pl-PL" smtClean="0"/>
              <a:pPr/>
              <a:t>2014-09-21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F92E88-51CA-439E-82F4-CD75F68634A3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64AB0-2841-4767-ABC0-748437A84B38}" type="datetimeFigureOut">
              <a:rPr lang="pl-PL"/>
              <a:pPr>
                <a:defRPr/>
              </a:pPr>
              <a:t>2014-09-21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7748D-C403-4208-A34A-F7F606942CE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6B4D5-5740-4920-9F86-94D551EBF782}" type="datetimeFigureOut">
              <a:rPr lang="pl-PL"/>
              <a:pPr>
                <a:defRPr/>
              </a:pPr>
              <a:t>2014-09-21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4E13D-3F26-44A7-ABFF-B08AC3AB125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2E3E2-804B-4464-A79C-B5F3822B60C4}" type="datetimeFigureOut">
              <a:rPr lang="pl-PL"/>
              <a:pPr>
                <a:defRPr/>
              </a:pPr>
              <a:t>2014-09-21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9A8B5-6200-4C1B-A6AE-A19B9A2B12A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E700C-11D8-4679-B0C9-74A07A8E9455}" type="datetimeFigureOut">
              <a:rPr lang="pl-PL"/>
              <a:pPr>
                <a:defRPr/>
              </a:pPr>
              <a:t>2014-09-21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EF364-C55F-4283-9DB2-08600533804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AA0D9-DF30-479A-B68D-EA378E1C2A6E}" type="datetimeFigureOut">
              <a:rPr lang="pl-PL"/>
              <a:pPr>
                <a:defRPr/>
              </a:pPr>
              <a:t>2014-09-21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F9EDB-C6B1-4430-A408-F0EA1718DE9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DD575-8443-43F7-A6C3-0D712C923AB6}" type="datetimeFigureOut">
              <a:rPr lang="pl-PL"/>
              <a:pPr>
                <a:defRPr/>
              </a:pPr>
              <a:t>2014-09-21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D48A4-9DD5-4947-80D9-0CB66703BE8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4AE65-C092-4FFE-89B4-BC571FDDF898}" type="datetimeFigureOut">
              <a:rPr lang="pl-PL"/>
              <a:pPr>
                <a:defRPr/>
              </a:pPr>
              <a:t>2014-09-21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2DFAA-E439-4848-B8D3-8149EDB80C2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8D2B7-C5F3-4D81-A0A8-DA6507F5DFD4}" type="datetimeFigureOut">
              <a:rPr lang="pl-PL"/>
              <a:pPr>
                <a:defRPr/>
              </a:pPr>
              <a:t>2014-09-21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506B0-5986-4906-9F8F-BFA122A779D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C97F2-4639-4FB6-A85E-99D2FA54BBC2}" type="datetimeFigureOut">
              <a:rPr lang="pl-PL"/>
              <a:pPr>
                <a:defRPr/>
              </a:pPr>
              <a:t>2014-09-21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ADE18-EC30-4728-8B0D-A3EE0D59515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69A7A-703F-46B6-9E45-7E33CE631995}" type="datetimeFigureOut">
              <a:rPr lang="pl-PL"/>
              <a:pPr>
                <a:defRPr/>
              </a:pPr>
              <a:t>2014-09-21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9E0CB-8E2C-436F-8AD9-89F153D3650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8EC32-8FB7-4B54-B401-4D962EEA554F}" type="datetimeFigureOut">
              <a:rPr lang="pl-PL"/>
              <a:pPr>
                <a:defRPr/>
              </a:pPr>
              <a:t>2014-09-21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105CC-A105-4391-BE40-0719A0A8526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38A32D-7884-4C3E-BF53-A1E153DA5B0F}" type="datetimeFigureOut">
              <a:rPr lang="pl-PL"/>
              <a:pPr>
                <a:defRPr/>
              </a:pPr>
              <a:t>2014-09-21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DB884C-5984-418C-8784-3B5BD4C4197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smtClean="0"/>
          </a:p>
        </p:txBody>
      </p:sp>
      <p:pic>
        <p:nvPicPr>
          <p:cNvPr id="2051" name="Symbol zastępczy zawartości 3" descr="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 descr="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0870" y="332656"/>
            <a:ext cx="7982260" cy="619268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Obraz 12" descr="C:\Users\MD\Desktop\klocki\IMG20121012_003.jpg"/>
          <p:cNvPicPr>
            <a:picLocks noChangeAspect="1"/>
          </p:cNvPicPr>
          <p:nvPr/>
        </p:nvPicPr>
        <p:blipFill>
          <a:blip r:embed="rId3" cstate="print">
            <a:lum bright="10000" contrast="10000"/>
          </a:blip>
          <a:srcRect l="24664" t="9790" r="7967" b="4367"/>
          <a:stretch>
            <a:fillRect/>
          </a:stretch>
        </p:blipFill>
        <p:spPr bwMode="auto">
          <a:xfrm>
            <a:off x="4932040" y="1268760"/>
            <a:ext cx="3297119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Obraz 13" descr="C:\Users\MD\Desktop\klocki\IMG20121012_001.jpg"/>
          <p:cNvPicPr>
            <a:picLocks noChangeAspect="1"/>
          </p:cNvPicPr>
          <p:nvPr/>
        </p:nvPicPr>
        <p:blipFill>
          <a:blip r:embed="rId4" cstate="print">
            <a:lum bright="10000" contrast="20000"/>
          </a:blip>
          <a:srcRect l="20496" t="12717" r="21105" b="9356"/>
          <a:stretch>
            <a:fillRect/>
          </a:stretch>
        </p:blipFill>
        <p:spPr bwMode="auto">
          <a:xfrm>
            <a:off x="971600" y="1268760"/>
            <a:ext cx="3207644" cy="3196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 descr="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0870" y="332656"/>
            <a:ext cx="7982260" cy="619268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t="12389" b="3613"/>
          <a:stretch>
            <a:fillRect/>
          </a:stretch>
        </p:blipFill>
        <p:spPr bwMode="auto">
          <a:xfrm>
            <a:off x="1979712" y="404664"/>
            <a:ext cx="6213158" cy="530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 descr="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404664"/>
            <a:ext cx="7982260" cy="619268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Prostokąt 7"/>
          <p:cNvSpPr/>
          <p:nvPr/>
        </p:nvSpPr>
        <p:spPr>
          <a:xfrm>
            <a:off x="611188" y="1773238"/>
            <a:ext cx="792162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600" b="1" cap="small" dirty="0" smtClean="0">
                <a:solidFill>
                  <a:srgbClr val="0000CC"/>
                </a:solidFill>
                <a:latin typeface="+mn-lt"/>
                <a:cs typeface="+mn-cs"/>
              </a:rPr>
              <a:t>A? B? C?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2000" b="1" cap="small" dirty="0" smtClean="0">
              <a:solidFill>
                <a:srgbClr val="0000CC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600" b="1" cap="small" dirty="0" smtClean="0">
                <a:solidFill>
                  <a:srgbClr val="0000CC"/>
                </a:solidFill>
                <a:latin typeface="+mn-lt"/>
                <a:cs typeface="+mn-cs"/>
              </a:rPr>
              <a:t>czy </a:t>
            </a:r>
            <a:r>
              <a:rPr lang="pl-PL" sz="3600" b="1" cap="small" dirty="0" smtClean="0">
                <a:solidFill>
                  <a:srgbClr val="0000CC"/>
                </a:solidFill>
                <a:latin typeface="+mn-lt"/>
                <a:cs typeface="+mn-cs"/>
              </a:rPr>
              <a:t>może D?</a:t>
            </a:r>
            <a:endParaRPr lang="pl-PL" sz="2800" cap="small" dirty="0">
              <a:solidFill>
                <a:srgbClr val="0000CC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 descr="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0870" y="332656"/>
            <a:ext cx="7982260" cy="619268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Prostokąt 7"/>
          <p:cNvSpPr/>
          <p:nvPr/>
        </p:nvSpPr>
        <p:spPr>
          <a:xfrm>
            <a:off x="611188" y="1773238"/>
            <a:ext cx="7921625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600" b="1" cap="small" smtClean="0">
                <a:solidFill>
                  <a:srgbClr val="0000CC"/>
                </a:solidFill>
                <a:latin typeface="+mn-lt"/>
                <a:cs typeface="+mn-cs"/>
              </a:rPr>
              <a:t>Gdy przyjdzie pora </a:t>
            </a:r>
            <a:r>
              <a:rPr lang="pl-PL" sz="3600" b="1" cap="small" dirty="0" smtClean="0">
                <a:solidFill>
                  <a:srgbClr val="0000CC"/>
                </a:solidFill>
                <a:latin typeface="+mn-lt"/>
                <a:cs typeface="+mn-cs"/>
              </a:rPr>
              <a:t>na karty pracy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2000" b="1" cap="small" dirty="0" smtClean="0">
              <a:solidFill>
                <a:srgbClr val="0000CC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600" b="1" cap="small" dirty="0" smtClean="0">
                <a:solidFill>
                  <a:srgbClr val="0000CC"/>
                </a:solidFill>
                <a:latin typeface="+mn-lt"/>
                <a:cs typeface="+mn-cs"/>
              </a:rPr>
              <a:t>A? B? C?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smtClean="0"/>
          </a:p>
        </p:txBody>
      </p:sp>
      <p:pic>
        <p:nvPicPr>
          <p:cNvPr id="44035" name="Symbol zastępczy zawartości 3" descr="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 descr="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7982260" cy="619268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Prostokąt 7"/>
          <p:cNvSpPr/>
          <p:nvPr/>
        </p:nvSpPr>
        <p:spPr>
          <a:xfrm>
            <a:off x="611188" y="1773238"/>
            <a:ext cx="79216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600" b="1" dirty="0" smtClean="0">
                <a:solidFill>
                  <a:srgbClr val="0000CC"/>
                </a:solidFill>
                <a:latin typeface="+mn-lt"/>
                <a:cs typeface="+mn-cs"/>
              </a:rPr>
              <a:t>Kto lubi zagadki?</a:t>
            </a:r>
            <a:endParaRPr lang="pl-PL" sz="2800" dirty="0">
              <a:solidFill>
                <a:srgbClr val="0000CC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 descr="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0870" y="332656"/>
            <a:ext cx="7982260" cy="619268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Prostokąt 7"/>
          <p:cNvSpPr/>
          <p:nvPr/>
        </p:nvSpPr>
        <p:spPr>
          <a:xfrm>
            <a:off x="611188" y="1773238"/>
            <a:ext cx="792162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600" b="1" cap="small" dirty="0" smtClean="0">
                <a:solidFill>
                  <a:srgbClr val="0000CC"/>
                </a:solidFill>
                <a:latin typeface="+mn-lt"/>
                <a:cs typeface="+mn-cs"/>
              </a:rPr>
              <a:t>Zagadka 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600" b="1" cap="small" dirty="0" smtClean="0">
                <a:solidFill>
                  <a:srgbClr val="0000CC"/>
                </a:solidFill>
                <a:latin typeface="+mn-lt"/>
                <a:cs typeface="+mn-cs"/>
              </a:rPr>
              <a:t>Wystawa </a:t>
            </a:r>
            <a:r>
              <a:rPr lang="pl-PL" sz="3600" b="1" cap="small" dirty="0" smtClean="0">
                <a:solidFill>
                  <a:srgbClr val="0000CC"/>
                </a:solidFill>
                <a:latin typeface="+mn-lt"/>
                <a:cs typeface="+mn-cs"/>
              </a:rPr>
              <a:t>psów</a:t>
            </a:r>
            <a:endParaRPr lang="pl-PL" sz="2800" cap="small" dirty="0">
              <a:solidFill>
                <a:srgbClr val="0000CC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80870" y="332656"/>
            <a:ext cx="7982260" cy="6192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299" t="12793" r="8657" b="3466"/>
          <a:stretch>
            <a:fillRect/>
          </a:stretch>
        </p:blipFill>
        <p:spPr bwMode="auto">
          <a:xfrm>
            <a:off x="1907704" y="476672"/>
            <a:ext cx="583264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 descr="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404664"/>
            <a:ext cx="7982260" cy="619268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Prostokąt 7"/>
          <p:cNvSpPr/>
          <p:nvPr/>
        </p:nvSpPr>
        <p:spPr>
          <a:xfrm>
            <a:off x="611188" y="1773238"/>
            <a:ext cx="792162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600" b="1" cap="small" dirty="0" smtClean="0">
                <a:solidFill>
                  <a:srgbClr val="0000CC"/>
                </a:solidFill>
                <a:latin typeface="+mn-lt"/>
                <a:cs typeface="+mn-cs"/>
              </a:rPr>
              <a:t>A? B? C?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2000" b="1" cap="small" dirty="0" smtClean="0">
              <a:solidFill>
                <a:srgbClr val="0000CC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600" b="1" cap="small" dirty="0" smtClean="0">
                <a:solidFill>
                  <a:srgbClr val="0000CC"/>
                </a:solidFill>
                <a:latin typeface="+mn-lt"/>
                <a:cs typeface="+mn-cs"/>
              </a:rPr>
              <a:t>czy </a:t>
            </a:r>
            <a:r>
              <a:rPr lang="pl-PL" sz="3600" b="1" cap="small" dirty="0" smtClean="0">
                <a:solidFill>
                  <a:srgbClr val="0000CC"/>
                </a:solidFill>
                <a:latin typeface="+mn-lt"/>
                <a:cs typeface="+mn-cs"/>
              </a:rPr>
              <a:t>może D?</a:t>
            </a:r>
            <a:endParaRPr lang="pl-PL" sz="2800" cap="small" dirty="0">
              <a:solidFill>
                <a:srgbClr val="0000CC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 descr="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0870" y="332656"/>
            <a:ext cx="7982260" cy="619268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Prostokąt 7"/>
          <p:cNvSpPr/>
          <p:nvPr/>
        </p:nvSpPr>
        <p:spPr>
          <a:xfrm>
            <a:off x="611188" y="1773238"/>
            <a:ext cx="792162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600" b="1" cap="small" dirty="0" smtClean="0">
                <a:solidFill>
                  <a:srgbClr val="0000CC"/>
                </a:solidFill>
                <a:latin typeface="+mn-lt"/>
                <a:cs typeface="+mn-cs"/>
              </a:rPr>
              <a:t>Zagadka 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600" b="1" cap="small" dirty="0" smtClean="0">
                <a:solidFill>
                  <a:srgbClr val="0000CC"/>
                </a:solidFill>
                <a:latin typeface="+mn-lt"/>
                <a:cs typeface="+mn-cs"/>
              </a:rPr>
              <a:t>Tylko </a:t>
            </a:r>
            <a:r>
              <a:rPr lang="pl-PL" sz="3600" b="1" cap="small" dirty="0" smtClean="0">
                <a:solidFill>
                  <a:srgbClr val="0000CC"/>
                </a:solidFill>
                <a:latin typeface="+mn-lt"/>
                <a:cs typeface="+mn-cs"/>
              </a:rPr>
              <a:t>prostokąty</a:t>
            </a:r>
            <a:endParaRPr lang="pl-PL" sz="2800" cap="small" dirty="0">
              <a:solidFill>
                <a:srgbClr val="0000CC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 descr="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0870" y="332656"/>
            <a:ext cx="7982260" cy="619268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t="8902" b="19230"/>
          <a:stretch>
            <a:fillRect/>
          </a:stretch>
        </p:blipFill>
        <p:spPr bwMode="auto">
          <a:xfrm>
            <a:off x="1763688" y="506388"/>
            <a:ext cx="5543550" cy="501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 descr="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404664"/>
            <a:ext cx="7982260" cy="619268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Prostokąt 7"/>
          <p:cNvSpPr/>
          <p:nvPr/>
        </p:nvSpPr>
        <p:spPr>
          <a:xfrm>
            <a:off x="611188" y="1773238"/>
            <a:ext cx="792162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600" b="1" cap="small" dirty="0" smtClean="0">
                <a:solidFill>
                  <a:srgbClr val="0000CC"/>
                </a:solidFill>
                <a:latin typeface="+mn-lt"/>
                <a:cs typeface="+mn-cs"/>
              </a:rPr>
              <a:t>A? B? C?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2000" b="1" cap="small" dirty="0" smtClean="0">
              <a:solidFill>
                <a:srgbClr val="0000CC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600" b="1" cap="small" dirty="0" smtClean="0">
                <a:solidFill>
                  <a:srgbClr val="0000CC"/>
                </a:solidFill>
                <a:latin typeface="+mn-lt"/>
                <a:cs typeface="+mn-cs"/>
              </a:rPr>
              <a:t>czy </a:t>
            </a:r>
            <a:r>
              <a:rPr lang="pl-PL" sz="3600" b="1" cap="small" dirty="0" smtClean="0">
                <a:solidFill>
                  <a:srgbClr val="0000CC"/>
                </a:solidFill>
                <a:latin typeface="+mn-lt"/>
                <a:cs typeface="+mn-cs"/>
              </a:rPr>
              <a:t>może D?</a:t>
            </a:r>
            <a:endParaRPr lang="pl-PL" sz="2800" cap="small" dirty="0">
              <a:solidFill>
                <a:srgbClr val="0000CC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 descr="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0870" y="332656"/>
            <a:ext cx="7982260" cy="619268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Prostokąt 7"/>
          <p:cNvSpPr/>
          <p:nvPr/>
        </p:nvSpPr>
        <p:spPr>
          <a:xfrm>
            <a:off x="611188" y="1773238"/>
            <a:ext cx="792162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600" b="1" cap="small" dirty="0" smtClean="0">
                <a:solidFill>
                  <a:srgbClr val="0000CC"/>
                </a:solidFill>
                <a:latin typeface="+mn-lt"/>
                <a:cs typeface="+mn-cs"/>
              </a:rPr>
              <a:t>Zagadka 3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600" b="1" cap="small" dirty="0" smtClean="0">
                <a:solidFill>
                  <a:srgbClr val="0000CC"/>
                </a:solidFill>
                <a:latin typeface="+mn-lt"/>
                <a:cs typeface="+mn-cs"/>
              </a:rPr>
              <a:t>Budowle </a:t>
            </a:r>
            <a:r>
              <a:rPr lang="pl-PL" sz="3600" b="1" cap="small" dirty="0" smtClean="0">
                <a:solidFill>
                  <a:srgbClr val="0000CC"/>
                </a:solidFill>
                <a:latin typeface="+mn-lt"/>
                <a:cs typeface="+mn-cs"/>
              </a:rPr>
              <a:t>z klocków</a:t>
            </a:r>
            <a:endParaRPr lang="pl-PL" sz="2800" cap="small" dirty="0">
              <a:solidFill>
                <a:srgbClr val="0000CC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</TotalTime>
  <Words>59</Words>
  <Application>Microsoft Office PowerPoint</Application>
  <PresentationFormat>Pokaz na ekranie (4:3)</PresentationFormat>
  <Paragraphs>19</Paragraphs>
  <Slides>14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5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Bartek Dudek</dc:creator>
  <cp:lastModifiedBy>Anna</cp:lastModifiedBy>
  <cp:revision>144</cp:revision>
  <dcterms:created xsi:type="dcterms:W3CDTF">2012-02-28T09:25:11Z</dcterms:created>
  <dcterms:modified xsi:type="dcterms:W3CDTF">2014-09-21T18:26:17Z</dcterms:modified>
</cp:coreProperties>
</file>