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8" r:id="rId2"/>
    <p:sldId id="26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910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09E10-ADF5-4FEF-A0D9-73F1FBFF3FBA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46190-4534-47B7-9888-3C6524AD78A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46190-4534-47B7-9888-3C6524AD78AD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BE005-9D92-4A1B-87F0-46E6070D91AE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38DE1-D68E-4E60-B584-EB712B6AC7A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68052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pl-PL" i="1" dirty="0" smtClean="0"/>
              <a:t>W sadzie jabłoni jest więcej niż grusz, śliw jest mniej niż grusz, a moreli jest mniej niż śliw. Których drzew jest najmniej w sadzie, </a:t>
            </a:r>
            <a:endParaRPr lang="pl-PL" i="1" dirty="0" smtClean="0"/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i="1" dirty="0" smtClean="0"/>
              <a:t>	</a:t>
            </a:r>
            <a:r>
              <a:rPr lang="pl-PL" i="1" dirty="0" smtClean="0"/>
              <a:t>a </a:t>
            </a:r>
            <a:r>
              <a:rPr lang="pl-PL" i="1" dirty="0" smtClean="0"/>
              <a:t>których najwięcej. Czy moreli jest więcej, </a:t>
            </a:r>
            <a:endParaRPr lang="pl-PL" i="1" dirty="0" smtClean="0"/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i="1" dirty="0" smtClean="0"/>
              <a:t>	</a:t>
            </a:r>
            <a:r>
              <a:rPr lang="pl-PL" i="1" dirty="0" smtClean="0"/>
              <a:t>czy  </a:t>
            </a:r>
            <a:r>
              <a:rPr lang="pl-PL" i="1" dirty="0" smtClean="0"/>
              <a:t>grusz?  Czy jabłoni jest więcej, czy śliw</a:t>
            </a:r>
            <a:r>
              <a:rPr lang="pl-PL" i="1" dirty="0" smtClean="0"/>
              <a:t>?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pl-PL" dirty="0" smtClean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pl-PL" i="1" dirty="0" smtClean="0"/>
              <a:t>Janek zebrał więcej kasztanów niż Wojtek, </a:t>
            </a:r>
            <a:endParaRPr lang="pl-PL" i="1" dirty="0" smtClean="0"/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i="1" dirty="0" smtClean="0"/>
              <a:t>	</a:t>
            </a:r>
            <a:r>
              <a:rPr lang="pl-PL" i="1" dirty="0" smtClean="0"/>
              <a:t>a </a:t>
            </a:r>
            <a:r>
              <a:rPr lang="pl-PL" i="1" dirty="0" smtClean="0"/>
              <a:t>Wojtek zebrał więcej niż Karol. Kto zebrał więcej kasztanów: Janek czy Karol?  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Co z tego wynika?</a:t>
            </a:r>
            <a:endParaRPr lang="pl-PL" sz="4000" dirty="0"/>
          </a:p>
        </p:txBody>
      </p:sp>
      <p:sp>
        <p:nvSpPr>
          <p:cNvPr id="18" name="Tytuł 1"/>
          <p:cNvSpPr txBox="1">
            <a:spLocks/>
          </p:cNvSpPr>
          <p:nvPr/>
        </p:nvSpPr>
        <p:spPr>
          <a:xfrm>
            <a:off x="395536" y="4653136"/>
            <a:ext cx="8229600" cy="1359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/>
            <a:r>
              <a:rPr lang="pl-PL" sz="2800" dirty="0"/>
              <a:t>Czy kaczka </a:t>
            </a:r>
            <a:r>
              <a:rPr lang="pl-PL" sz="3000" dirty="0"/>
              <a:t>razem</a:t>
            </a:r>
            <a:r>
              <a:rPr lang="pl-PL" sz="2800" dirty="0"/>
              <a:t> z dzikiem ważą więcej czy mniej niż gołąb </a:t>
            </a:r>
            <a:br>
              <a:rPr lang="pl-PL" sz="2800" dirty="0"/>
            </a:br>
            <a:r>
              <a:rPr lang="pl-PL" sz="2800" dirty="0"/>
              <a:t>i chomik razem</a:t>
            </a:r>
            <a:r>
              <a:rPr lang="pl-PL" sz="2800" dirty="0" smtClean="0"/>
              <a:t>? </a:t>
            </a:r>
          </a:p>
          <a:p>
            <a:pPr lvl="0"/>
            <a:r>
              <a:rPr lang="pl-PL" sz="2800" dirty="0" smtClean="0"/>
              <a:t>Co jeszcze z tego wynika?</a:t>
            </a:r>
            <a:endParaRPr lang="pl-PL" sz="28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043608" y="3068960"/>
            <a:ext cx="3672000" cy="1368152"/>
            <a:chOff x="4275" y="5190"/>
            <a:chExt cx="3270" cy="1185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932040" y="3068960"/>
            <a:ext cx="3672000" cy="1368152"/>
            <a:chOff x="4275" y="5190"/>
            <a:chExt cx="3270" cy="1185"/>
          </a:xfrm>
        </p:grpSpPr>
        <p:sp>
          <p:nvSpPr>
            <p:cNvPr id="23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25" name="Obraz 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8092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62880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78092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62880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oup 2"/>
          <p:cNvGrpSpPr>
            <a:grpSpLocks noGrp="1"/>
          </p:cNvGrpSpPr>
          <p:nvPr>
            <p:ph idx="1"/>
          </p:nvPr>
        </p:nvGrpSpPr>
        <p:grpSpPr bwMode="auto">
          <a:xfrm flipH="1">
            <a:off x="5076056" y="2708920"/>
            <a:ext cx="3672408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115616" y="2708920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10" name="Obraz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34888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26876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26876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384" y="234888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656195" y="199092"/>
            <a:ext cx="40186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Co z tego wynika? </a:t>
            </a:r>
            <a:endParaRPr kumimoji="0" lang="pl-PL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88728" y="5124762"/>
            <a:ext cx="51665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Czy cytryna i bułka kosztują więcej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niż ciastko i cukierki?</a:t>
            </a:r>
            <a:endParaRPr kumimoji="0" lang="pl-PL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pl-PL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Co z tego wynika? </a:t>
            </a:r>
            <a:r>
              <a:rPr kumimoji="0" lang="pl-PL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pl-PL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pl-PL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932040" y="3068960"/>
            <a:ext cx="3672000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043608" y="3068960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10" name="Obraz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635896" y="1628800"/>
            <a:ext cx="849759" cy="734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 zł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0892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7524328" y="1628800"/>
            <a:ext cx="849759" cy="734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dirty="0">
                <a:latin typeface="Calibri" pitchFamily="34" charset="0"/>
                <a:cs typeface="Arial" pitchFamily="34" charset="0"/>
              </a:rPr>
              <a:t>1</a:t>
            </a:r>
            <a:r>
              <a:rPr kumimoji="0" lang="pl-P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l-PL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Co z tego wynika?</a:t>
            </a:r>
            <a:endParaRPr lang="pl-PL" sz="4000" dirty="0">
              <a:latin typeface="+mn-lt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71600" y="3212976"/>
            <a:ext cx="3672000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016" y="3212976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131840" y="1772816"/>
            <a:ext cx="1296144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20 dag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499992" y="2780928"/>
            <a:ext cx="1296144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800" dirty="0" smtClean="0">
                <a:latin typeface="Calibri" pitchFamily="34" charset="0"/>
                <a:cs typeface="Arial" pitchFamily="34" charset="0"/>
              </a:rPr>
              <a:t>18</a:t>
            </a:r>
            <a:r>
              <a:rPr kumimoji="0" lang="pl-P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dag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Obraz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2494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77281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Co z tego wynika? </a:t>
            </a:r>
            <a:r>
              <a:rPr lang="pl-PL" b="1" dirty="0" smtClean="0"/>
              <a:t/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85293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62880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556792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ytuł 1"/>
          <p:cNvSpPr txBox="1">
            <a:spLocks/>
          </p:cNvSpPr>
          <p:nvPr/>
        </p:nvSpPr>
        <p:spPr>
          <a:xfrm>
            <a:off x="395536" y="46531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 jest cięższe: wielbłąd czy małpa?</a:t>
            </a:r>
            <a:endParaRPr kumimoji="0" lang="pl-PL" sz="26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9" name="Group 2"/>
          <p:cNvGrpSpPr>
            <a:grpSpLocks/>
          </p:cNvGrpSpPr>
          <p:nvPr/>
        </p:nvGrpSpPr>
        <p:grpSpPr bwMode="auto">
          <a:xfrm>
            <a:off x="1043608" y="3068960"/>
            <a:ext cx="3672000" cy="1368152"/>
            <a:chOff x="4275" y="5190"/>
            <a:chExt cx="3270" cy="1185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22" name="Group 2"/>
          <p:cNvGrpSpPr>
            <a:grpSpLocks/>
          </p:cNvGrpSpPr>
          <p:nvPr/>
        </p:nvGrpSpPr>
        <p:grpSpPr bwMode="auto">
          <a:xfrm>
            <a:off x="4932040" y="3068960"/>
            <a:ext cx="3672000" cy="1368152"/>
            <a:chOff x="4275" y="5190"/>
            <a:chExt cx="3270" cy="1185"/>
          </a:xfrm>
        </p:grpSpPr>
        <p:sp>
          <p:nvSpPr>
            <p:cNvPr id="23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25" name="Obraz 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78092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>
            <a:off x="899592" y="3068960"/>
            <a:ext cx="3672408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4932040" y="3068960"/>
            <a:ext cx="3672000" cy="1368152"/>
            <a:chOff x="4275" y="5190"/>
            <a:chExt cx="3270" cy="1185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13" name="Obraz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79208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62880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70892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170080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ytuł 1"/>
          <p:cNvSpPr txBox="1">
            <a:spLocks/>
          </p:cNvSpPr>
          <p:nvPr/>
        </p:nvSpPr>
        <p:spPr>
          <a:xfrm>
            <a:off x="539552" y="50851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 jest cięższe; banan czy gruszka?</a:t>
            </a:r>
            <a:endParaRPr kumimoji="0" lang="pl-PL" sz="30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Obraz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060848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06896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077072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>
            <a:off x="611560" y="2132856"/>
            <a:ext cx="3672408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4860032" y="2132856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pic>
        <p:nvPicPr>
          <p:cNvPr id="10" name="Obraz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69269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77281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76470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ytuł 1"/>
          <p:cNvSpPr txBox="1">
            <a:spLocks/>
          </p:cNvSpPr>
          <p:nvPr/>
        </p:nvSpPr>
        <p:spPr>
          <a:xfrm>
            <a:off x="539552" y="50851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 z tego wynika?</a:t>
            </a:r>
            <a:endParaRPr kumimoji="0" lang="pl-PL" sz="30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 flipH="1">
            <a:off x="611560" y="2132856"/>
            <a:ext cx="3672408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7" name="Group 2"/>
          <p:cNvGrpSpPr>
            <a:grpSpLocks/>
          </p:cNvGrpSpPr>
          <p:nvPr/>
        </p:nvGrpSpPr>
        <p:grpSpPr bwMode="auto">
          <a:xfrm flipH="1">
            <a:off x="4860032" y="2132856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63888" y="1772816"/>
            <a:ext cx="792000" cy="79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0,50 zł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076056" y="692696"/>
            <a:ext cx="792000" cy="79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0,50 zł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1844824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rostokąt 14"/>
          <p:cNvSpPr/>
          <p:nvPr/>
        </p:nvSpPr>
        <p:spPr>
          <a:xfrm>
            <a:off x="1507252" y="5301208"/>
            <a:ext cx="54729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l-PL" sz="3000" dirty="0" smtClean="0">
                <a:latin typeface="+mj-lt"/>
                <a:ea typeface="+mj-ea"/>
                <a:cs typeface="+mj-cs"/>
              </a:rPr>
              <a:t>Co jest droższe: banan czy jabłko?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 flipH="1">
            <a:off x="611560" y="2132856"/>
            <a:ext cx="3672408" cy="1368152"/>
            <a:chOff x="4275" y="5190"/>
            <a:chExt cx="3270" cy="118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4860032" y="2132856"/>
            <a:ext cx="3672000" cy="1368152"/>
            <a:chOff x="4275" y="5190"/>
            <a:chExt cx="3270" cy="1185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5400" y="5340"/>
              <a:ext cx="1005" cy="103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 rot="-1350211">
              <a:off x="4275" y="5190"/>
              <a:ext cx="3270" cy="15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99592" y="620688"/>
            <a:ext cx="792000" cy="79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400" dirty="0" smtClean="0">
                <a:latin typeface="Calibri" pitchFamily="34" charset="0"/>
                <a:cs typeface="Arial" pitchFamily="34" charset="0"/>
              </a:rPr>
              <a:t>1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zł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77281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69269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772816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rostokąt 14"/>
          <p:cNvSpPr/>
          <p:nvPr/>
        </p:nvSpPr>
        <p:spPr>
          <a:xfrm>
            <a:off x="899592" y="5085184"/>
            <a:ext cx="76714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l-PL" sz="3000" dirty="0" smtClean="0"/>
              <a:t>Czy banan kosztuje mniej czy więcej niż 1 zł?</a:t>
            </a:r>
            <a:endParaRPr lang="pl-PL" sz="30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68552"/>
          </a:xfrm>
        </p:spPr>
        <p:txBody>
          <a:bodyPr>
            <a:normAutofit lnSpcReduction="10000"/>
          </a:bodyPr>
          <a:lstStyle/>
          <a:p>
            <a:pPr lvl="0"/>
            <a:r>
              <a:rPr lang="pl-PL" dirty="0" smtClean="0"/>
              <a:t>J</a:t>
            </a:r>
            <a:r>
              <a:rPr lang="pl-PL" i="1" dirty="0" smtClean="0"/>
              <a:t>astrząb jest szybszy od wróbla, papuga lata wolniej niż wróbel. Co lata szybciej: papuga, czy jastrząb</a:t>
            </a:r>
            <a:r>
              <a:rPr lang="pl-PL" i="1" dirty="0" smtClean="0"/>
              <a:t>?</a:t>
            </a:r>
          </a:p>
          <a:p>
            <a:pPr lvl="0"/>
            <a:endParaRPr lang="pl-PL" i="1" dirty="0" smtClean="0"/>
          </a:p>
          <a:p>
            <a:r>
              <a:rPr lang="pl-PL" i="1" dirty="0" smtClean="0"/>
              <a:t>Staś jest starszy od Jasia, a Małgosia młodsza od Jasia. Kto jest starszy: Małgosia, czy Staś</a:t>
            </a:r>
            <a:r>
              <a:rPr lang="pl-PL" i="1" dirty="0" smtClean="0"/>
              <a:t>?</a:t>
            </a:r>
          </a:p>
          <a:p>
            <a:endParaRPr lang="pl-PL" dirty="0" smtClean="0"/>
          </a:p>
          <a:p>
            <a:r>
              <a:rPr lang="pl-PL" i="1" dirty="0" smtClean="0"/>
              <a:t>Kasia jest wyższa od Małgosi. Od Kasi wyższy jest Franek. Ustaw dzieci </a:t>
            </a:r>
            <a:r>
              <a:rPr lang="pl-PL" i="1" dirty="0" smtClean="0"/>
              <a:t>od </a:t>
            </a:r>
            <a:r>
              <a:rPr lang="pl-PL" i="1" dirty="0" smtClean="0"/>
              <a:t>najwyższego do najniższego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190</Words>
  <Application>Microsoft Office PowerPoint</Application>
  <PresentationFormat>Pokaz na ekranie (4:3)</PresentationFormat>
  <Paragraphs>33</Paragraphs>
  <Slides>14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Slajd 1</vt:lpstr>
      <vt:lpstr>Co z tego wynika? 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Co z tego wynika?</vt:lpstr>
      <vt:lpstr>Slajd 12</vt:lpstr>
      <vt:lpstr>Co z tego wynika?  </vt:lpstr>
      <vt:lpstr>Co z tego wynika?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 z tego wynika?</dc:title>
  <dc:creator>Ela</dc:creator>
  <cp:lastModifiedBy>MD</cp:lastModifiedBy>
  <cp:revision>19</cp:revision>
  <dcterms:created xsi:type="dcterms:W3CDTF">2013-09-26T11:48:23Z</dcterms:created>
  <dcterms:modified xsi:type="dcterms:W3CDTF">2014-03-10T21:56:14Z</dcterms:modified>
</cp:coreProperties>
</file>