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256" r:id="rId3"/>
    <p:sldId id="311" r:id="rId4"/>
    <p:sldId id="261" r:id="rId5"/>
    <p:sldId id="270" r:id="rId6"/>
    <p:sldId id="271" r:id="rId7"/>
    <p:sldId id="273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312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5" r:id="rId30"/>
    <p:sldId id="296" r:id="rId31"/>
    <p:sldId id="297" r:id="rId32"/>
    <p:sldId id="298" r:id="rId33"/>
    <p:sldId id="299" r:id="rId34"/>
    <p:sldId id="300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AC3FB-D22E-4AD3-B8E0-54AD0ADFDB0B}" type="datetimeFigureOut">
              <a:rPr lang="pl-PL" smtClean="0"/>
              <a:pPr/>
              <a:t>2014-03-06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.png"/><Relationship Id="rId7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7.pn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12" Type="http://schemas.openxmlformats.org/officeDocument/2006/relationships/image" Target="../media/image4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0" Type="http://schemas.openxmlformats.org/officeDocument/2006/relationships/image" Target="../media/image43.png"/><Relationship Id="rId4" Type="http://schemas.openxmlformats.org/officeDocument/2006/relationships/image" Target="../media/image15.png"/><Relationship Id="rId9" Type="http://schemas.openxmlformats.org/officeDocument/2006/relationships/image" Target="../media/image42.png"/><Relationship Id="rId1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31.png"/><Relationship Id="rId3" Type="http://schemas.openxmlformats.org/officeDocument/2006/relationships/image" Target="../media/image39.png"/><Relationship Id="rId7" Type="http://schemas.openxmlformats.org/officeDocument/2006/relationships/image" Target="../media/image29.png"/><Relationship Id="rId12" Type="http://schemas.openxmlformats.org/officeDocument/2006/relationships/image" Target="../media/image4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7.png"/><Relationship Id="rId5" Type="http://schemas.openxmlformats.org/officeDocument/2006/relationships/image" Target="../media/image14.png"/><Relationship Id="rId10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42.png"/><Relationship Id="rId1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35.pn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1.png"/><Relationship Id="rId5" Type="http://schemas.openxmlformats.org/officeDocument/2006/relationships/image" Target="../media/image31.pn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image" Target="../media/image33.png"/><Relationship Id="rId1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8" name="Grupa 17"/>
          <p:cNvGrpSpPr/>
          <p:nvPr/>
        </p:nvGrpSpPr>
        <p:grpSpPr>
          <a:xfrm>
            <a:off x="2411760" y="1988840"/>
            <a:ext cx="3420631" cy="540000"/>
            <a:chOff x="2411760" y="1988840"/>
            <a:chExt cx="3420631" cy="540000"/>
          </a:xfrm>
        </p:grpSpPr>
        <p:sp>
          <p:nvSpPr>
            <p:cNvPr id="12" name="AutoShape 3"/>
            <p:cNvSpPr>
              <a:spLocks noChangeAspect="1" noChangeArrowheads="1"/>
            </p:cNvSpPr>
            <p:nvPr/>
          </p:nvSpPr>
          <p:spPr bwMode="auto">
            <a:xfrm>
              <a:off x="241176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4"/>
            <p:cNvSpPr>
              <a:spLocks noChangeAspect="1" noChangeArrowheads="1"/>
            </p:cNvSpPr>
            <p:nvPr/>
          </p:nvSpPr>
          <p:spPr bwMode="auto">
            <a:xfrm>
              <a:off x="313184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31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5"/>
            <p:cNvSpPr>
              <a:spLocks noChangeAspect="1" noChangeArrowheads="1"/>
            </p:cNvSpPr>
            <p:nvPr/>
          </p:nvSpPr>
          <p:spPr bwMode="auto">
            <a:xfrm>
              <a:off x="385192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9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6"/>
            <p:cNvSpPr>
              <a:spLocks noChangeAspect="1" noChangeArrowheads="1"/>
            </p:cNvSpPr>
            <p:nvPr/>
          </p:nvSpPr>
          <p:spPr bwMode="auto">
            <a:xfrm>
              <a:off x="457200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12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7"/>
            <p:cNvSpPr>
              <a:spLocks noChangeAspect="1" noChangeArrowheads="1"/>
            </p:cNvSpPr>
            <p:nvPr/>
          </p:nvSpPr>
          <p:spPr bwMode="auto">
            <a:xfrm>
              <a:off x="529208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36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upa 17"/>
          <p:cNvGrpSpPr/>
          <p:nvPr/>
        </p:nvGrpSpPr>
        <p:grpSpPr>
          <a:xfrm>
            <a:off x="2411760" y="1988840"/>
            <a:ext cx="3420631" cy="540000"/>
            <a:chOff x="2411760" y="1988840"/>
            <a:chExt cx="3420631" cy="540000"/>
          </a:xfrm>
        </p:grpSpPr>
        <p:sp>
          <p:nvSpPr>
            <p:cNvPr id="12" name="AutoShape 3"/>
            <p:cNvSpPr>
              <a:spLocks noChangeAspect="1" noChangeArrowheads="1"/>
            </p:cNvSpPr>
            <p:nvPr/>
          </p:nvSpPr>
          <p:spPr bwMode="auto">
            <a:xfrm>
              <a:off x="241176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4"/>
            <p:cNvSpPr>
              <a:spLocks noChangeAspect="1" noChangeArrowheads="1"/>
            </p:cNvSpPr>
            <p:nvPr/>
          </p:nvSpPr>
          <p:spPr bwMode="auto">
            <a:xfrm>
              <a:off x="313184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15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5"/>
            <p:cNvSpPr>
              <a:spLocks noChangeAspect="1" noChangeArrowheads="1"/>
            </p:cNvSpPr>
            <p:nvPr/>
          </p:nvSpPr>
          <p:spPr bwMode="auto">
            <a:xfrm>
              <a:off x="385192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21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6"/>
            <p:cNvSpPr>
              <a:spLocks noChangeAspect="1" noChangeArrowheads="1"/>
            </p:cNvSpPr>
            <p:nvPr/>
          </p:nvSpPr>
          <p:spPr bwMode="auto">
            <a:xfrm>
              <a:off x="457200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12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7"/>
            <p:cNvSpPr>
              <a:spLocks noChangeAspect="1" noChangeArrowheads="1"/>
            </p:cNvSpPr>
            <p:nvPr/>
          </p:nvSpPr>
          <p:spPr bwMode="auto">
            <a:xfrm>
              <a:off x="529208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19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upa 17"/>
          <p:cNvGrpSpPr/>
          <p:nvPr/>
        </p:nvGrpSpPr>
        <p:grpSpPr>
          <a:xfrm>
            <a:off x="2411760" y="1988840"/>
            <a:ext cx="3420631" cy="540000"/>
            <a:chOff x="2411760" y="1988840"/>
            <a:chExt cx="3420631" cy="540000"/>
          </a:xfrm>
        </p:grpSpPr>
        <p:sp>
          <p:nvSpPr>
            <p:cNvPr id="12" name="AutoShape 3"/>
            <p:cNvSpPr>
              <a:spLocks noChangeAspect="1" noChangeArrowheads="1"/>
            </p:cNvSpPr>
            <p:nvPr/>
          </p:nvSpPr>
          <p:spPr bwMode="auto">
            <a:xfrm>
              <a:off x="241176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4"/>
            <p:cNvSpPr>
              <a:spLocks noChangeAspect="1" noChangeArrowheads="1"/>
            </p:cNvSpPr>
            <p:nvPr/>
          </p:nvSpPr>
          <p:spPr bwMode="auto">
            <a:xfrm>
              <a:off x="313184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63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5"/>
            <p:cNvSpPr>
              <a:spLocks noChangeAspect="1" noChangeArrowheads="1"/>
            </p:cNvSpPr>
            <p:nvPr/>
          </p:nvSpPr>
          <p:spPr bwMode="auto">
            <a:xfrm>
              <a:off x="385192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66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6"/>
            <p:cNvSpPr>
              <a:spLocks noChangeAspect="1" noChangeArrowheads="1"/>
            </p:cNvSpPr>
            <p:nvPr/>
          </p:nvSpPr>
          <p:spPr bwMode="auto">
            <a:xfrm>
              <a:off x="457200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26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7"/>
            <p:cNvSpPr>
              <a:spLocks noChangeAspect="1" noChangeArrowheads="1"/>
            </p:cNvSpPr>
            <p:nvPr/>
          </p:nvSpPr>
          <p:spPr bwMode="auto">
            <a:xfrm>
              <a:off x="529208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56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upa 17"/>
          <p:cNvGrpSpPr/>
          <p:nvPr/>
        </p:nvGrpSpPr>
        <p:grpSpPr>
          <a:xfrm>
            <a:off x="2411760" y="1988840"/>
            <a:ext cx="3420631" cy="540000"/>
            <a:chOff x="2411760" y="1988840"/>
            <a:chExt cx="3420631" cy="540000"/>
          </a:xfrm>
        </p:grpSpPr>
        <p:sp>
          <p:nvSpPr>
            <p:cNvPr id="12" name="AutoShape 3"/>
            <p:cNvSpPr>
              <a:spLocks noChangeAspect="1" noChangeArrowheads="1"/>
            </p:cNvSpPr>
            <p:nvPr/>
          </p:nvSpPr>
          <p:spPr bwMode="auto">
            <a:xfrm>
              <a:off x="241176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15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4"/>
            <p:cNvSpPr>
              <a:spLocks noChangeAspect="1" noChangeArrowheads="1"/>
            </p:cNvSpPr>
            <p:nvPr/>
          </p:nvSpPr>
          <p:spPr bwMode="auto">
            <a:xfrm>
              <a:off x="313184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  <a:cs typeface="Arial" pitchFamily="34" charset="0"/>
                </a:rPr>
                <a:t>30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5"/>
            <p:cNvSpPr>
              <a:spLocks noChangeAspect="1" noChangeArrowheads="1"/>
            </p:cNvSpPr>
            <p:nvPr/>
          </p:nvSpPr>
          <p:spPr bwMode="auto">
            <a:xfrm>
              <a:off x="385192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24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6"/>
            <p:cNvSpPr>
              <a:spLocks noChangeAspect="1" noChangeArrowheads="1"/>
            </p:cNvSpPr>
            <p:nvPr/>
          </p:nvSpPr>
          <p:spPr bwMode="auto">
            <a:xfrm>
              <a:off x="457200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dirty="0" smtClean="0">
                  <a:latin typeface="Arial Black" pitchFamily="34" charset="0"/>
                  <a:cs typeface="Arial" pitchFamily="34" charset="0"/>
                </a:rPr>
                <a:t>35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7"/>
            <p:cNvSpPr>
              <a:spLocks noChangeAspect="1" noChangeArrowheads="1"/>
            </p:cNvSpPr>
            <p:nvPr/>
          </p:nvSpPr>
          <p:spPr bwMode="auto">
            <a:xfrm>
              <a:off x="5292080" y="1988840"/>
              <a:ext cx="540311" cy="540000"/>
            </a:xfrm>
            <a:prstGeom prst="roundRect">
              <a:avLst>
                <a:gd name="adj" fmla="val 16667"/>
              </a:avLst>
            </a:prstGeom>
            <a:solidFill>
              <a:srgbClr val="DBE5F1"/>
            </a:solidFill>
            <a:ln w="9525">
              <a:solidFill>
                <a:srgbClr val="B8CCE4"/>
              </a:solidFill>
              <a:round/>
              <a:headEnd/>
              <a:tailEnd/>
            </a:ln>
          </p:spPr>
          <p:txBody>
            <a:bodyPr vert="horz" wrap="square" lIns="18000" tIns="0" rIns="18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pl-PL" sz="2000" b="1" smtClean="0">
                  <a:latin typeface="Arial Black" pitchFamily="34" charset="0"/>
                  <a:cs typeface="Arial" pitchFamily="34" charset="0"/>
                </a:rPr>
                <a:t>20</a:t>
              </a:r>
              <a:endPara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00CC"/>
                </a:solidFill>
              </a:rPr>
              <a:t>Co tu </a:t>
            </a:r>
            <a:r>
              <a:rPr lang="pl-PL" b="1" dirty="0" smtClean="0">
                <a:solidFill>
                  <a:srgbClr val="0000CC"/>
                </a:solidFill>
              </a:rPr>
              <a:t>pasuje</a:t>
            </a:r>
            <a:r>
              <a:rPr lang="pl-PL" b="1" dirty="0" smtClean="0">
                <a:solidFill>
                  <a:srgbClr val="0000CC"/>
                </a:solidFill>
              </a:rPr>
              <a:t>? </a:t>
            </a:r>
            <a:br>
              <a:rPr lang="pl-PL" b="1" dirty="0" smtClean="0">
                <a:solidFill>
                  <a:srgbClr val="0000CC"/>
                </a:solidFill>
              </a:rPr>
            </a:br>
            <a:endParaRPr lang="pl-PL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Co tu pasuje? </a:t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21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63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96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65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69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42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70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25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52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26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44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88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53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80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AutoShape 3"/>
          <p:cNvSpPr>
            <a:spLocks noChangeAspect="1" noChangeArrowheads="1"/>
          </p:cNvSpPr>
          <p:nvPr/>
        </p:nvSpPr>
        <p:spPr bwMode="auto">
          <a:xfrm>
            <a:off x="169168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auto">
          <a:xfrm>
            <a:off x="241176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5"/>
          <p:cNvSpPr>
            <a:spLocks noChangeAspect="1" noChangeArrowheads="1"/>
          </p:cNvSpPr>
          <p:nvPr/>
        </p:nvSpPr>
        <p:spPr bwMode="auto">
          <a:xfrm>
            <a:off x="31318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29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spect="1" noChangeArrowheads="1"/>
          </p:cNvSpPr>
          <p:nvPr/>
        </p:nvSpPr>
        <p:spPr bwMode="auto">
          <a:xfrm>
            <a:off x="385192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35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7"/>
          <p:cNvSpPr>
            <a:spLocks noChangeAspect="1" noChangeArrowheads="1"/>
          </p:cNvSpPr>
          <p:nvPr/>
        </p:nvSpPr>
        <p:spPr bwMode="auto">
          <a:xfrm>
            <a:off x="6732240" y="126876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spect="1" noChangeArrowheads="1"/>
          </p:cNvSpPr>
          <p:nvPr/>
        </p:nvSpPr>
        <p:spPr bwMode="auto">
          <a:xfrm>
            <a:off x="4572000" y="198884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spect="1" noChangeArrowheads="1"/>
          </p:cNvSpPr>
          <p:nvPr/>
        </p:nvSpPr>
        <p:spPr bwMode="auto">
          <a:xfrm>
            <a:off x="6732240" y="198884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18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732240" y="2708920"/>
            <a:ext cx="540311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smtClean="0">
                <a:latin typeface="Arial Black" pitchFamily="34" charset="0"/>
                <a:cs typeface="Arial" pitchFamily="34" charset="0"/>
              </a:rPr>
              <a:t>40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9" name="Obraz 4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540000" cy="540000"/>
          </a:xfrm>
          <a:prstGeom prst="rect">
            <a:avLst/>
          </a:prstGeom>
          <a:noFill/>
        </p:spPr>
      </p:pic>
      <p:pic>
        <p:nvPicPr>
          <p:cNvPr id="25608" name="Obraz 4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540000" cy="540000"/>
          </a:xfrm>
          <a:prstGeom prst="rect">
            <a:avLst/>
          </a:prstGeom>
          <a:noFill/>
        </p:spPr>
      </p:pic>
      <p:pic>
        <p:nvPicPr>
          <p:cNvPr id="25607" name="Obraz 4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12776"/>
            <a:ext cx="540000" cy="540000"/>
          </a:xfrm>
          <a:prstGeom prst="rect">
            <a:avLst/>
          </a:prstGeom>
          <a:noFill/>
        </p:spPr>
      </p:pic>
      <p:pic>
        <p:nvPicPr>
          <p:cNvPr id="25606" name="Obraz 4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420888"/>
            <a:ext cx="540000" cy="540000"/>
          </a:xfrm>
          <a:prstGeom prst="rect">
            <a:avLst/>
          </a:prstGeom>
          <a:noFill/>
        </p:spPr>
      </p:pic>
      <p:pic>
        <p:nvPicPr>
          <p:cNvPr id="25605" name="Obraz 4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420888"/>
            <a:ext cx="540000" cy="540000"/>
          </a:xfrm>
          <a:prstGeom prst="rect">
            <a:avLst/>
          </a:prstGeom>
          <a:noFill/>
        </p:spPr>
      </p:pic>
      <p:pic>
        <p:nvPicPr>
          <p:cNvPr id="25604" name="Obraz 4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2420888"/>
            <a:ext cx="540000" cy="540000"/>
          </a:xfrm>
          <a:prstGeom prst="rect">
            <a:avLst/>
          </a:prstGeom>
          <a:noFill/>
        </p:spPr>
      </p:pic>
      <p:pic>
        <p:nvPicPr>
          <p:cNvPr id="25603" name="Obraz 42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3429000"/>
            <a:ext cx="540000" cy="540000"/>
          </a:xfrm>
          <a:prstGeom prst="rect">
            <a:avLst/>
          </a:prstGeom>
          <a:noFill/>
        </p:spPr>
      </p:pic>
      <p:pic>
        <p:nvPicPr>
          <p:cNvPr id="25602" name="Obraz 42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3429000"/>
            <a:ext cx="540000" cy="540000"/>
          </a:xfrm>
          <a:prstGeom prst="rect">
            <a:avLst/>
          </a:prstGeom>
          <a:noFill/>
        </p:spPr>
      </p:pic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Obraz 22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240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00CC"/>
                </a:solidFill>
              </a:rPr>
              <a:t>Co tu </a:t>
            </a:r>
            <a:r>
              <a:rPr lang="pl-PL" b="1" dirty="0" smtClean="0">
                <a:solidFill>
                  <a:srgbClr val="0000CC"/>
                </a:solidFill>
              </a:rPr>
              <a:t>nie pasuje</a:t>
            </a:r>
            <a:r>
              <a:rPr lang="pl-PL" b="1" dirty="0" smtClean="0">
                <a:solidFill>
                  <a:srgbClr val="0000CC"/>
                </a:solidFill>
              </a:rPr>
              <a:t>? </a:t>
            </a:r>
            <a:br>
              <a:rPr lang="pl-PL" b="1" dirty="0" smtClean="0">
                <a:solidFill>
                  <a:srgbClr val="0000CC"/>
                </a:solidFill>
              </a:rPr>
            </a:br>
            <a:endParaRPr lang="pl-PL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9" name="Obraz 4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540000" cy="540000"/>
          </a:xfrm>
          <a:prstGeom prst="rect">
            <a:avLst/>
          </a:prstGeom>
          <a:noFill/>
        </p:spPr>
      </p:pic>
      <p:pic>
        <p:nvPicPr>
          <p:cNvPr id="25608" name="Obraz 4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429000"/>
            <a:ext cx="540000" cy="540000"/>
          </a:xfrm>
          <a:prstGeom prst="rect">
            <a:avLst/>
          </a:prstGeom>
          <a:noFill/>
        </p:spPr>
      </p:pic>
      <p:pic>
        <p:nvPicPr>
          <p:cNvPr id="25607" name="Obraz 4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12776"/>
            <a:ext cx="540000" cy="540000"/>
          </a:xfrm>
          <a:prstGeom prst="rect">
            <a:avLst/>
          </a:prstGeom>
          <a:noFill/>
        </p:spPr>
      </p:pic>
      <p:pic>
        <p:nvPicPr>
          <p:cNvPr id="25606" name="Obraz 4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3429000"/>
            <a:ext cx="540000" cy="540000"/>
          </a:xfrm>
          <a:prstGeom prst="rect">
            <a:avLst/>
          </a:prstGeom>
          <a:noFill/>
        </p:spPr>
      </p:pic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92" name="Obraz 4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1412776"/>
            <a:ext cx="540000" cy="540000"/>
          </a:xfrm>
          <a:prstGeom prst="rect">
            <a:avLst/>
          </a:prstGeom>
          <a:noFill/>
        </p:spPr>
      </p:pic>
      <p:pic>
        <p:nvPicPr>
          <p:cNvPr id="41990" name="Obraz 60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2420888"/>
            <a:ext cx="540000" cy="540000"/>
          </a:xfrm>
          <a:prstGeom prst="rect">
            <a:avLst/>
          </a:prstGeom>
          <a:noFill/>
        </p:spPr>
      </p:pic>
      <p:pic>
        <p:nvPicPr>
          <p:cNvPr id="41989" name="Obraz 42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2420888"/>
            <a:ext cx="540000" cy="540000"/>
          </a:xfrm>
          <a:prstGeom prst="rect">
            <a:avLst/>
          </a:prstGeom>
          <a:noFill/>
        </p:spPr>
      </p:pic>
      <p:pic>
        <p:nvPicPr>
          <p:cNvPr id="41988" name="Obraz 60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2420888"/>
            <a:ext cx="540000" cy="540000"/>
          </a:xfrm>
          <a:prstGeom prst="rect">
            <a:avLst/>
          </a:prstGeom>
          <a:noFill/>
        </p:spPr>
      </p:pic>
      <p:pic>
        <p:nvPicPr>
          <p:cNvPr id="41986" name="Obraz 60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3429000"/>
            <a:ext cx="540000" cy="540000"/>
          </a:xfrm>
          <a:prstGeom prst="rect">
            <a:avLst/>
          </a:prstGeom>
          <a:noFill/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7" name="Obraz 4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0888"/>
            <a:ext cx="540000" cy="540000"/>
          </a:xfrm>
          <a:prstGeom prst="rect">
            <a:avLst/>
          </a:prstGeom>
          <a:noFill/>
        </p:spPr>
      </p:pic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90" name="Obraz 6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12776"/>
            <a:ext cx="540000" cy="540000"/>
          </a:xfrm>
          <a:prstGeom prst="rect">
            <a:avLst/>
          </a:prstGeom>
          <a:noFill/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70892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412776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Obraz 64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1412776"/>
            <a:ext cx="540000" cy="540000"/>
          </a:xfrm>
          <a:prstGeom prst="rect">
            <a:avLst/>
          </a:prstGeom>
          <a:noFill/>
        </p:spPr>
      </p:pic>
      <p:pic>
        <p:nvPicPr>
          <p:cNvPr id="43014" name="Obraz 64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2420888"/>
            <a:ext cx="540000" cy="540000"/>
          </a:xfrm>
          <a:prstGeom prst="rect">
            <a:avLst/>
          </a:prstGeom>
          <a:noFill/>
        </p:spPr>
      </p:pic>
      <p:pic>
        <p:nvPicPr>
          <p:cNvPr id="43013" name="Obraz 6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2420888"/>
            <a:ext cx="540000" cy="540000"/>
          </a:xfrm>
          <a:prstGeom prst="rect">
            <a:avLst/>
          </a:prstGeom>
          <a:noFill/>
        </p:spPr>
      </p:pic>
      <p:pic>
        <p:nvPicPr>
          <p:cNvPr id="43011" name="Obraz 64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27784" y="3429000"/>
            <a:ext cx="540000" cy="540000"/>
          </a:xfrm>
          <a:prstGeom prst="rect">
            <a:avLst/>
          </a:prstGeom>
          <a:noFill/>
        </p:spPr>
      </p:pic>
      <p:pic>
        <p:nvPicPr>
          <p:cNvPr id="43010" name="Obraz 64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3429000"/>
            <a:ext cx="540000" cy="540000"/>
          </a:xfrm>
          <a:prstGeom prst="rect">
            <a:avLst/>
          </a:prstGeom>
          <a:noFill/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32240" y="126876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240" y="342900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Arial Narrow" pitchFamily="34" charset="0"/>
                          <a:ea typeface="Times New Roman"/>
                          <a:cs typeface="Calibri"/>
                        </a:rPr>
                        <a:t>koń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Arial Narrow" pitchFamily="34" charset="0"/>
                          <a:ea typeface="Times New Roman"/>
                          <a:cs typeface="Calibri"/>
                        </a:rPr>
                        <a:t>los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maj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Arial Narrow" pitchFamily="34" charset="0"/>
                          <a:ea typeface="Times New Roman"/>
                          <a:cs typeface="Calibri"/>
                        </a:rPr>
                        <a:t>kara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Arial Narrow" pitchFamily="34" charset="0"/>
                          <a:ea typeface="Times New Roman"/>
                          <a:cs typeface="Calibri"/>
                        </a:rPr>
                        <a:t>lato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mina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kotara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latin typeface="Arial Narrow" pitchFamily="34" charset="0"/>
                          <a:ea typeface="Times New Roman"/>
                          <a:cs typeface="Calibri"/>
                        </a:rPr>
                        <a:t>lodówka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taca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kotwica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kara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sałata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bok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balonik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lód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list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lampa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lala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lisek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lekcja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laska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latin typeface="Arial Narrow" pitchFamily="34" charset="0"/>
                          <a:ea typeface="Times New Roman"/>
                          <a:cs typeface="Calibri"/>
                        </a:rPr>
                        <a:t>listek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2000" b="1" dirty="0" smtClean="0">
                <a:latin typeface="Arial Black" pitchFamily="34" charset="0"/>
                <a:cs typeface="Arial" pitchFamily="34" charset="0"/>
              </a:rPr>
              <a:t>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67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54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40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8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10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411760" y="1268760"/>
          <a:ext cx="2880319" cy="2880321"/>
        </p:xfrm>
        <a:graphic>
          <a:graphicData uri="http://schemas.openxmlformats.org/drawingml/2006/table">
            <a:tbl>
              <a:tblPr/>
              <a:tblGrid>
                <a:gridCol w="959730"/>
                <a:gridCol w="959730"/>
                <a:gridCol w="960859"/>
              </a:tblGrid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l-PL" sz="2000" b="1" dirty="0">
                        <a:latin typeface="Arial Narrow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AutoShape 2"/>
          <p:cNvSpPr>
            <a:spLocks noChangeAspect="1" noChangeArrowheads="1"/>
          </p:cNvSpPr>
          <p:nvPr/>
        </p:nvSpPr>
        <p:spPr bwMode="auto">
          <a:xfrm>
            <a:off x="4572000" y="3429000"/>
            <a:ext cx="542512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?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3635896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33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AutoShape 5"/>
          <p:cNvSpPr>
            <a:spLocks noChangeAspect="1" noChangeArrowheads="1"/>
          </p:cNvSpPr>
          <p:nvPr/>
        </p:nvSpPr>
        <p:spPr bwMode="auto">
          <a:xfrm>
            <a:off x="2627784" y="3429000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16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2627784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9" name="AutoShape 7"/>
          <p:cNvSpPr>
            <a:spLocks noChangeAspect="1" noChangeArrowheads="1"/>
          </p:cNvSpPr>
          <p:nvPr/>
        </p:nvSpPr>
        <p:spPr bwMode="auto">
          <a:xfrm>
            <a:off x="3635896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4572000" y="2420888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39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1" name="AutoShape 9"/>
          <p:cNvSpPr>
            <a:spLocks noChangeAspect="1" noChangeArrowheads="1"/>
          </p:cNvSpPr>
          <p:nvPr/>
        </p:nvSpPr>
        <p:spPr bwMode="auto">
          <a:xfrm>
            <a:off x="2627784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2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3635896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5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AutoShape 11"/>
          <p:cNvSpPr>
            <a:spLocks noChangeAspect="1" noChangeArrowheads="1"/>
          </p:cNvSpPr>
          <p:nvPr/>
        </p:nvSpPr>
        <p:spPr bwMode="auto">
          <a:xfrm>
            <a:off x="4572000" y="1484784"/>
            <a:ext cx="540235" cy="540000"/>
          </a:xfrm>
          <a:prstGeom prst="roundRect">
            <a:avLst>
              <a:gd name="adj" fmla="val 16667"/>
            </a:avLst>
          </a:prstGeom>
          <a:solidFill>
            <a:srgbClr val="DBE5F1"/>
          </a:solidFill>
          <a:ln w="9525">
            <a:solidFill>
              <a:srgbClr val="B8CCE4"/>
            </a:solidFill>
            <a:round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11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88840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196</Words>
  <Application>Microsoft Office PowerPoint</Application>
  <PresentationFormat>Pokaz na ekranie (4:3)</PresentationFormat>
  <Paragraphs>186</Paragraphs>
  <Slides>42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42</vt:i4>
      </vt:variant>
    </vt:vector>
  </HeadingPairs>
  <TitlesOfParts>
    <vt:vector size="43" baseType="lpstr">
      <vt:lpstr>Motyw pakietu Office</vt:lpstr>
      <vt:lpstr>Slajd 1</vt:lpstr>
      <vt:lpstr>Co tu pasuje?  </vt:lpstr>
      <vt:lpstr>Co tu nie pasuje?  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Co tu pasuje?  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Slajd 39</vt:lpstr>
      <vt:lpstr>Slajd 40</vt:lpstr>
      <vt:lpstr>Slajd 41</vt:lpstr>
      <vt:lpstr>Slajd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 to kosztuje?  Cz. I</dc:title>
  <dc:creator>MD</dc:creator>
  <cp:lastModifiedBy>MD</cp:lastModifiedBy>
  <cp:revision>28</cp:revision>
  <dcterms:created xsi:type="dcterms:W3CDTF">2013-07-23T15:48:06Z</dcterms:created>
  <dcterms:modified xsi:type="dcterms:W3CDTF">2014-03-06T15:56:28Z</dcterms:modified>
</cp:coreProperties>
</file>