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6"/>
  </p:notesMasterIdLst>
  <p:sldIdLst>
    <p:sldId id="256" r:id="rId2"/>
    <p:sldId id="260" r:id="rId3"/>
    <p:sldId id="408" r:id="rId4"/>
    <p:sldId id="397" r:id="rId5"/>
    <p:sldId id="401" r:id="rId6"/>
    <p:sldId id="402" r:id="rId7"/>
    <p:sldId id="403" r:id="rId8"/>
    <p:sldId id="404" r:id="rId9"/>
    <p:sldId id="405" r:id="rId10"/>
    <p:sldId id="406" r:id="rId11"/>
    <p:sldId id="407" r:id="rId12"/>
    <p:sldId id="409" r:id="rId13"/>
    <p:sldId id="410" r:id="rId14"/>
    <p:sldId id="418" r:id="rId15"/>
    <p:sldId id="419" r:id="rId16"/>
    <p:sldId id="420" r:id="rId17"/>
    <p:sldId id="421" r:id="rId18"/>
    <p:sldId id="411" r:id="rId19"/>
    <p:sldId id="412" r:id="rId20"/>
    <p:sldId id="413" r:id="rId21"/>
    <p:sldId id="414" r:id="rId22"/>
    <p:sldId id="415" r:id="rId23"/>
    <p:sldId id="416" r:id="rId24"/>
    <p:sldId id="417" r:id="rId2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hal.rynkowski" initials="mr" lastIdx="3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064" autoAdjust="0"/>
    <p:restoredTop sz="82878" autoAdjust="0"/>
  </p:normalViewPr>
  <p:slideViewPr>
    <p:cSldViewPr>
      <p:cViewPr>
        <p:scale>
          <a:sx n="75" d="100"/>
          <a:sy n="75" d="100"/>
        </p:scale>
        <p:origin x="-1526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820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1FE8851-A2A6-4F0E-87C4-D4E58FE697D9}" type="datetimeFigureOut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6B36903-D400-40AC-8677-43E98DFB131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9216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dirty="0" smtClean="0"/>
          </a:p>
        </p:txBody>
      </p:sp>
      <p:sp>
        <p:nvSpPr>
          <p:cNvPr id="870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1B568C3C-D836-434A-9A16-99C94188DF59}" type="slidenum">
              <a:rPr lang="pl-PL" smtClean="0"/>
              <a:pPr eaLnBrk="1" hangingPunct="1"/>
              <a:t>1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451676"/>
            <a:ext cx="2482759" cy="432000"/>
          </a:xfrm>
          <a:prstGeom prst="rect">
            <a:avLst/>
          </a:prstGeom>
        </p:spPr>
      </p:pic>
      <p:pic>
        <p:nvPicPr>
          <p:cNvPr id="4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549275"/>
            <a:ext cx="26495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244951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pl-PL">
                <a:latin typeface="Arial" charset="0"/>
              </a:rPr>
              <a:t/>
            </a:r>
            <a:br>
              <a:rPr lang="pl-PL">
                <a:latin typeface="Arial" charset="0"/>
              </a:rPr>
            </a:br>
            <a:endParaRPr lang="pl-PL">
              <a:latin typeface="Arial" charset="0"/>
            </a:endParaRPr>
          </a:p>
          <a:p>
            <a:pPr eaLnBrk="0" hangingPunct="0"/>
            <a:endParaRPr lang="pl-PL">
              <a:latin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pl-PL">
              <a:latin typeface="Arial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 userDrawn="1"/>
        </p:nvSpPr>
        <p:spPr bwMode="auto">
          <a:xfrm>
            <a:off x="900113" y="1341438"/>
            <a:ext cx="7524750" cy="6477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Projekt „NEW-TECH Program rozwoju praktycznych kompetencji nauczycieli zawodów branż nowych technologii”</a:t>
            </a:r>
            <a:r>
              <a:rPr lang="pl-PL" sz="1400" b="1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jest współfinansowany przez Unię Europejską</a:t>
            </a:r>
          </a:p>
        </p:txBody>
      </p:sp>
      <p:sp>
        <p:nvSpPr>
          <p:cNvPr id="10" name="TextBox 14"/>
          <p:cNvSpPr txBox="1">
            <a:spLocks noChangeArrowheads="1"/>
          </p:cNvSpPr>
          <p:nvPr userDrawn="1"/>
        </p:nvSpPr>
        <p:spPr bwMode="auto">
          <a:xfrm>
            <a:off x="539750" y="6115050"/>
            <a:ext cx="8135938" cy="60016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pl-PL" sz="1100" dirty="0" smtClean="0">
                <a:effectLst/>
                <a:latin typeface="Calibri"/>
                <a:ea typeface="Calibri"/>
                <a:cs typeface="Times New Roman"/>
              </a:rPr>
              <a:t>Projekt realizowany przez  COMBIDATA Poland sp. z o.o.  w ramach umowy o dofinansowanie projektu w ramach Programu Operacyjnego Kapitał Ludzki 2007-2013, Priorytetu   III „Wysoka jakość systemu oświaty”, Działanie 3.4 „Otwartość systemu edukacji w kontekście uczenia się przez całe życia” , Poddziałanie: 3.4.3 „Upowszechnienie uczenia się   przez całe życie - projekty konkursowe”.</a:t>
            </a:r>
            <a:endParaRPr lang="pl-PL" sz="1100" b="1" dirty="0" smtClean="0">
              <a:cs typeface="Times New Roman" pitchFamily="18" charset="0"/>
            </a:endParaRPr>
          </a:p>
        </p:txBody>
      </p:sp>
      <p:pic>
        <p:nvPicPr>
          <p:cNvPr id="11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229225"/>
            <a:ext cx="1331913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30184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D5888-5430-41C1-8E9E-0B516B4481DB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85876-828E-452A-B8C2-F4B24759B07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501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A7FE7-626C-4B7B-BDB0-152ADCF36837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3912C-D8BE-4FE2-8101-02B7E2A7AF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9351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BB69C-BD8C-4687-8DFC-3501F6C7F758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31B2A-E76C-4EC8-A834-2B17652FF1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9832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7FCD-7304-474A-BE3F-4742D5A11EEF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DAEA9-F05A-4FFE-9082-470CAD46382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261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AAA0C-2913-4A60-A995-E53D59564294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120BC-0362-4CC8-9ECC-25162D7308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87528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806E-3F2B-4503-A66B-91F7D246E254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5B29D-2DD9-46EB-95C9-EC7919089DB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4560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1CCD9-D0C4-4049-91C9-BB19F37271B9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73F6F-6C62-4FE4-9FB8-A3145153C8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3199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1B18D-12A3-4A83-8DE1-47F5E36968EE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52E90-9287-4331-8054-0E61C61BF6C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076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pl-PL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A2567E-528A-41F2-9910-25FF81D50520}" type="datetime1">
              <a:rPr lang="pl-PL"/>
              <a:pPr>
                <a:defRPr/>
              </a:pPr>
              <a:t>2013-04-18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C3196F-410B-4200-993E-361D424C3F9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4" r:id="rId1"/>
    <p:sldLayoutId id="2147484235" r:id="rId2"/>
    <p:sldLayoutId id="2147484236" r:id="rId3"/>
    <p:sldLayoutId id="2147484237" r:id="rId4"/>
    <p:sldLayoutId id="2147484238" r:id="rId5"/>
    <p:sldLayoutId id="2147484239" r:id="rId6"/>
    <p:sldLayoutId id="2147484240" r:id="rId7"/>
    <p:sldLayoutId id="2147484241" r:id="rId8"/>
    <p:sldLayoutId id="2147484242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pl-PL" dirty="0" smtClean="0">
                <a:latin typeface="Arial" charset="0"/>
              </a:rPr>
              <a:t>WARSZTAT</a:t>
            </a:r>
          </a:p>
        </p:txBody>
      </p:sp>
      <p:sp>
        <p:nvSpPr>
          <p:cNvPr id="27651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r>
              <a:rPr lang="en-US" dirty="0"/>
              <a:t>Microsoft SQL Server 2012 Express Edition</a:t>
            </a:r>
            <a:endParaRPr lang="pl-PL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AGENDA</a:t>
            </a:r>
          </a:p>
        </p:txBody>
      </p:sp>
      <p:sp>
        <p:nvSpPr>
          <p:cNvPr id="2867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pl-PL" dirty="0"/>
              <a:t>Ustawienie dostępu za pomocą protokołu </a:t>
            </a:r>
            <a:r>
              <a:rPr lang="pl-PL" dirty="0" smtClean="0"/>
              <a:t>TCPIP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Nawiązywanie połączenia do serwera za pomocą programu </a:t>
            </a:r>
            <a:r>
              <a:rPr lang="pl-PL" dirty="0" smtClean="0"/>
              <a:t>SSMS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Lista baz na </a:t>
            </a:r>
            <a:r>
              <a:rPr lang="pl-PL" dirty="0" smtClean="0"/>
              <a:t>serwerze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Loginy Windows i </a:t>
            </a:r>
            <a:r>
              <a:rPr lang="pl-PL" dirty="0" smtClean="0"/>
              <a:t>SQL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Uprawnienia nadawane za pomocą ról </a:t>
            </a:r>
            <a:r>
              <a:rPr lang="pl-PL" dirty="0" smtClean="0"/>
              <a:t>serwera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Tworzenie użytkowników oraz role bazy danych i uprawnienia w </a:t>
            </a:r>
            <a:r>
              <a:rPr lang="pl-PL" dirty="0" smtClean="0"/>
              <a:t>bazie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Tworzenie bazy danych za pomocą </a:t>
            </a:r>
            <a:r>
              <a:rPr lang="pl-PL" dirty="0" smtClean="0"/>
              <a:t>kreatora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/>
              <a:t>Wykonywanie backupu pełnego bazy i odzyskiwanie bazy z </a:t>
            </a:r>
            <a:r>
              <a:rPr lang="pl-PL" dirty="0" smtClean="0"/>
              <a:t>backupu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endParaRPr lang="pl-PL" b="1" dirty="0"/>
          </a:p>
          <a:p>
            <a:endParaRPr 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AGENDA</a:t>
            </a:r>
            <a:r>
              <a:rPr lang="en-US" dirty="0" smtClean="0"/>
              <a:t> CD</a:t>
            </a:r>
            <a:endParaRPr lang="pl-PL" dirty="0" smtClean="0"/>
          </a:p>
        </p:txBody>
      </p:sp>
      <p:sp>
        <p:nvSpPr>
          <p:cNvPr id="2867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 startAt="9"/>
            </a:pPr>
            <a:r>
              <a:rPr lang="pl-PL" dirty="0"/>
              <a:t>Montowanie bazy </a:t>
            </a:r>
            <a:r>
              <a:rPr lang="pl-PL" dirty="0" smtClean="0"/>
              <a:t>danych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Tworzenie bazy za pomocą </a:t>
            </a:r>
            <a:r>
              <a:rPr lang="pl-PL" dirty="0" smtClean="0"/>
              <a:t>skryptu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Typy </a:t>
            </a:r>
            <a:r>
              <a:rPr lang="pl-PL" dirty="0" smtClean="0"/>
              <a:t>danych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Tworzenie </a:t>
            </a:r>
            <a:r>
              <a:rPr lang="pl-PL" dirty="0" smtClean="0"/>
              <a:t>tabel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Wstawianie danych do tabeli, ich modyfikacja i </a:t>
            </a:r>
            <a:r>
              <a:rPr lang="pl-PL" dirty="0" smtClean="0"/>
              <a:t>usuwanie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Importowanie danych z tabeli Microsoft </a:t>
            </a:r>
            <a:r>
              <a:rPr lang="pl-PL" dirty="0" smtClean="0"/>
              <a:t>Excel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Pobieranie </a:t>
            </a:r>
            <a:r>
              <a:rPr lang="pl-PL" dirty="0" smtClean="0"/>
              <a:t>danych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Pobieranie danych do Microsoft </a:t>
            </a:r>
            <a:r>
              <a:rPr lang="pl-PL" dirty="0" smtClean="0"/>
              <a:t>Excel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Zapytania do danych geograficznych (OPCJONALNE</a:t>
            </a:r>
            <a:r>
              <a:rPr lang="pl-PL" dirty="0" smtClean="0"/>
              <a:t>)</a:t>
            </a:r>
            <a:endParaRPr lang="en-US" dirty="0" smtClean="0"/>
          </a:p>
          <a:p>
            <a:pPr marL="457200" indent="-457200">
              <a:buFont typeface="+mj-lt"/>
              <a:buAutoNum type="arabicPeriod" startAt="9"/>
            </a:pPr>
            <a:r>
              <a:rPr lang="pl-PL" dirty="0"/>
              <a:t>Wykonywanie raportów (OPCJONALNE</a:t>
            </a:r>
            <a:r>
              <a:rPr lang="pl-PL" dirty="0" smtClean="0"/>
              <a:t>)</a:t>
            </a:r>
            <a:endParaRPr lang="en-US" dirty="0" smtClean="0"/>
          </a:p>
          <a:p>
            <a:pPr marL="0" indent="0">
              <a:buNone/>
            </a:pPr>
            <a:endParaRPr lang="pl-PL" b="1" dirty="0"/>
          </a:p>
          <a:p>
            <a:endParaRPr 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146891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Ustawienie dostępu za pomocą protokołu TCPIP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Shared memory</a:t>
            </a:r>
          </a:p>
          <a:p>
            <a:r>
              <a:rPr lang="en-US" dirty="0" smtClean="0"/>
              <a:t>TCPIP</a:t>
            </a:r>
          </a:p>
          <a:p>
            <a:pPr lvl="1"/>
            <a:r>
              <a:rPr lang="en-US" dirty="0" err="1" smtClean="0"/>
              <a:t>dla</a:t>
            </a:r>
            <a:r>
              <a:rPr lang="en-US" dirty="0" smtClean="0"/>
              <a:t> </a:t>
            </a:r>
            <a:r>
              <a:rPr lang="en-US" dirty="0" err="1" smtClean="0"/>
              <a:t>instancji</a:t>
            </a:r>
            <a:r>
              <a:rPr lang="en-US" dirty="0" smtClean="0"/>
              <a:t> </a:t>
            </a:r>
            <a:r>
              <a:rPr lang="en-US" dirty="0" err="1" smtClean="0"/>
              <a:t>domyślnej</a:t>
            </a:r>
            <a:r>
              <a:rPr lang="en-US" dirty="0" smtClean="0"/>
              <a:t> port 1433</a:t>
            </a:r>
          </a:p>
          <a:p>
            <a:r>
              <a:rPr lang="en-US" dirty="0" smtClean="0"/>
              <a:t>Named Pipes</a:t>
            </a:r>
            <a:endParaRPr lang="pl-PL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584" y="1988840"/>
            <a:ext cx="2247900" cy="14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221088"/>
            <a:ext cx="48006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Nawiązywanie połączenia do serwera za pomocą programu SSMS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25963"/>
          </a:xfrm>
        </p:spPr>
        <p:txBody>
          <a:bodyPr/>
          <a:lstStyle/>
          <a:p>
            <a:r>
              <a:rPr lang="en-US" dirty="0" err="1" smtClean="0"/>
              <a:t>Logowanie</a:t>
            </a:r>
            <a:r>
              <a:rPr lang="en-US" dirty="0" smtClean="0"/>
              <a:t> Widows</a:t>
            </a:r>
          </a:p>
          <a:p>
            <a:r>
              <a:rPr lang="en-US" dirty="0" err="1" smtClean="0"/>
              <a:t>Logowanie</a:t>
            </a:r>
            <a:r>
              <a:rPr lang="en-US" dirty="0" smtClean="0"/>
              <a:t> SQL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20888"/>
            <a:ext cx="3067050" cy="2232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520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Lista baz na serwerze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Bazy</a:t>
            </a:r>
            <a:r>
              <a:rPr lang="en-US" dirty="0" smtClean="0"/>
              <a:t> </a:t>
            </a:r>
            <a:r>
              <a:rPr lang="en-US" dirty="0" err="1" smtClean="0"/>
              <a:t>systemowe</a:t>
            </a:r>
            <a:endParaRPr lang="en-US" dirty="0" smtClean="0"/>
          </a:p>
          <a:p>
            <a:pPr lvl="1"/>
            <a:r>
              <a:rPr lang="en-US" dirty="0" smtClean="0"/>
              <a:t>master</a:t>
            </a:r>
          </a:p>
          <a:p>
            <a:pPr lvl="1"/>
            <a:r>
              <a:rPr lang="en-US" dirty="0" smtClean="0"/>
              <a:t>m</a:t>
            </a:r>
            <a:r>
              <a:rPr lang="pl-PL" dirty="0" smtClean="0"/>
              <a:t>odel</a:t>
            </a:r>
            <a:endParaRPr lang="en-US" dirty="0" smtClean="0"/>
          </a:p>
          <a:p>
            <a:pPr lvl="1"/>
            <a:r>
              <a:rPr lang="pl-PL" dirty="0" smtClean="0"/>
              <a:t>msdb</a:t>
            </a:r>
            <a:endParaRPr lang="en-US" dirty="0"/>
          </a:p>
          <a:p>
            <a:pPr lvl="1"/>
            <a:r>
              <a:rPr lang="pl-PL" dirty="0" smtClean="0"/>
              <a:t>Tempdb</a:t>
            </a:r>
            <a:endParaRPr lang="en-US" dirty="0" smtClean="0"/>
          </a:p>
          <a:p>
            <a:r>
              <a:rPr lang="en-US" dirty="0" smtClean="0"/>
              <a:t>B</a:t>
            </a:r>
            <a:r>
              <a:rPr lang="pl-PL" dirty="0" smtClean="0"/>
              <a:t>azy użytkownika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16832"/>
            <a:ext cx="2400300" cy="2466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223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Loginy Windows i SQL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Użytkownika</a:t>
            </a:r>
            <a:r>
              <a:rPr lang="en-US" dirty="0" smtClean="0"/>
              <a:t> Windows</a:t>
            </a:r>
          </a:p>
          <a:p>
            <a:r>
              <a:rPr lang="en-US" dirty="0" err="1" smtClean="0"/>
              <a:t>Grupy</a:t>
            </a:r>
            <a:r>
              <a:rPr lang="en-US" dirty="0" smtClean="0"/>
              <a:t> Windows</a:t>
            </a:r>
          </a:p>
          <a:p>
            <a:r>
              <a:rPr lang="en-US" dirty="0" smtClean="0"/>
              <a:t>SQL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err="1" smtClean="0"/>
              <a:t>Tryb</a:t>
            </a:r>
            <a:r>
              <a:rPr lang="en-US" dirty="0" smtClean="0"/>
              <a:t> </a:t>
            </a:r>
            <a:r>
              <a:rPr lang="en-US" dirty="0" err="1" smtClean="0"/>
              <a:t>logowania</a:t>
            </a:r>
            <a:r>
              <a:rPr lang="en-US" dirty="0" smtClean="0"/>
              <a:t> MIX (SQL i Windows)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19"/>
          <a:stretch/>
        </p:blipFill>
        <p:spPr bwMode="auto">
          <a:xfrm>
            <a:off x="3851920" y="1340768"/>
            <a:ext cx="1744345" cy="2304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583" y="1672987"/>
            <a:ext cx="1852930" cy="1639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365104"/>
            <a:ext cx="1734820" cy="15157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303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Uprawnienia nadawane za pomocą ról serwera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00808"/>
            <a:ext cx="4464496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46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Tworzenie użytkowników oraz role bazy danych i uprawnienia w bazie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Tworzenie</a:t>
            </a:r>
            <a:r>
              <a:rPr lang="en-US" dirty="0" smtClean="0"/>
              <a:t> </a:t>
            </a:r>
            <a:r>
              <a:rPr lang="en-US" dirty="0" err="1" smtClean="0"/>
              <a:t>użytkownika</a:t>
            </a:r>
            <a:r>
              <a:rPr lang="en-US" dirty="0" smtClean="0"/>
              <a:t> </a:t>
            </a:r>
            <a:r>
              <a:rPr lang="en-US" dirty="0" err="1" smtClean="0"/>
              <a:t>poprzez</a:t>
            </a:r>
            <a:r>
              <a:rPr lang="en-US" dirty="0" smtClean="0"/>
              <a:t> </a:t>
            </a:r>
            <a:r>
              <a:rPr lang="en-US" dirty="0" err="1" smtClean="0"/>
              <a:t>mapowanie</a:t>
            </a:r>
            <a:r>
              <a:rPr lang="en-US" dirty="0" smtClean="0"/>
              <a:t> </a:t>
            </a:r>
            <a:r>
              <a:rPr lang="en-US" dirty="0" err="1" smtClean="0"/>
              <a:t>loginu</a:t>
            </a:r>
            <a:r>
              <a:rPr lang="en-US" dirty="0" smtClean="0"/>
              <a:t> w </a:t>
            </a:r>
            <a:r>
              <a:rPr lang="en-US" dirty="0" err="1" smtClean="0"/>
              <a:t>bazie</a:t>
            </a:r>
            <a:endParaRPr lang="en-US" dirty="0" smtClean="0"/>
          </a:p>
          <a:p>
            <a:r>
              <a:rPr lang="en-US" dirty="0" err="1" smtClean="0"/>
              <a:t>Dodawanie</a:t>
            </a:r>
            <a:r>
              <a:rPr lang="en-US" dirty="0" smtClean="0"/>
              <a:t> </a:t>
            </a:r>
            <a:r>
              <a:rPr lang="en-US" dirty="0" err="1" smtClean="0"/>
              <a:t>użytkownika</a:t>
            </a:r>
            <a:r>
              <a:rPr lang="en-US" dirty="0" smtClean="0"/>
              <a:t> do </a:t>
            </a:r>
            <a:r>
              <a:rPr lang="en-US" dirty="0" err="1" smtClean="0"/>
              <a:t>ról</a:t>
            </a:r>
            <a:r>
              <a:rPr lang="en-US" dirty="0" smtClean="0"/>
              <a:t> </a:t>
            </a:r>
            <a:r>
              <a:rPr lang="en-US" dirty="0" err="1" smtClean="0"/>
              <a:t>bazy</a:t>
            </a:r>
            <a:endParaRPr lang="en-US" dirty="0" smtClean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92896"/>
            <a:ext cx="4464496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287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Tworzenie bazy danych za pomocą kreatora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84784"/>
            <a:ext cx="4176464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198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Montowanie bazy danych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6" name="Picture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10"/>
          <a:stretch/>
        </p:blipFill>
        <p:spPr bwMode="auto">
          <a:xfrm>
            <a:off x="2195736" y="1700808"/>
            <a:ext cx="5256584" cy="4248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8109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Tworzenie bazy za pomocą skryptu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Generowanie</a:t>
            </a:r>
            <a:r>
              <a:rPr lang="en-US" dirty="0" smtClean="0"/>
              <a:t> </a:t>
            </a:r>
            <a:r>
              <a:rPr lang="en-US" dirty="0" err="1" smtClean="0"/>
              <a:t>skryptu</a:t>
            </a:r>
            <a:r>
              <a:rPr lang="en-US" dirty="0" smtClean="0"/>
              <a:t> SQL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Otwieranie</a:t>
            </a:r>
            <a:r>
              <a:rPr lang="en-US" dirty="0" smtClean="0"/>
              <a:t> i </a:t>
            </a:r>
            <a:r>
              <a:rPr lang="en-US" dirty="0" err="1" smtClean="0"/>
              <a:t>wykonywanie</a:t>
            </a:r>
            <a:r>
              <a:rPr lang="en-US" dirty="0" smtClean="0"/>
              <a:t> </a:t>
            </a:r>
            <a:r>
              <a:rPr lang="en-US" dirty="0" err="1" smtClean="0"/>
              <a:t>skryptu</a:t>
            </a:r>
            <a:r>
              <a:rPr lang="en-US" dirty="0" smtClean="0"/>
              <a:t> SQL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10"/>
          <a:stretch/>
        </p:blipFill>
        <p:spPr bwMode="auto">
          <a:xfrm>
            <a:off x="4425586" y="1844824"/>
            <a:ext cx="3674806" cy="144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11"/>
          <a:stretch/>
        </p:blipFill>
        <p:spPr bwMode="auto">
          <a:xfrm>
            <a:off x="4067944" y="3933056"/>
            <a:ext cx="3572098" cy="1944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919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Typy danych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liczbowe </a:t>
            </a:r>
          </a:p>
          <a:p>
            <a:r>
              <a:rPr lang="pl-PL" dirty="0" smtClean="0"/>
              <a:t>daty </a:t>
            </a:r>
            <a:r>
              <a:rPr lang="pl-PL" dirty="0"/>
              <a:t>i czasu</a:t>
            </a:r>
          </a:p>
          <a:p>
            <a:r>
              <a:rPr lang="pl-PL" dirty="0" smtClean="0"/>
              <a:t>znakowe</a:t>
            </a:r>
            <a:endParaRPr lang="pl-PL" dirty="0"/>
          </a:p>
          <a:p>
            <a:pPr lvl="1"/>
            <a:r>
              <a:rPr lang="pl-PL" dirty="0" smtClean="0"/>
              <a:t>collate</a:t>
            </a:r>
            <a:endParaRPr lang="pl-PL" dirty="0"/>
          </a:p>
          <a:p>
            <a:r>
              <a:rPr lang="pl-PL" dirty="0"/>
              <a:t>UNICODE</a:t>
            </a:r>
          </a:p>
          <a:p>
            <a:r>
              <a:rPr lang="en-US" dirty="0" smtClean="0"/>
              <a:t>d</a:t>
            </a:r>
            <a:r>
              <a:rPr lang="pl-PL" dirty="0" smtClean="0"/>
              <a:t>ane </a:t>
            </a:r>
            <a:r>
              <a:rPr lang="pl-PL" dirty="0"/>
              <a:t>binarne</a:t>
            </a:r>
          </a:p>
          <a:p>
            <a:r>
              <a:rPr lang="pl-PL" dirty="0" smtClean="0"/>
              <a:t>spatials</a:t>
            </a:r>
            <a:endParaRPr lang="pl-PL" dirty="0"/>
          </a:p>
          <a:p>
            <a:r>
              <a:rPr lang="pl-PL" dirty="0" smtClean="0"/>
              <a:t>XML</a:t>
            </a:r>
            <a:endParaRPr lang="pl-PL" dirty="0"/>
          </a:p>
          <a:p>
            <a:r>
              <a:rPr lang="pl-PL" dirty="0"/>
              <a:t>Inne</a:t>
            </a:r>
          </a:p>
        </p:txBody>
      </p:sp>
    </p:spTree>
    <p:extLst>
      <p:ext uri="{BB962C8B-B14F-4D97-AF65-F5344CB8AC3E}">
        <p14:creationId xmlns:p14="http://schemas.microsoft.com/office/powerpoint/2010/main" val="114107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Typy danych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liczbowe </a:t>
            </a:r>
          </a:p>
          <a:p>
            <a:pPr lvl="1"/>
            <a:r>
              <a:rPr lang="pl-PL" dirty="0"/>
              <a:t>bit</a:t>
            </a:r>
          </a:p>
          <a:p>
            <a:pPr lvl="1"/>
            <a:r>
              <a:rPr lang="pl-PL" dirty="0"/>
              <a:t>tinyint</a:t>
            </a:r>
          </a:p>
          <a:p>
            <a:pPr lvl="1"/>
            <a:r>
              <a:rPr lang="pl-PL" dirty="0"/>
              <a:t>smallint</a:t>
            </a:r>
          </a:p>
          <a:p>
            <a:pPr lvl="1"/>
            <a:r>
              <a:rPr lang="pl-PL" dirty="0"/>
              <a:t>int</a:t>
            </a:r>
          </a:p>
          <a:p>
            <a:pPr lvl="1"/>
            <a:r>
              <a:rPr lang="pl-PL" dirty="0"/>
              <a:t>bigint</a:t>
            </a:r>
          </a:p>
          <a:p>
            <a:pPr lvl="1"/>
            <a:r>
              <a:rPr lang="pl-PL" dirty="0"/>
              <a:t>float i real</a:t>
            </a:r>
          </a:p>
          <a:p>
            <a:pPr lvl="1"/>
            <a:r>
              <a:rPr lang="pl-PL" dirty="0"/>
              <a:t>numeric i decimal</a:t>
            </a:r>
          </a:p>
          <a:p>
            <a:pPr lvl="1"/>
            <a:r>
              <a:rPr lang="pl-PL" dirty="0"/>
              <a:t>money</a:t>
            </a:r>
          </a:p>
          <a:p>
            <a:pPr lvl="1"/>
            <a:r>
              <a:rPr lang="pl-PL" dirty="0" smtClean="0"/>
              <a:t>smallmoney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5332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Typy danych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daty </a:t>
            </a:r>
            <a:r>
              <a:rPr lang="pl-PL" dirty="0"/>
              <a:t>i czasu</a:t>
            </a:r>
          </a:p>
          <a:p>
            <a:pPr lvl="1"/>
            <a:r>
              <a:rPr lang="pl-PL" dirty="0"/>
              <a:t>smalldatetime</a:t>
            </a:r>
          </a:p>
          <a:p>
            <a:pPr lvl="1"/>
            <a:r>
              <a:rPr lang="pl-PL" dirty="0"/>
              <a:t>datetime</a:t>
            </a:r>
          </a:p>
          <a:p>
            <a:pPr lvl="1"/>
            <a:r>
              <a:rPr lang="pl-PL" dirty="0"/>
              <a:t>time</a:t>
            </a:r>
          </a:p>
          <a:p>
            <a:pPr lvl="1"/>
            <a:r>
              <a:rPr lang="pl-PL" dirty="0"/>
              <a:t>date</a:t>
            </a:r>
          </a:p>
          <a:p>
            <a:pPr lvl="1"/>
            <a:r>
              <a:rPr lang="pl-PL" dirty="0"/>
              <a:t>datetime2</a:t>
            </a:r>
          </a:p>
          <a:p>
            <a:pPr lvl="1"/>
            <a:r>
              <a:rPr lang="pl-PL" dirty="0" smtClean="0"/>
              <a:t>datetimeoffset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2406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Typy danych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znakowe</a:t>
            </a:r>
            <a:r>
              <a:rPr lang="pl-PL" dirty="0"/>
              <a:t>:</a:t>
            </a:r>
          </a:p>
          <a:p>
            <a:pPr lvl="1"/>
            <a:r>
              <a:rPr lang="pl-PL" dirty="0"/>
              <a:t>char</a:t>
            </a:r>
          </a:p>
          <a:p>
            <a:pPr lvl="1"/>
            <a:r>
              <a:rPr lang="pl-PL" dirty="0"/>
              <a:t>varchar</a:t>
            </a:r>
          </a:p>
          <a:p>
            <a:pPr lvl="1"/>
            <a:r>
              <a:rPr lang="pl-PL" dirty="0"/>
              <a:t>text</a:t>
            </a:r>
          </a:p>
          <a:p>
            <a:pPr lvl="1"/>
            <a:r>
              <a:rPr lang="pl-PL" dirty="0"/>
              <a:t>varchar(max)</a:t>
            </a:r>
          </a:p>
          <a:p>
            <a:r>
              <a:rPr lang="pl-PL" dirty="0" smtClean="0"/>
              <a:t>UNICODE</a:t>
            </a:r>
            <a:endParaRPr lang="pl-PL" dirty="0"/>
          </a:p>
          <a:p>
            <a:pPr lvl="1"/>
            <a:r>
              <a:rPr lang="pl-PL" dirty="0"/>
              <a:t>nchar</a:t>
            </a:r>
          </a:p>
          <a:p>
            <a:pPr lvl="1"/>
            <a:r>
              <a:rPr lang="pl-PL" dirty="0"/>
              <a:t>nvarchar</a:t>
            </a:r>
          </a:p>
          <a:p>
            <a:pPr lvl="1"/>
            <a:r>
              <a:rPr lang="pl-PL" dirty="0" smtClean="0"/>
              <a:t>ntext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6823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Typy danych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Dane </a:t>
            </a:r>
            <a:r>
              <a:rPr lang="pl-PL" dirty="0"/>
              <a:t>binarne</a:t>
            </a:r>
          </a:p>
          <a:p>
            <a:pPr lvl="1"/>
            <a:r>
              <a:rPr lang="pl-PL" dirty="0"/>
              <a:t>binary</a:t>
            </a:r>
          </a:p>
          <a:p>
            <a:pPr lvl="1"/>
            <a:r>
              <a:rPr lang="pl-PL" dirty="0"/>
              <a:t>varbinary</a:t>
            </a:r>
          </a:p>
          <a:p>
            <a:pPr lvl="1"/>
            <a:r>
              <a:rPr lang="pl-PL" dirty="0"/>
              <a:t>image</a:t>
            </a:r>
          </a:p>
          <a:p>
            <a:pPr lvl="1"/>
            <a:r>
              <a:rPr lang="pl-PL" dirty="0"/>
              <a:t>varbinary(max)</a:t>
            </a:r>
          </a:p>
          <a:p>
            <a:r>
              <a:rPr lang="pl-PL" dirty="0"/>
              <a:t>Typy spatials:</a:t>
            </a:r>
          </a:p>
          <a:p>
            <a:pPr lvl="1"/>
            <a:r>
              <a:rPr lang="pl-PL" dirty="0"/>
              <a:t>geometry</a:t>
            </a:r>
          </a:p>
          <a:p>
            <a:pPr lvl="1"/>
            <a:r>
              <a:rPr lang="pl-PL" dirty="0"/>
              <a:t>geography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4743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Tworzenie tabel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CREATE TABLE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78" y="1412776"/>
            <a:ext cx="2378809" cy="3632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19866"/>
            <a:ext cx="2736303" cy="181296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3429000"/>
            <a:ext cx="2975321" cy="20439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846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Wstawianie danych do tabeli, ich modyfikacja i usuwanie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INSERT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UPDATE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DELETE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76872"/>
            <a:ext cx="3600400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997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Importowanie danych z tabeli Microsoft Excel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   Import Export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32856"/>
            <a:ext cx="3600400" cy="2880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294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Pobieranie danych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 SELECT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132856"/>
            <a:ext cx="3600400" cy="2664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098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Pobieranie danych do Microsoft Excel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Dane &gt; 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364" y="2974667"/>
            <a:ext cx="3456384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09980"/>
            <a:ext cx="4188351" cy="29797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221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Zapytania do danych geograficznych (OPCJONALNE)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SELECT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5544616" cy="4392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639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Wykonywanie raportów (OPCJONALNE)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 smtClean="0"/>
              <a:t>[Zawartość: tekst lub obraz]</a:t>
            </a:r>
            <a:endParaRPr lang="pl-PL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5256584" cy="3816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896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6038</TotalTime>
  <Words>353</Words>
  <Application>Microsoft Office PowerPoint</Application>
  <PresentationFormat>Pokaz na ekranie (4:3)</PresentationFormat>
  <Paragraphs>124</Paragraphs>
  <Slides>24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24</vt:i4>
      </vt:variant>
    </vt:vector>
  </HeadingPairs>
  <TitlesOfParts>
    <vt:vector size="25" baseType="lpstr">
      <vt:lpstr>Office Theme</vt:lpstr>
      <vt:lpstr>WARSZTAT</vt:lpstr>
      <vt:lpstr>AGENDA</vt:lpstr>
      <vt:lpstr>AGENDA CD</vt:lpstr>
      <vt:lpstr>Ustawienie dostępu za pomocą protokołu TCPIP</vt:lpstr>
      <vt:lpstr>Nawiązywanie połączenia do serwera za pomocą programu SSMS</vt:lpstr>
      <vt:lpstr>Lista baz na serwerze</vt:lpstr>
      <vt:lpstr>Loginy Windows i SQL</vt:lpstr>
      <vt:lpstr>Uprawnienia nadawane za pomocą ról serwera</vt:lpstr>
      <vt:lpstr>Tworzenie użytkowników oraz role bazy danych i uprawnienia w bazie</vt:lpstr>
      <vt:lpstr>Tworzenie bazy danych za pomocą kreatora</vt:lpstr>
      <vt:lpstr>Montowanie bazy danych</vt:lpstr>
      <vt:lpstr>Tworzenie bazy za pomocą skryptu</vt:lpstr>
      <vt:lpstr>Typy danych</vt:lpstr>
      <vt:lpstr>Typy danych</vt:lpstr>
      <vt:lpstr>Typy danych</vt:lpstr>
      <vt:lpstr>Typy danych</vt:lpstr>
      <vt:lpstr>Typy danych</vt:lpstr>
      <vt:lpstr>Tworzenie tabel</vt:lpstr>
      <vt:lpstr>Wstawianie danych do tabeli, ich modyfikacja i usuwanie</vt:lpstr>
      <vt:lpstr>Importowanie danych z tabeli Microsoft Excel</vt:lpstr>
      <vt:lpstr>Pobieranie danych</vt:lpstr>
      <vt:lpstr>Pobieranie danych do Microsoft Excel</vt:lpstr>
      <vt:lpstr>Zapytania do danych geograficznych (OPCJONALNE)</vt:lpstr>
      <vt:lpstr>Wykonywanie raportów (OPCJONALNE)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Tomasz Sadowski</dc:creator>
  <cp:lastModifiedBy>Agnieszka Łazar</cp:lastModifiedBy>
  <cp:revision>358</cp:revision>
  <dcterms:created xsi:type="dcterms:W3CDTF">2009-12-04T13:32:43Z</dcterms:created>
  <dcterms:modified xsi:type="dcterms:W3CDTF">2013-04-18T11:11:25Z</dcterms:modified>
</cp:coreProperties>
</file>