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65" r:id="rId3"/>
  </p:sldMasterIdLst>
  <p:notesMasterIdLst>
    <p:notesMasterId r:id="rId24"/>
  </p:notesMasterIdLst>
  <p:handoutMasterIdLst>
    <p:handoutMasterId r:id="rId25"/>
  </p:handoutMasterIdLst>
  <p:sldIdLst>
    <p:sldId id="256" r:id="rId4"/>
    <p:sldId id="349" r:id="rId5"/>
    <p:sldId id="365" r:id="rId6"/>
    <p:sldId id="366" r:id="rId7"/>
    <p:sldId id="369" r:id="rId8"/>
    <p:sldId id="389" r:id="rId9"/>
    <p:sldId id="363" r:id="rId10"/>
    <p:sldId id="394" r:id="rId11"/>
    <p:sldId id="395" r:id="rId12"/>
    <p:sldId id="387" r:id="rId13"/>
    <p:sldId id="388" r:id="rId14"/>
    <p:sldId id="371" r:id="rId15"/>
    <p:sldId id="372" r:id="rId16"/>
    <p:sldId id="390" r:id="rId17"/>
    <p:sldId id="375" r:id="rId18"/>
    <p:sldId id="391" r:id="rId19"/>
    <p:sldId id="393" r:id="rId20"/>
    <p:sldId id="392" r:id="rId21"/>
    <p:sldId id="374" r:id="rId22"/>
    <p:sldId id="340" r:id="rId23"/>
  </p:sldIdLst>
  <p:sldSz cx="9144000" cy="6858000" type="screen4x3"/>
  <p:notesSz cx="6731000" cy="9855200"/>
  <p:custDataLst>
    <p:tags r:id="rId26"/>
  </p:custData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4">
          <p15:clr>
            <a:srgbClr val="A4A3A4"/>
          </p15:clr>
        </p15:guide>
        <p15:guide id="2" pos="212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6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yl pośredni 1 — Ak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Styl jasny 1 — Ak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23" autoAdjust="0"/>
    <p:restoredTop sz="93954" autoAdjust="0"/>
  </p:normalViewPr>
  <p:slideViewPr>
    <p:cSldViewPr>
      <p:cViewPr varScale="1">
        <p:scale>
          <a:sx n="70" d="100"/>
          <a:sy n="70" d="100"/>
        </p:scale>
        <p:origin x="35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50" d="100"/>
          <a:sy n="150" d="100"/>
        </p:scale>
        <p:origin x="-1728" y="2556"/>
      </p:cViewPr>
      <p:guideLst>
        <p:guide orient="horz" pos="3104"/>
        <p:guide pos="212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gs" Target="tags/tag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6767" cy="492760"/>
          </a:xfrm>
          <a:prstGeom prst="rect">
            <a:avLst/>
          </a:prstGeom>
        </p:spPr>
        <p:txBody>
          <a:bodyPr vert="horz" lIns="91434" tIns="45716" rIns="91434" bIns="45716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12676" y="0"/>
            <a:ext cx="2916767" cy="492760"/>
          </a:xfrm>
          <a:prstGeom prst="rect">
            <a:avLst/>
          </a:prstGeom>
        </p:spPr>
        <p:txBody>
          <a:bodyPr vert="horz" lIns="91434" tIns="45716" rIns="91434" bIns="45716" rtlCol="0"/>
          <a:lstStyle>
            <a:lvl1pPr algn="r">
              <a:defRPr sz="1200"/>
            </a:lvl1pPr>
          </a:lstStyle>
          <a:p>
            <a:fld id="{F3BABA77-E417-4280-AFCB-21CB419B0F58}" type="datetimeFigureOut">
              <a:rPr lang="pl-PL" smtClean="0"/>
              <a:pPr/>
              <a:t>2013-05-14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360730"/>
            <a:ext cx="2916767" cy="492760"/>
          </a:xfrm>
          <a:prstGeom prst="rect">
            <a:avLst/>
          </a:prstGeom>
        </p:spPr>
        <p:txBody>
          <a:bodyPr vert="horz" lIns="91434" tIns="45716" rIns="91434" bIns="45716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12676" y="9360730"/>
            <a:ext cx="2916767" cy="492760"/>
          </a:xfrm>
          <a:prstGeom prst="rect">
            <a:avLst/>
          </a:prstGeom>
        </p:spPr>
        <p:txBody>
          <a:bodyPr vert="horz" lIns="91434" tIns="45716" rIns="91434" bIns="45716" rtlCol="0" anchor="b"/>
          <a:lstStyle>
            <a:lvl1pPr algn="r">
              <a:defRPr sz="1200"/>
            </a:lvl1pPr>
          </a:lstStyle>
          <a:p>
            <a:fld id="{B8172E93-AE55-4993-89DE-7CE8DF0C3380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690517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6767" cy="492760"/>
          </a:xfrm>
          <a:prstGeom prst="rect">
            <a:avLst/>
          </a:prstGeom>
        </p:spPr>
        <p:txBody>
          <a:bodyPr vert="horz" lIns="91434" tIns="45716" rIns="91434" bIns="45716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12676" y="0"/>
            <a:ext cx="2916767" cy="492760"/>
          </a:xfrm>
          <a:prstGeom prst="rect">
            <a:avLst/>
          </a:prstGeom>
        </p:spPr>
        <p:txBody>
          <a:bodyPr vert="horz" lIns="91434" tIns="45716" rIns="91434" bIns="45716" rtlCol="0"/>
          <a:lstStyle>
            <a:lvl1pPr algn="r">
              <a:defRPr sz="1200"/>
            </a:lvl1pPr>
          </a:lstStyle>
          <a:p>
            <a:fld id="{BAA02D4E-6364-41D7-B2C4-EAA37D15D9B9}" type="datetimeFigureOut">
              <a:rPr lang="pl-PL" smtClean="0"/>
              <a:pPr/>
              <a:t>2013-05-14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27600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4" tIns="45716" rIns="91434" bIns="45716" rtlCol="0" anchor="ctr"/>
          <a:lstStyle/>
          <a:p>
            <a:endParaRPr lang="pl-PL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3100" y="4681220"/>
            <a:ext cx="5384800" cy="4434840"/>
          </a:xfrm>
          <a:prstGeom prst="rect">
            <a:avLst/>
          </a:prstGeom>
        </p:spPr>
        <p:txBody>
          <a:bodyPr vert="horz" lIns="91434" tIns="45716" rIns="91434" bIns="45716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360730"/>
            <a:ext cx="2916767" cy="492760"/>
          </a:xfrm>
          <a:prstGeom prst="rect">
            <a:avLst/>
          </a:prstGeom>
        </p:spPr>
        <p:txBody>
          <a:bodyPr vert="horz" lIns="91434" tIns="45716" rIns="91434" bIns="45716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12676" y="9360730"/>
            <a:ext cx="2916767" cy="492760"/>
          </a:xfrm>
          <a:prstGeom prst="rect">
            <a:avLst/>
          </a:prstGeom>
        </p:spPr>
        <p:txBody>
          <a:bodyPr vert="horz" lIns="91434" tIns="45716" rIns="91434" bIns="45716" rtlCol="0" anchor="b"/>
          <a:lstStyle>
            <a:lvl1pPr algn="r">
              <a:defRPr sz="1200"/>
            </a:lvl1pPr>
          </a:lstStyle>
          <a:p>
            <a:fld id="{88A2E490-1900-4D0D-AF2B-2C7E5E1E3057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79064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aseline="0" dirty="0" smtClean="0">
              <a:sym typeface="Wingdings" pitchFamily="2" charset="2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2E490-1900-4D0D-AF2B-2C7E5E1E3057}" type="slidenum">
              <a:rPr lang="pl-PL" smtClean="0"/>
              <a:pPr/>
              <a:t>1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6790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 userDrawn="1"/>
        </p:nvSpPr>
        <p:spPr>
          <a:xfrm>
            <a:off x="1588" y="6209055"/>
            <a:ext cx="9144000" cy="65727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reflection blurRad="6350" stA="52000" endA="300" endPos="35000" dir="5400000" sy="-100000" algn="bl" rotWithShape="0"/>
            <a:softEdge rad="63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  <p:sp>
        <p:nvSpPr>
          <p:cNvPr id="12" name="Prostokąt 11"/>
          <p:cNvSpPr/>
          <p:nvPr userDrawn="1"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>
                <a:solidFill>
                  <a:srgbClr val="FFC000"/>
                </a:solidFill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 smtClean="0"/>
              <a:t>Kliknij, aby edytować styl wzorca podtytułu</a:t>
            </a:r>
            <a:endParaRPr lang="pl-PL" dirty="0"/>
          </a:p>
        </p:txBody>
      </p:sp>
      <p:pic>
        <p:nvPicPr>
          <p:cNvPr id="13" name="Picture 1" descr="D:\Dokumenty\Firma\Logo firmy\COMBIDATA ASSECO\wmf-office\COMBIDATA_ASSECO_red_bez_tla.wmf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0910" y="116632"/>
            <a:ext cx="1800136" cy="936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small" baseline="0"/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/>
          <a:lstStyle/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10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b="1" dirty="0" smtClean="0"/>
              <a:t>COMBIDATA Poland</a:t>
            </a:r>
            <a:r>
              <a:rPr lang="pl-PL" dirty="0" smtClean="0"/>
              <a:t> | Dostawca kompleksowych rozwiązań edukacyjnych</a:t>
            </a:r>
            <a:endParaRPr lang="pl-P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small" baseline="0"/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/>
          <a:lstStyle/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11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b="1" dirty="0" smtClean="0"/>
              <a:t>COMBIDATA Poland</a:t>
            </a:r>
            <a:r>
              <a:rPr lang="pl-PL" dirty="0" smtClean="0"/>
              <a:t> | Dostawca kompleksowych rozwiązań edukacyjnych</a:t>
            </a:r>
            <a:endParaRPr lang="pl-P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small" baseline="0"/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/>
          <a:lstStyle/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13" name="Symbol zastępczy stopki 4"/>
          <p:cNvSpPr>
            <a:spLocks noGrp="1"/>
          </p:cNvSpPr>
          <p:nvPr>
            <p:ph type="ftr" sz="quarter" idx="14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b="1" dirty="0" smtClean="0"/>
              <a:t>COMBIDATA Poland</a:t>
            </a:r>
            <a:r>
              <a:rPr lang="pl-PL" dirty="0" smtClean="0"/>
              <a:t> | Dostawca kompleksowych rozwiązań edukacyjnych</a:t>
            </a:r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small" baseline="0"/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/>
          <a:lstStyle/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9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b="1" dirty="0" smtClean="0"/>
              <a:t>COMBIDATA Poland</a:t>
            </a:r>
            <a:r>
              <a:rPr lang="pl-PL" dirty="0" smtClean="0"/>
              <a:t> | Dostawca kompleksowych rozwiązań edukacyjnych</a:t>
            </a:r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/>
          <a:lstStyle/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b="1" dirty="0" smtClean="0"/>
              <a:t>COMBIDATA Poland</a:t>
            </a:r>
            <a:r>
              <a:rPr lang="pl-PL" dirty="0" smtClean="0"/>
              <a:t> | Dostawca kompleksowych rozwiązań edukacyjnych</a:t>
            </a:r>
            <a:endParaRPr lang="pl-P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/>
          <a:lstStyle/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11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b="1" dirty="0" smtClean="0"/>
              <a:t>COMBIDATA Poland</a:t>
            </a:r>
            <a:r>
              <a:rPr lang="pl-PL" dirty="0" smtClean="0"/>
              <a:t> | Dostawca kompleksowych rozwiązań edukacyjnych</a:t>
            </a:r>
            <a:endParaRPr lang="pl-P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/>
          <a:lstStyle/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11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b="1" dirty="0" smtClean="0"/>
              <a:t>COMBIDATA Poland</a:t>
            </a:r>
            <a:r>
              <a:rPr lang="pl-PL" dirty="0" smtClean="0"/>
              <a:t> | Dostawca kompleksowych rozwiązań edukacyjnych</a:t>
            </a:r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small" baseline="0"/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/>
          <a:lstStyle/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10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b="1" dirty="0" smtClean="0"/>
              <a:t>COMBIDATA Poland</a:t>
            </a:r>
            <a:r>
              <a:rPr lang="pl-PL" dirty="0" smtClean="0"/>
              <a:t> | Dostawca kompleksowych rozwiązań edukacyjnych</a:t>
            </a:r>
            <a:endParaRPr lang="pl-P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/>
          <a:lstStyle/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10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b="1" dirty="0" smtClean="0"/>
              <a:t>COMBIDATA Poland</a:t>
            </a:r>
            <a:r>
              <a:rPr lang="pl-PL" dirty="0" smtClean="0"/>
              <a:t> | Dostawca kompleksowych rozwiązań edukacyjnych</a:t>
            </a:r>
            <a:endParaRPr lang="pl-P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0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/>
          <a:lstStyle/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dirty="0" smtClean="0"/>
              <a:t>COMBIDATA Poland | Dostawca kompleksowych rozwiązań edukacyjnych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78259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Slajd tytułowy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ostokąt 17"/>
          <p:cNvSpPr/>
          <p:nvPr userDrawn="1"/>
        </p:nvSpPr>
        <p:spPr>
          <a:xfrm>
            <a:off x="1588" y="6209055"/>
            <a:ext cx="9144000" cy="65727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reflection blurRad="6350" stA="52000" endA="300" endPos="35000" dir="5400000" sy="-100000" algn="bl" rotWithShape="0"/>
            <a:softEdge rad="63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  <p:sp>
        <p:nvSpPr>
          <p:cNvPr id="12" name="Prostokąt 11"/>
          <p:cNvSpPr/>
          <p:nvPr userDrawn="1"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>
                <a:solidFill>
                  <a:srgbClr val="FFC000"/>
                </a:solidFill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 smtClean="0"/>
              <a:t>Kliknij, aby edytować styl wzorca podtytułu</a:t>
            </a:r>
            <a:endParaRPr lang="pl-PL" dirty="0"/>
          </a:p>
        </p:txBody>
      </p:sp>
      <p:pic>
        <p:nvPicPr>
          <p:cNvPr id="13" name="Picture 1" descr="D:\Dokumenty\Firma\Logo firmy\COMBIDATA ASSECO\wmf-office\COMBIDATA_ASSECO_red_bez_tla.wmf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0910" y="116632"/>
            <a:ext cx="1800136" cy="9361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69571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cap="small" baseline="0"/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223304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/>
          <a:lstStyle/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b="1" dirty="0" smtClean="0"/>
              <a:t>COMBIDATA Poland</a:t>
            </a:r>
            <a:r>
              <a:rPr lang="pl-PL" dirty="0" smtClean="0"/>
              <a:t> | Dostawca kompleksowych rozwiązań edukacyjnych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335043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451676"/>
            <a:ext cx="2482759" cy="432000"/>
          </a:xfrm>
          <a:prstGeom prst="rect">
            <a:avLst/>
          </a:prstGeom>
        </p:spPr>
      </p:pic>
      <p:pic>
        <p:nvPicPr>
          <p:cNvPr id="4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549275"/>
            <a:ext cx="2649538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244951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pl-PL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pl-PL">
                <a:latin typeface="Arial" charset="0"/>
              </a:rPr>
              <a:t/>
            </a:r>
            <a:br>
              <a:rPr lang="pl-PL">
                <a:latin typeface="Arial" charset="0"/>
              </a:rPr>
            </a:br>
            <a:endParaRPr lang="pl-PL">
              <a:latin typeface="Arial" charset="0"/>
            </a:endParaRPr>
          </a:p>
          <a:p>
            <a:pPr eaLnBrk="0" hangingPunct="0"/>
            <a:endParaRPr lang="pl-PL">
              <a:latin typeface="Arial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pl-PL">
              <a:latin typeface="Arial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900113" y="1341438"/>
            <a:ext cx="7524750" cy="6477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Projekt „NEW-TECH Program rozwoju praktycznych kompetencji nauczycieli zawodów branż nowych technologii”</a:t>
            </a:r>
            <a:r>
              <a:rPr lang="pl-PL" sz="1400" b="1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jest współfinansowany przez Unię Europejską</a:t>
            </a:r>
          </a:p>
        </p:txBody>
      </p: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539750" y="6115050"/>
            <a:ext cx="8135938" cy="60016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pl-PL" sz="1100" dirty="0" smtClean="0">
                <a:effectLst/>
                <a:latin typeface="Calibri"/>
                <a:ea typeface="Calibri"/>
                <a:cs typeface="Times New Roman"/>
              </a:rPr>
              <a:t>Projekt realizowany przez  COMBIDATA Poland sp. z o.o.  w ramach umowy o dofinansowanie projektu w ramach Programu Operacyjnego Kapitał Ludzki 2007-2013, Priorytetu   III „Wysoka jakość systemu oświaty”, Działanie 3.4 „Otwartość systemu edukacji w kontekście uczenia się przez całe życia” , Poddziałanie: 3.4.3 „Upowszechnienie uczenia się   przez całe życie - projekty konkursowe”.</a:t>
            </a:r>
            <a:endParaRPr lang="pl-PL" sz="1100" b="1" dirty="0" smtClean="0">
              <a:cs typeface="Times New Roman" pitchFamily="18" charset="0"/>
            </a:endParaRPr>
          </a:p>
        </p:txBody>
      </p:sp>
      <p:pic>
        <p:nvPicPr>
          <p:cNvPr id="11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5229225"/>
            <a:ext cx="1331913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 dirty="0"/>
          </a:p>
        </p:txBody>
      </p:sp>
      <p:sp>
        <p:nvSpPr>
          <p:cNvPr id="13" name="Prostokąt 12"/>
          <p:cNvSpPr/>
          <p:nvPr userDrawn="1"/>
        </p:nvSpPr>
        <p:spPr>
          <a:xfrm>
            <a:off x="1588" y="6209055"/>
            <a:ext cx="9144000" cy="65727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reflection blurRad="6350" stA="52000" endA="300" endPos="35000" dir="5400000" sy="-100000" algn="bl" rotWithShape="0"/>
            <a:softEdge rad="63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48459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D5888-5430-41C1-8E9E-0B516B4481DB}" type="datetime1">
              <a:rPr lang="pl-PL"/>
              <a:pPr>
                <a:defRPr/>
              </a:pPr>
              <a:t>2013-05-14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85876-828E-452A-B8C2-F4B24759B07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52720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A7FE7-626C-4B7B-BDB0-152ADCF36837}" type="datetime1">
              <a:rPr lang="pl-PL"/>
              <a:pPr>
                <a:defRPr/>
              </a:pPr>
              <a:t>2013-05-14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3912C-D8BE-4FE2-8101-02B7E2A7AFF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912466"/>
      </p:ext>
    </p:extLst>
  </p:cSld>
  <p:clrMapOvr>
    <a:masterClrMapping/>
  </p:clrMapOvr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BB69C-BD8C-4687-8DFC-3501F6C7F758}" type="datetime1">
              <a:rPr lang="pl-PL"/>
              <a:pPr>
                <a:defRPr/>
              </a:pPr>
              <a:t>2013-05-14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b="1" smtClean="0"/>
              <a:t>COMBIDATA Poland</a:t>
            </a:r>
            <a:r>
              <a:rPr lang="pl-PL" smtClean="0"/>
              <a:t> | Dostawca kompleksowych rozwiązań edukacyjnych</a:t>
            </a:r>
            <a:endParaRPr lang="pl-PL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243779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7FCD-7304-474A-BE3F-4742D5A11EEF}" type="datetime1">
              <a:rPr lang="pl-PL"/>
              <a:pPr>
                <a:defRPr/>
              </a:pPr>
              <a:t>2013-05-14</a:t>
            </a:fld>
            <a:endParaRPr lang="pl-PL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b="1" smtClean="0"/>
              <a:t>COMBIDATA Poland</a:t>
            </a:r>
            <a:r>
              <a:rPr lang="pl-PL" smtClean="0"/>
              <a:t> | Dostawca kompleksowych rozwiązań edukacyjnych</a:t>
            </a:r>
            <a:endParaRPr lang="pl-PL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05046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AAA0C-2913-4A60-A995-E53D59564294}" type="datetime1">
              <a:rPr lang="pl-PL"/>
              <a:pPr>
                <a:defRPr/>
              </a:pPr>
              <a:t>2013-05-14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b="1" smtClean="0"/>
              <a:t>COMBIDATA Poland</a:t>
            </a:r>
            <a:r>
              <a:rPr lang="pl-PL" smtClean="0"/>
              <a:t> | Dostawca kompleksowych rozwiązań edukacyjnych</a:t>
            </a:r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50906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806E-3F2B-4503-A66B-91F7D246E254}" type="datetime1">
              <a:rPr lang="pl-PL"/>
              <a:pPr>
                <a:defRPr/>
              </a:pPr>
              <a:t>2013-05-14</a:t>
            </a:fld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b="1" smtClean="0"/>
              <a:t>COMBIDATA Poland</a:t>
            </a:r>
            <a:r>
              <a:rPr lang="pl-PL" smtClean="0"/>
              <a:t> | Dostawca kompleksowych rozwiązań edukacyjnych</a:t>
            </a:r>
            <a:endParaRPr lang="pl-PL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876945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1CCD9-D0C4-4049-91C9-BB19F37271B9}" type="datetime1">
              <a:rPr lang="pl-PL"/>
              <a:pPr>
                <a:defRPr/>
              </a:pPr>
              <a:t>2013-05-14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b="1" smtClean="0"/>
              <a:t>COMBIDATA Poland</a:t>
            </a:r>
            <a:r>
              <a:rPr lang="pl-PL" smtClean="0"/>
              <a:t> | Dostawca kompleksowych rozwiązań edukacyjnych</a:t>
            </a:r>
            <a:endParaRPr lang="pl-PL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407635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1B18D-12A3-4A83-8DE1-47F5E36968EE}" type="datetime1">
              <a:rPr lang="pl-PL"/>
              <a:pPr>
                <a:defRPr/>
              </a:pPr>
              <a:t>2013-05-14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b="1" smtClean="0"/>
              <a:t>COMBIDATA Poland</a:t>
            </a:r>
            <a:r>
              <a:rPr lang="pl-PL" smtClean="0"/>
              <a:t> | Dostawca kompleksowych rozwiązań edukacyjnych</a:t>
            </a:r>
            <a:endParaRPr lang="pl-PL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87247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wmf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Stopka - pasek.bmp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2" y="6163217"/>
            <a:ext cx="9144000" cy="694807"/>
          </a:xfrm>
          <a:prstGeom prst="rect">
            <a:avLst/>
          </a:prstGeom>
        </p:spPr>
      </p:pic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285860"/>
            <a:ext cx="8229600" cy="48403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pic>
        <p:nvPicPr>
          <p:cNvPr id="11" name="Picture 1" descr="D:\Dokumenty\Firma\Logo firmy\COMBIDATA ASSECO\wmf-office\COMBIDATA_ASSECO_red_bez_tla.wm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017924" y="6294155"/>
            <a:ext cx="1054670" cy="54844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3600" b="1" kern="1200" cap="sm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Stopka - pasek.bmp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32" y="6163217"/>
            <a:ext cx="9144000" cy="694807"/>
          </a:xfrm>
          <a:prstGeom prst="rect">
            <a:avLst/>
          </a:prstGeom>
        </p:spPr>
      </p:pic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285860"/>
            <a:ext cx="8229600" cy="48403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7410456" y="6356350"/>
            <a:ext cx="13049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BE6FE46-3B9B-4206-82B5-759EAD36C801}" type="slidenum">
              <a:rPr lang="pl-PL" smtClean="0"/>
              <a:pPr/>
              <a:t>‹#›</a:t>
            </a:fld>
            <a:endParaRPr lang="pl-PL" dirty="0"/>
          </a:p>
        </p:txBody>
      </p:sp>
      <p:pic>
        <p:nvPicPr>
          <p:cNvPr id="8" name="Picture 1" descr="D:\Dokumenty\Firma\Logo firmy\COMBIDATA ASSECO\wmf-office\COMBIDATA_ASSECO_red_bez_tla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17924" y="71414"/>
            <a:ext cx="1054670" cy="548448"/>
          </a:xfrm>
          <a:prstGeom prst="rect">
            <a:avLst/>
          </a:prstGeom>
          <a:noFill/>
        </p:spPr>
      </p:pic>
      <p:sp>
        <p:nvSpPr>
          <p:cNvPr id="19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0429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20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1714480" y="6356350"/>
            <a:ext cx="5500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pl-PL" dirty="0" smtClean="0"/>
              <a:t>COMBIDATA Poland | Dostawca kompleksowych rozwiązań edukacyjnych</a:t>
            </a:r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3600" b="1" kern="1200" cap="sm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  <a:endParaRPr lang="pl-PL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A2567E-528A-41F2-9910-25FF81D50520}" type="datetime1">
              <a:rPr lang="pl-PL"/>
              <a:pPr>
                <a:defRPr/>
              </a:pPr>
              <a:t>2013-05-14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C3196F-410B-4200-993E-361D424C3F9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252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</p:sldLayoutIdLst>
  <p:hf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823071"/>
            <a:ext cx="7772400" cy="1470025"/>
          </a:xfrm>
        </p:spPr>
        <p:txBody>
          <a:bodyPr/>
          <a:lstStyle/>
          <a:p>
            <a:r>
              <a:rPr lang="pl-PL" dirty="0" smtClean="0"/>
              <a:t>Microsoft Office 365</a:t>
            </a:r>
            <a:endParaRPr lang="pl-PL" dirty="0"/>
          </a:p>
        </p:txBody>
      </p:sp>
      <p:sp>
        <p:nvSpPr>
          <p:cNvPr id="20" name="Podtytuł 2"/>
          <p:cNvSpPr txBox="1">
            <a:spLocks/>
          </p:cNvSpPr>
          <p:nvPr/>
        </p:nvSpPr>
        <p:spPr>
          <a:xfrm>
            <a:off x="285720" y="5105400"/>
            <a:ext cx="8643998" cy="9668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416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MS Office 365</a:t>
            </a: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Wstęp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/>
          </a:p>
          <a:p>
            <a:r>
              <a:rPr lang="pl-PL" dirty="0" smtClean="0"/>
              <a:t>Organizator szkolenia</a:t>
            </a:r>
          </a:p>
          <a:p>
            <a:r>
              <a:rPr lang="pl-PL" dirty="0" smtClean="0"/>
              <a:t>Wykładowca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0149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MS Office 365 </a:t>
            </a: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Cele szkolenia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/>
          </a:p>
          <a:p>
            <a:r>
              <a:rPr lang="pl-PL" dirty="0" smtClean="0"/>
              <a:t>Podniesienie efektywności działalności firmy za pomocą Microsoft Office 365</a:t>
            </a:r>
          </a:p>
          <a:p>
            <a:r>
              <a:rPr lang="pl-PL" dirty="0" smtClean="0"/>
              <a:t>Poznanie usług zawartych w Microsoft Office 365</a:t>
            </a:r>
          </a:p>
          <a:p>
            <a:r>
              <a:rPr lang="pl-PL" dirty="0" smtClean="0"/>
              <a:t>Poznanie zasad korzystania z wybranych funkcjonalności Microsoft Office 365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7341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MS Office 365 </a:t>
            </a: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Informacje organizacyjne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/>
          </a:p>
          <a:p>
            <a:r>
              <a:rPr lang="pl-PL" dirty="0" smtClean="0"/>
              <a:t>Godziny szkoleń</a:t>
            </a:r>
          </a:p>
          <a:p>
            <a:r>
              <a:rPr lang="pl-PL" dirty="0" smtClean="0"/>
              <a:t>Przerwy</a:t>
            </a:r>
          </a:p>
          <a:p>
            <a:r>
              <a:rPr lang="pl-PL" dirty="0" smtClean="0"/>
              <a:t>Inne…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0181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MS Office 365 </a:t>
            </a: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Program szkolenia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Wprowadzenie do Cloud Computing.</a:t>
            </a:r>
          </a:p>
          <a:p>
            <a:r>
              <a:rPr lang="pl-PL" smtClean="0"/>
              <a:t>Pierwsze kroki z Microsoft Office 365.</a:t>
            </a:r>
          </a:p>
          <a:p>
            <a:r>
              <a:rPr lang="pl-PL" smtClean="0"/>
              <a:t>Efektywna komunikacja w zespole dzięki usługom Microsoft Exchange Online i Lync Online.</a:t>
            </a:r>
          </a:p>
          <a:p>
            <a:r>
              <a:rPr lang="pl-PL" smtClean="0"/>
              <a:t>Efektywna komunikacja dzięki wykorzystaniu wideo rozmowy i wideokonferencji. </a:t>
            </a:r>
          </a:p>
          <a:p>
            <a:r>
              <a:rPr lang="pl-PL" smtClean="0"/>
              <a:t>Korzystanie z witryny zespołu do podniesienia efektywności pracy grupowej.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5244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MS Office 365 </a:t>
            </a: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Program szkolenia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b="1" dirty="0" smtClean="0"/>
              <a:t>Wprowadzenie do Cloud Computing.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Pierwsze kroki z Microsoft Office 365.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Efektywna komunikacja w zespole dzięki usługom Microsoft Exchange Online i Lync Online.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Efektywna komunikacja dzięki wykorzystaniu wideo rozmowy i wideokonferencji. 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Korzystanie z witryny zespołu do podniesienia efektywności pracy grupowej.</a:t>
            </a:r>
            <a:endParaRPr lang="pl-PL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45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Wprowadzenie do Cloud Computing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b="1" dirty="0" smtClean="0"/>
              <a:t>Office 365 sprawia</a:t>
            </a:r>
            <a:r>
              <a:rPr lang="pl-PL" dirty="0" smtClean="0"/>
              <a:t>, że używanie pakietu w chmurze staje się prostym, naturalnym i ekonomicznym sposobem na korzystanie </a:t>
            </a:r>
            <a:br>
              <a:rPr lang="pl-PL" dirty="0" smtClean="0"/>
            </a:br>
            <a:r>
              <a:rPr lang="pl-PL" dirty="0" smtClean="0"/>
              <a:t>z usług, które już znasz, oraz łatwe rozszerzanie technologii, których prawdopodobnie już używasz. </a:t>
            </a:r>
          </a:p>
          <a:p>
            <a:endParaRPr lang="pl-PL" dirty="0" smtClean="0"/>
          </a:p>
          <a:p>
            <a:pPr marL="0" indent="0">
              <a:buNone/>
            </a:pPr>
            <a:r>
              <a:rPr lang="pl-PL" b="1" dirty="0" smtClean="0"/>
              <a:t>Z Office 365 użytkownik może:</a:t>
            </a:r>
          </a:p>
          <a:p>
            <a:r>
              <a:rPr lang="pl-PL" dirty="0" smtClean="0"/>
              <a:t>Łatwo używać programów, które już znasz – m.in. Outlook, Word, Excel, Power Point,</a:t>
            </a:r>
          </a:p>
          <a:p>
            <a:r>
              <a:rPr lang="pl-PL" dirty="0" smtClean="0"/>
              <a:t>Zawsze pracować z najnowszymi wersjami programów Office 365</a:t>
            </a:r>
          </a:p>
          <a:p>
            <a:endParaRPr lang="en-US" dirty="0" smtClean="0"/>
          </a:p>
          <a:p>
            <a:endParaRPr lang="pl-PL" dirty="0" smtClean="0"/>
          </a:p>
          <a:p>
            <a:pPr lvl="1"/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708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Wprowadzenie do Cloud Computing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Współpracować z osobami z całego świata w czasie rzeczywistym,</a:t>
            </a:r>
            <a:endParaRPr lang="en-US" smtClean="0"/>
          </a:p>
          <a:p>
            <a:pPr lvl="0"/>
            <a:r>
              <a:rPr lang="pl-PL" smtClean="0"/>
              <a:t>Pracować w dowolnym miejscu i czasie,</a:t>
            </a:r>
            <a:endParaRPr lang="en-US" smtClean="0"/>
          </a:p>
          <a:p>
            <a:pPr lvl="0"/>
            <a:r>
              <a:rPr lang="pl-PL" smtClean="0"/>
              <a:t>Używać komputera oraz niektórych urządzeń przenośnych (tabletów, smartfonów)</a:t>
            </a:r>
            <a:endParaRPr lang="en-US" smtClean="0"/>
          </a:p>
          <a:p>
            <a:pPr lvl="0"/>
            <a:r>
              <a:rPr lang="pl-PL" smtClean="0"/>
              <a:t>Zawsze mieć bezpieczne dane, dzięki automatycznej kopii zapasowej wszystkich plików,</a:t>
            </a:r>
            <a:endParaRPr lang="en-US" smtClean="0"/>
          </a:p>
          <a:p>
            <a:pPr lvl="0"/>
            <a:r>
              <a:rPr lang="pl-PL" smtClean="0"/>
              <a:t>Używać wielu urządzeń do pracy z plikami,</a:t>
            </a:r>
          </a:p>
          <a:p>
            <a:pPr lvl="0"/>
            <a:r>
              <a:rPr lang="pl-PL" smtClean="0"/>
              <a:t>Przygotować współdzieloną witrynę zespołu, w której będzie tworzył biblioteki danych, przydzielał zadania, koordynował kalendarze itd.,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5737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Wprowadzenie do Cloud Computing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Zwiększyć produktywność poprzez ułatwienie pracy zespołowej,</a:t>
            </a:r>
          </a:p>
          <a:p>
            <a:pPr lvl="0"/>
            <a:r>
              <a:rPr lang="pl-PL" smtClean="0"/>
              <a:t>Zapewnić użytkownikom natychmiastowy dostęp do siebie nawzajem dzięki technologii obecności oraz wiadomościom błyskawicznym,</a:t>
            </a:r>
          </a:p>
          <a:p>
            <a:pPr lvl="0"/>
            <a:r>
              <a:rPr lang="pl-PL" smtClean="0"/>
              <a:t>Wykorzystać sieci społecznościowe do komunikacji między członkami zespołu. Tworzyć m.in. blogi i witryny typu wiki na potrzeby zespołu i do użytku publicznego.</a:t>
            </a:r>
          </a:p>
          <a:p>
            <a:pPr lvl="0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0496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Cloud Computing </a:t>
            </a: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Ćwiczenia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b="1" dirty="0" smtClean="0"/>
              <a:t>Ćwiczenie 5.1. Dyskusja</a:t>
            </a:r>
            <a:r>
              <a:rPr lang="pl-PL" dirty="0" smtClean="0"/>
              <a:t>. Rozważasz wdrożenie narzędzi informatycznych usprawniających pracę w firmie lub instytucji. </a:t>
            </a:r>
          </a:p>
          <a:p>
            <a:r>
              <a:rPr lang="pl-PL" b="1" dirty="0" smtClean="0"/>
              <a:t>Ćwiczenie 5.2. Dyskusja</a:t>
            </a:r>
            <a:r>
              <a:rPr lang="pl-PL" dirty="0" smtClean="0"/>
              <a:t>. Rozważasz użycie Microsoft Office 365. Musisz w tym celu poznać jakie usługi są oferowane i co dzięki nim może być usprawnione w </a:t>
            </a:r>
            <a:br>
              <a:rPr lang="pl-PL" dirty="0" smtClean="0"/>
            </a:br>
            <a:r>
              <a:rPr lang="pl-PL" dirty="0" smtClean="0"/>
              <a:t>pracy zespołu.</a:t>
            </a:r>
          </a:p>
          <a:p>
            <a:r>
              <a:rPr lang="pl-PL" b="1" dirty="0" smtClean="0"/>
              <a:t>Ćwiczenie 5.3. Dyskusja</a:t>
            </a:r>
            <a:r>
              <a:rPr lang="pl-PL" dirty="0" smtClean="0"/>
              <a:t>. Postanowiłeś wykorzystać Microsoft Office 365, zastanawiasz się nad wyborem planu taryfowego, aby najefektywniej usprawnić pracę zespołu.</a:t>
            </a:r>
          </a:p>
          <a:p>
            <a:pPr lvl="1"/>
            <a:endParaRPr lang="pl-PL" dirty="0" smtClean="0"/>
          </a:p>
          <a:p>
            <a:pPr lvl="1"/>
            <a:endParaRPr lang="pl-PL" dirty="0" smtClean="0"/>
          </a:p>
          <a:p>
            <a:pPr lvl="1"/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2270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MS Office 365 </a:t>
            </a: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Program szkolenia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Wprowadzenie do Cloud Computing.</a:t>
            </a:r>
          </a:p>
          <a:p>
            <a:r>
              <a:rPr lang="pl-PL" b="1" dirty="0" smtClean="0"/>
              <a:t>Pierwsze kroki z Microsoft Office 365.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Efektywna komunikacja w zespole dzięki usługom Microsoft Exchange Online i Lync Online.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Efektywna komunikacja dzięki wykorzystaniu wideo rozmowy i wideokonferencji. 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Korzystanie z witryny zespołu do podniesienia efektywności pracy grupowej.</a:t>
            </a:r>
            <a:endParaRPr lang="pl-PL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26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Pierwsze kroki z Microsoft Office 365</a:t>
            </a:r>
            <a:br>
              <a:rPr lang="pl-PL" dirty="0" smtClean="0"/>
            </a:b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Program szkolenia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>
                <a:solidFill>
                  <a:schemeClr val="bg1">
                    <a:lumMod val="65000"/>
                  </a:schemeClr>
                </a:solidFill>
              </a:rPr>
              <a:t>Do celu szkolenia został wdrożony Plan E3</a:t>
            </a:r>
          </a:p>
          <a:p>
            <a:r>
              <a:rPr lang="pl-PL" dirty="0" smtClean="0">
                <a:solidFill>
                  <a:schemeClr val="bg1">
                    <a:lumMod val="65000"/>
                  </a:schemeClr>
                </a:solidFill>
              </a:rPr>
              <a:t>Utworzona organizacja ma zdefiniowaną domenę wg wzorca: </a:t>
            </a:r>
            <a:r>
              <a:rPr lang="pl-PL" b="1" dirty="0" smtClean="0"/>
              <a:t>szkolenieXYZab.onmicrosoft.com</a:t>
            </a:r>
          </a:p>
          <a:p>
            <a:r>
              <a:rPr lang="pl-PL" dirty="0" smtClean="0">
                <a:solidFill>
                  <a:schemeClr val="bg1">
                    <a:lumMod val="65000"/>
                  </a:schemeClr>
                </a:solidFill>
              </a:rPr>
              <a:t>Domena: </a:t>
            </a:r>
            <a:r>
              <a:rPr lang="pl-PL" b="1" dirty="0" smtClean="0"/>
              <a:t>szkolenieXYZab.onmicrosoft.com</a:t>
            </a:r>
          </a:p>
          <a:p>
            <a:r>
              <a:rPr lang="pl-PL" dirty="0" smtClean="0">
                <a:solidFill>
                  <a:schemeClr val="bg1">
                    <a:lumMod val="65000"/>
                  </a:schemeClr>
                </a:solidFill>
              </a:rPr>
              <a:t>Witryna zespołu: </a:t>
            </a:r>
            <a:r>
              <a:rPr lang="pl-PL" b="1" dirty="0" smtClean="0"/>
              <a:t>https://szkolenieXYZab.sharepoint.com</a:t>
            </a:r>
          </a:p>
          <a:p>
            <a:r>
              <a:rPr lang="pl-PL" dirty="0" smtClean="0">
                <a:solidFill>
                  <a:schemeClr val="bg1">
                    <a:lumMod val="65000"/>
                  </a:schemeClr>
                </a:solidFill>
              </a:rPr>
              <a:t>Nazwa logowania, adres e-mail, adres SIP</a:t>
            </a:r>
          </a:p>
          <a:p>
            <a:r>
              <a:rPr lang="pl-PL" dirty="0" smtClean="0">
                <a:solidFill>
                  <a:schemeClr val="bg1">
                    <a:lumMod val="65000"/>
                  </a:schemeClr>
                </a:solidFill>
              </a:rPr>
              <a:t>konto:</a:t>
            </a:r>
            <a:r>
              <a:rPr lang="pl-PL" dirty="0" smtClean="0"/>
              <a:t> </a:t>
            </a:r>
            <a:r>
              <a:rPr lang="pl-PL" b="1" dirty="0" smtClean="0"/>
              <a:t>admin@szkolenieXYZab.onmicrosoft.com</a:t>
            </a:r>
          </a:p>
          <a:p>
            <a:r>
              <a:rPr lang="pl-PL" dirty="0" smtClean="0">
                <a:solidFill>
                  <a:schemeClr val="bg1">
                    <a:lumMod val="65000"/>
                  </a:schemeClr>
                </a:solidFill>
              </a:rPr>
              <a:t>konta:</a:t>
            </a:r>
            <a:r>
              <a:rPr lang="pl-PL" dirty="0" smtClean="0"/>
              <a:t> </a:t>
            </a:r>
            <a:r>
              <a:rPr lang="pl-PL" b="1" dirty="0" smtClean="0"/>
              <a:t>trener, student1,…,student20</a:t>
            </a:r>
          </a:p>
          <a:p>
            <a:pPr lvl="1"/>
            <a:endParaRPr lang="pl-PL" dirty="0" smtClean="0"/>
          </a:p>
          <a:p>
            <a:pPr lvl="1"/>
            <a:endParaRPr lang="pl-PL" dirty="0" smtClean="0"/>
          </a:p>
          <a:p>
            <a:pPr lvl="1"/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708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Pierwsze kroki z Microsoft Office 365</a:t>
            </a:r>
            <a:br>
              <a:rPr lang="pl-PL" dirty="0" smtClean="0"/>
            </a:b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Ćwiczenia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2060848"/>
            <a:ext cx="8229600" cy="4021907"/>
          </a:xfrm>
        </p:spPr>
        <p:txBody>
          <a:bodyPr/>
          <a:lstStyle/>
          <a:p>
            <a:r>
              <a:rPr lang="pl-PL" b="1" dirty="0" smtClean="0"/>
              <a:t>Ćwiczenie 6.1.</a:t>
            </a:r>
            <a:r>
              <a:rPr lang="pl-PL" dirty="0" smtClean="0"/>
              <a:t> Pierwsze logowanie do portalu.</a:t>
            </a:r>
          </a:p>
          <a:p>
            <a:r>
              <a:rPr lang="pl-PL" b="1" dirty="0" smtClean="0"/>
              <a:t>Ćwiczenie 6.2. </a:t>
            </a:r>
            <a:r>
              <a:rPr lang="pl-PL" dirty="0" smtClean="0"/>
              <a:t>Ustaw program Outlook Web Application i wprowadź informacje o sobie. </a:t>
            </a:r>
          </a:p>
          <a:p>
            <a:r>
              <a:rPr lang="pl-PL" b="1" dirty="0" smtClean="0"/>
              <a:t>Ćwiczenie 6.3. </a:t>
            </a:r>
            <a:r>
              <a:rPr lang="pl-PL" dirty="0" smtClean="0"/>
              <a:t>Utwórz podpis domyślny, który automatycznie będzie dodawany do każdej nowej wiadomości pocztowej, a następnie wyślij wiadomość pocztową do trenera.</a:t>
            </a:r>
          </a:p>
          <a:p>
            <a:r>
              <a:rPr lang="pl-PL" b="1" dirty="0" smtClean="0"/>
              <a:t>Ćwiczenie 6.4. </a:t>
            </a:r>
            <a:r>
              <a:rPr lang="pl-PL" dirty="0" smtClean="0"/>
              <a:t>Dyskusja. Omów z trenerem poszczególne elementy Ustawień usługi Office 365.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708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MS Office 365 </a:t>
            </a: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Program szkolenia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Wprowadzenie do Cloud Computing.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Pierwsze kroki z Microsoft Office 365.</a:t>
            </a:r>
          </a:p>
          <a:p>
            <a:r>
              <a:rPr lang="pl-PL" b="1" dirty="0" smtClean="0"/>
              <a:t>Efektywna komunikacja w zespole dzięki usługom Microsoft Exchange Online i Lync Online.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Efektywna komunikacja dzięki wykorzystaniu wideo rozmowy i wideokonferencji. 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Korzystanie z witryny zespołu do podniesienia efektywności pracy grupowej.</a:t>
            </a:r>
            <a:endParaRPr lang="pl-PL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85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143000"/>
          </a:xfrm>
        </p:spPr>
        <p:txBody>
          <a:bodyPr/>
          <a:lstStyle/>
          <a:p>
            <a:r>
              <a:rPr lang="pl-PL" dirty="0" smtClean="0"/>
              <a:t>Efektywna komunikacja w zespole dzięki usługom Microsoft Exchange Online i Lync Online </a:t>
            </a:r>
            <a:r>
              <a:rPr lang="pl-PL" b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 Ćwiczenia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2924944"/>
            <a:ext cx="8229600" cy="3157811"/>
          </a:xfrm>
        </p:spPr>
        <p:txBody>
          <a:bodyPr/>
          <a:lstStyle/>
          <a:p>
            <a:r>
              <a:rPr lang="pl-PL" b="1" dirty="0" smtClean="0"/>
              <a:t>Ćwiczenie 7.1. </a:t>
            </a:r>
            <a:r>
              <a:rPr lang="pl-PL" dirty="0" smtClean="0"/>
              <a:t>Utwórz nowy kontakt w celu przechowania informacji o adresie e-mail, lokalizacji i numerze telefonu adresata.</a:t>
            </a:r>
          </a:p>
          <a:p>
            <a:r>
              <a:rPr lang="pl-PL" b="1" dirty="0" smtClean="0"/>
              <a:t>Ćwiczenie 7.2. </a:t>
            </a:r>
            <a:r>
              <a:rPr lang="pl-PL" dirty="0" smtClean="0"/>
              <a:t>Przeprowadź rozmowę bezpośrednią z osobą na szkoleniu za pomocą wiadomości błyskawicznych.</a:t>
            </a: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36708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MS Office 365 </a:t>
            </a: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Program szkolenia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Wprowadzenie do Cloud Computing.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Pierwsze kroki z Microsoft Office 365.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Efektywna komunikacja w zespole dzięki usługom Microsoft Exchange Online i Lync Online.</a:t>
            </a:r>
          </a:p>
          <a:p>
            <a:r>
              <a:rPr lang="pl-PL" b="1" dirty="0" smtClean="0"/>
              <a:t>Efektywna komunikacja dzięki wykorzystaniu wideo rozmowy i wideokonferencji. 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Korzystanie z witryny zespołu do podniesienia efektywności pracy grupowej.</a:t>
            </a:r>
            <a:endParaRPr lang="pl-PL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12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/>
          <a:lstStyle/>
          <a:p>
            <a:r>
              <a:rPr lang="pl-PL" dirty="0" smtClean="0"/>
              <a:t>Efektywna komunikacja dzięki wykorzystaniu wideo rozmowy </a:t>
            </a:r>
            <a:br>
              <a:rPr lang="pl-PL" dirty="0" smtClean="0"/>
            </a:br>
            <a:r>
              <a:rPr lang="pl-PL" dirty="0" smtClean="0"/>
              <a:t>i wideokonferencji </a:t>
            </a:r>
            <a:r>
              <a:rPr lang="pl-PL" b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 Ćwiczenia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2564904"/>
            <a:ext cx="8229600" cy="3517851"/>
          </a:xfrm>
        </p:spPr>
        <p:txBody>
          <a:bodyPr/>
          <a:lstStyle/>
          <a:p>
            <a:r>
              <a:rPr lang="pl-PL" b="1" dirty="0" smtClean="0"/>
              <a:t>Ćwiczenie 8.1. </a:t>
            </a:r>
            <a:r>
              <a:rPr lang="pl-PL" dirty="0" smtClean="0"/>
              <a:t>Skonfiguruj program kliencki Microsoft Lync do pracy.</a:t>
            </a:r>
          </a:p>
          <a:p>
            <a:r>
              <a:rPr lang="pl-PL" b="1" dirty="0" smtClean="0"/>
              <a:t>Ćwiczenie 8.2. </a:t>
            </a:r>
            <a:r>
              <a:rPr lang="pl-PL" dirty="0" smtClean="0"/>
              <a:t>Przeprowadź rozmowę z innymi nauczycielami bez udawania się do szkoły.</a:t>
            </a:r>
          </a:p>
          <a:p>
            <a:r>
              <a:rPr lang="pl-PL" b="1" dirty="0" smtClean="0"/>
              <a:t>Ćwiczenie 8.3. </a:t>
            </a:r>
            <a:r>
              <a:rPr lang="pl-PL" dirty="0" smtClean="0"/>
              <a:t>Udostępnij podczas rozmowy </a:t>
            </a:r>
            <a:br>
              <a:rPr lang="pl-PL" dirty="0" smtClean="0"/>
            </a:br>
            <a:r>
              <a:rPr lang="pl-PL" dirty="0" smtClean="0"/>
              <a:t>z nauczycielami swój pulpit i program Word.</a:t>
            </a: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289461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MS Office 365 </a:t>
            </a:r>
            <a:r>
              <a:rPr lang="pl-PL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| Program szkolenia</a:t>
            </a:r>
            <a:endParaRPr lang="pl-PL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Wprowadzenie do Cloud Computing.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Pierwsze kroki z Microsoft Office 365.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Efektywna komunikacja w zespole dzięki usługom Microsoft Exchange Online i Lync Online.</a:t>
            </a:r>
          </a:p>
          <a:p>
            <a:r>
              <a:rPr lang="pl-PL" dirty="0" smtClean="0">
                <a:solidFill>
                  <a:schemeClr val="bg1">
                    <a:lumMod val="75000"/>
                  </a:schemeClr>
                </a:solidFill>
              </a:rPr>
              <a:t>Efektywna komunikacja dzięki wykorzystaniu wideo rozmowy i wideokonferencji. </a:t>
            </a:r>
          </a:p>
          <a:p>
            <a:r>
              <a:rPr lang="pl-PL" b="1" dirty="0" smtClean="0"/>
              <a:t>Korzystanie z witryny zespołu do podniesienia efektywności pracy grupowej.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47524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/>
          <a:lstStyle/>
          <a:p>
            <a:r>
              <a:rPr lang="pl-PL" dirty="0" smtClean="0"/>
              <a:t>Korzystanie z witryny zespołu do podniesienia efektywności pracy grupowej </a:t>
            </a:r>
            <a:r>
              <a:rPr lang="pl-PL" b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| Ćwiczenia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2492896"/>
            <a:ext cx="8229600" cy="3589859"/>
          </a:xfrm>
        </p:spPr>
        <p:txBody>
          <a:bodyPr/>
          <a:lstStyle/>
          <a:p>
            <a:r>
              <a:rPr lang="pl-PL" b="1" dirty="0" smtClean="0"/>
              <a:t>Ćwiczenie 9.1. </a:t>
            </a:r>
            <a:r>
              <a:rPr lang="pl-PL" dirty="0" smtClean="0"/>
              <a:t>Dodaj własny dokument do biblioteki dokumentów witryny zespołu. </a:t>
            </a:r>
          </a:p>
          <a:p>
            <a:r>
              <a:rPr lang="pl-PL" b="1" dirty="0" smtClean="0"/>
              <a:t>Ćwiczenie 9.2. </a:t>
            </a:r>
            <a:r>
              <a:rPr lang="pl-PL" dirty="0" smtClean="0"/>
              <a:t>Wprowadź zmiany w jednym </a:t>
            </a:r>
            <a:br>
              <a:rPr lang="pl-PL" dirty="0" smtClean="0"/>
            </a:br>
            <a:r>
              <a:rPr lang="pl-PL" dirty="0" smtClean="0"/>
              <a:t>z udostępnionych przez uczestników szkolenia dokumentów w witrynie zespołu.</a:t>
            </a:r>
          </a:p>
          <a:p>
            <a:r>
              <a:rPr lang="pl-PL" b="1" dirty="0" smtClean="0"/>
              <a:t>Ćwiczenie 9.3. </a:t>
            </a:r>
            <a:r>
              <a:rPr lang="pl-PL" dirty="0" smtClean="0"/>
              <a:t>Zarejestruj w kalendarzu informację </a:t>
            </a:r>
            <a:br>
              <a:rPr lang="pl-PL" dirty="0" smtClean="0"/>
            </a:br>
            <a:r>
              <a:rPr lang="pl-PL" dirty="0" smtClean="0"/>
              <a:t>o uczestnictwie w szkoleniu.</a:t>
            </a:r>
          </a:p>
          <a:p>
            <a:endParaRPr lang="pl-PL" dirty="0" smtClean="0"/>
          </a:p>
          <a:p>
            <a:pPr lvl="1"/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708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 noGrp="1"/>
          </p:cNvGrpSpPr>
          <p:nvPr/>
        </p:nvGrpSpPr>
        <p:grpSpPr bwMode="auto">
          <a:xfrm>
            <a:off x="1071538" y="1571612"/>
            <a:ext cx="6329378" cy="4214842"/>
            <a:chOff x="2015" y="1627"/>
            <a:chExt cx="1847" cy="1362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2015" y="1627"/>
              <a:ext cx="1847" cy="1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l-PL" dirty="0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2015" y="1627"/>
              <a:ext cx="1847" cy="1265"/>
            </a:xfrm>
            <a:custGeom>
              <a:avLst/>
              <a:gdLst/>
              <a:ahLst/>
              <a:cxnLst>
                <a:cxn ang="0">
                  <a:pos x="1604" y="955"/>
                </a:cxn>
                <a:cxn ang="0">
                  <a:pos x="1670" y="802"/>
                </a:cxn>
                <a:cxn ang="0">
                  <a:pos x="1694" y="633"/>
                </a:cxn>
                <a:cxn ang="0">
                  <a:pos x="1666" y="445"/>
                </a:cxn>
                <a:cxn ang="0">
                  <a:pos x="1586" y="279"/>
                </a:cxn>
                <a:cxn ang="0">
                  <a:pos x="1463" y="145"/>
                </a:cxn>
                <a:cxn ang="0">
                  <a:pos x="1306" y="50"/>
                </a:cxn>
                <a:cxn ang="0">
                  <a:pos x="1125" y="3"/>
                </a:cxn>
                <a:cxn ang="0">
                  <a:pos x="1121" y="40"/>
                </a:cxn>
                <a:cxn ang="0">
                  <a:pos x="1292" y="84"/>
                </a:cxn>
                <a:cxn ang="0">
                  <a:pos x="1439" y="173"/>
                </a:cxn>
                <a:cxn ang="0">
                  <a:pos x="1555" y="300"/>
                </a:cxn>
                <a:cxn ang="0">
                  <a:pos x="1629" y="456"/>
                </a:cxn>
                <a:cxn ang="0">
                  <a:pos x="1656" y="633"/>
                </a:cxn>
                <a:cxn ang="0">
                  <a:pos x="1631" y="801"/>
                </a:cxn>
                <a:cxn ang="0">
                  <a:pos x="1563" y="951"/>
                </a:cxn>
                <a:cxn ang="0">
                  <a:pos x="1458" y="1075"/>
                </a:cxn>
                <a:cxn ang="0">
                  <a:pos x="1322" y="1167"/>
                </a:cxn>
                <a:cxn ang="0">
                  <a:pos x="1163" y="1219"/>
                </a:cxn>
                <a:cxn ang="0">
                  <a:pos x="1028" y="1226"/>
                </a:cxn>
                <a:cxn ang="0">
                  <a:pos x="904" y="1206"/>
                </a:cxn>
                <a:cxn ang="0">
                  <a:pos x="790" y="1161"/>
                </a:cxn>
                <a:cxn ang="0">
                  <a:pos x="686" y="1095"/>
                </a:cxn>
                <a:cxn ang="0">
                  <a:pos x="599" y="1007"/>
                </a:cxn>
                <a:cxn ang="0">
                  <a:pos x="531" y="903"/>
                </a:cxn>
                <a:cxn ang="0">
                  <a:pos x="489" y="900"/>
                </a:cxn>
                <a:cxn ang="0">
                  <a:pos x="524" y="966"/>
                </a:cxn>
                <a:cxn ang="0">
                  <a:pos x="566" y="1026"/>
                </a:cxn>
                <a:cxn ang="0">
                  <a:pos x="180" y="1082"/>
                </a:cxn>
                <a:cxn ang="0">
                  <a:pos x="612" y="1087"/>
                </a:cxn>
                <a:cxn ang="0">
                  <a:pos x="640" y="1106"/>
                </a:cxn>
                <a:cxn ang="0">
                  <a:pos x="671" y="1130"/>
                </a:cxn>
                <a:cxn ang="0">
                  <a:pos x="724" y="1167"/>
                </a:cxn>
                <a:cxn ang="0">
                  <a:pos x="781" y="1199"/>
                </a:cxn>
                <a:cxn ang="0">
                  <a:pos x="842" y="1225"/>
                </a:cxn>
                <a:cxn ang="0">
                  <a:pos x="905" y="1246"/>
                </a:cxn>
                <a:cxn ang="0">
                  <a:pos x="971" y="1258"/>
                </a:cxn>
                <a:cxn ang="0">
                  <a:pos x="1038" y="1265"/>
                </a:cxn>
                <a:cxn ang="0">
                  <a:pos x="1072" y="1265"/>
                </a:cxn>
                <a:cxn ang="0">
                  <a:pos x="1090" y="1264"/>
                </a:cxn>
                <a:cxn ang="0">
                  <a:pos x="1107" y="1263"/>
                </a:cxn>
                <a:cxn ang="0">
                  <a:pos x="1281" y="1225"/>
                </a:cxn>
                <a:cxn ang="0">
                  <a:pos x="1329" y="1205"/>
                </a:cxn>
                <a:cxn ang="0">
                  <a:pos x="1374" y="1181"/>
                </a:cxn>
                <a:cxn ang="0">
                  <a:pos x="1419" y="1154"/>
                </a:cxn>
                <a:cxn ang="0">
                  <a:pos x="1460" y="1123"/>
                </a:cxn>
                <a:cxn ang="0">
                  <a:pos x="1499" y="1088"/>
                </a:cxn>
                <a:cxn ang="0">
                  <a:pos x="1847" y="1082"/>
                </a:cxn>
              </a:cxnLst>
              <a:rect l="0" t="0" r="r" b="b"/>
              <a:pathLst>
                <a:path w="1847" h="1265">
                  <a:moveTo>
                    <a:pt x="1540" y="1045"/>
                  </a:moveTo>
                  <a:lnTo>
                    <a:pt x="1574" y="1002"/>
                  </a:lnTo>
                  <a:lnTo>
                    <a:pt x="1604" y="955"/>
                  </a:lnTo>
                  <a:lnTo>
                    <a:pt x="1630" y="907"/>
                  </a:lnTo>
                  <a:lnTo>
                    <a:pt x="1653" y="856"/>
                  </a:lnTo>
                  <a:lnTo>
                    <a:pt x="1670" y="802"/>
                  </a:lnTo>
                  <a:lnTo>
                    <a:pt x="1683" y="747"/>
                  </a:lnTo>
                  <a:lnTo>
                    <a:pt x="1692" y="691"/>
                  </a:lnTo>
                  <a:lnTo>
                    <a:pt x="1694" y="633"/>
                  </a:lnTo>
                  <a:lnTo>
                    <a:pt x="1691" y="568"/>
                  </a:lnTo>
                  <a:lnTo>
                    <a:pt x="1681" y="506"/>
                  </a:lnTo>
                  <a:lnTo>
                    <a:pt x="1666" y="445"/>
                  </a:lnTo>
                  <a:lnTo>
                    <a:pt x="1644" y="387"/>
                  </a:lnTo>
                  <a:lnTo>
                    <a:pt x="1617" y="331"/>
                  </a:lnTo>
                  <a:lnTo>
                    <a:pt x="1586" y="279"/>
                  </a:lnTo>
                  <a:lnTo>
                    <a:pt x="1549" y="231"/>
                  </a:lnTo>
                  <a:lnTo>
                    <a:pt x="1508" y="185"/>
                  </a:lnTo>
                  <a:lnTo>
                    <a:pt x="1463" y="145"/>
                  </a:lnTo>
                  <a:lnTo>
                    <a:pt x="1414" y="108"/>
                  </a:lnTo>
                  <a:lnTo>
                    <a:pt x="1363" y="77"/>
                  </a:lnTo>
                  <a:lnTo>
                    <a:pt x="1306" y="50"/>
                  </a:lnTo>
                  <a:lnTo>
                    <a:pt x="1248" y="28"/>
                  </a:lnTo>
                  <a:lnTo>
                    <a:pt x="1188" y="13"/>
                  </a:lnTo>
                  <a:lnTo>
                    <a:pt x="1125" y="3"/>
                  </a:lnTo>
                  <a:lnTo>
                    <a:pt x="1061" y="0"/>
                  </a:lnTo>
                  <a:lnTo>
                    <a:pt x="1061" y="37"/>
                  </a:lnTo>
                  <a:lnTo>
                    <a:pt x="1121" y="40"/>
                  </a:lnTo>
                  <a:lnTo>
                    <a:pt x="1180" y="49"/>
                  </a:lnTo>
                  <a:lnTo>
                    <a:pt x="1237" y="64"/>
                  </a:lnTo>
                  <a:lnTo>
                    <a:pt x="1292" y="84"/>
                  </a:lnTo>
                  <a:lnTo>
                    <a:pt x="1344" y="109"/>
                  </a:lnTo>
                  <a:lnTo>
                    <a:pt x="1394" y="139"/>
                  </a:lnTo>
                  <a:lnTo>
                    <a:pt x="1439" y="173"/>
                  </a:lnTo>
                  <a:lnTo>
                    <a:pt x="1481" y="211"/>
                  </a:lnTo>
                  <a:lnTo>
                    <a:pt x="1520" y="253"/>
                  </a:lnTo>
                  <a:lnTo>
                    <a:pt x="1555" y="300"/>
                  </a:lnTo>
                  <a:lnTo>
                    <a:pt x="1584" y="349"/>
                  </a:lnTo>
                  <a:lnTo>
                    <a:pt x="1610" y="401"/>
                  </a:lnTo>
                  <a:lnTo>
                    <a:pt x="1629" y="456"/>
                  </a:lnTo>
                  <a:lnTo>
                    <a:pt x="1644" y="513"/>
                  </a:lnTo>
                  <a:lnTo>
                    <a:pt x="1653" y="573"/>
                  </a:lnTo>
                  <a:lnTo>
                    <a:pt x="1656" y="633"/>
                  </a:lnTo>
                  <a:lnTo>
                    <a:pt x="1653" y="691"/>
                  </a:lnTo>
                  <a:lnTo>
                    <a:pt x="1645" y="747"/>
                  </a:lnTo>
                  <a:lnTo>
                    <a:pt x="1631" y="801"/>
                  </a:lnTo>
                  <a:lnTo>
                    <a:pt x="1613" y="854"/>
                  </a:lnTo>
                  <a:lnTo>
                    <a:pt x="1590" y="904"/>
                  </a:lnTo>
                  <a:lnTo>
                    <a:pt x="1563" y="951"/>
                  </a:lnTo>
                  <a:lnTo>
                    <a:pt x="1532" y="996"/>
                  </a:lnTo>
                  <a:lnTo>
                    <a:pt x="1496" y="1037"/>
                  </a:lnTo>
                  <a:lnTo>
                    <a:pt x="1458" y="1075"/>
                  </a:lnTo>
                  <a:lnTo>
                    <a:pt x="1415" y="1110"/>
                  </a:lnTo>
                  <a:lnTo>
                    <a:pt x="1370" y="1141"/>
                  </a:lnTo>
                  <a:lnTo>
                    <a:pt x="1322" y="1167"/>
                  </a:lnTo>
                  <a:lnTo>
                    <a:pt x="1271" y="1188"/>
                  </a:lnTo>
                  <a:lnTo>
                    <a:pt x="1218" y="1206"/>
                  </a:lnTo>
                  <a:lnTo>
                    <a:pt x="1163" y="1219"/>
                  </a:lnTo>
                  <a:lnTo>
                    <a:pt x="1106" y="1225"/>
                  </a:lnTo>
                  <a:lnTo>
                    <a:pt x="1028" y="1225"/>
                  </a:lnTo>
                  <a:lnTo>
                    <a:pt x="1028" y="1226"/>
                  </a:lnTo>
                  <a:lnTo>
                    <a:pt x="986" y="1222"/>
                  </a:lnTo>
                  <a:lnTo>
                    <a:pt x="945" y="1215"/>
                  </a:lnTo>
                  <a:lnTo>
                    <a:pt x="904" y="1206"/>
                  </a:lnTo>
                  <a:lnTo>
                    <a:pt x="865" y="1194"/>
                  </a:lnTo>
                  <a:lnTo>
                    <a:pt x="826" y="1179"/>
                  </a:lnTo>
                  <a:lnTo>
                    <a:pt x="790" y="1161"/>
                  </a:lnTo>
                  <a:lnTo>
                    <a:pt x="754" y="1141"/>
                  </a:lnTo>
                  <a:lnTo>
                    <a:pt x="720" y="1119"/>
                  </a:lnTo>
                  <a:lnTo>
                    <a:pt x="686" y="1095"/>
                  </a:lnTo>
                  <a:lnTo>
                    <a:pt x="656" y="1068"/>
                  </a:lnTo>
                  <a:lnTo>
                    <a:pt x="627" y="1038"/>
                  </a:lnTo>
                  <a:lnTo>
                    <a:pt x="599" y="1007"/>
                  </a:lnTo>
                  <a:lnTo>
                    <a:pt x="574" y="974"/>
                  </a:lnTo>
                  <a:lnTo>
                    <a:pt x="551" y="939"/>
                  </a:lnTo>
                  <a:lnTo>
                    <a:pt x="531" y="903"/>
                  </a:lnTo>
                  <a:lnTo>
                    <a:pt x="512" y="864"/>
                  </a:lnTo>
                  <a:lnTo>
                    <a:pt x="478" y="878"/>
                  </a:lnTo>
                  <a:lnTo>
                    <a:pt x="489" y="900"/>
                  </a:lnTo>
                  <a:lnTo>
                    <a:pt x="500" y="923"/>
                  </a:lnTo>
                  <a:lnTo>
                    <a:pt x="511" y="945"/>
                  </a:lnTo>
                  <a:lnTo>
                    <a:pt x="524" y="966"/>
                  </a:lnTo>
                  <a:lnTo>
                    <a:pt x="537" y="987"/>
                  </a:lnTo>
                  <a:lnTo>
                    <a:pt x="551" y="1006"/>
                  </a:lnTo>
                  <a:lnTo>
                    <a:pt x="566" y="1026"/>
                  </a:lnTo>
                  <a:lnTo>
                    <a:pt x="582" y="1045"/>
                  </a:lnTo>
                  <a:lnTo>
                    <a:pt x="180" y="1045"/>
                  </a:lnTo>
                  <a:lnTo>
                    <a:pt x="180" y="1082"/>
                  </a:lnTo>
                  <a:lnTo>
                    <a:pt x="604" y="1082"/>
                  </a:lnTo>
                  <a:lnTo>
                    <a:pt x="606" y="1083"/>
                  </a:lnTo>
                  <a:lnTo>
                    <a:pt x="612" y="1087"/>
                  </a:lnTo>
                  <a:lnTo>
                    <a:pt x="619" y="1092"/>
                  </a:lnTo>
                  <a:lnTo>
                    <a:pt x="629" y="1099"/>
                  </a:lnTo>
                  <a:lnTo>
                    <a:pt x="640" y="1106"/>
                  </a:lnTo>
                  <a:lnTo>
                    <a:pt x="651" y="1115"/>
                  </a:lnTo>
                  <a:lnTo>
                    <a:pt x="661" y="1123"/>
                  </a:lnTo>
                  <a:lnTo>
                    <a:pt x="671" y="1130"/>
                  </a:lnTo>
                  <a:lnTo>
                    <a:pt x="0" y="1130"/>
                  </a:lnTo>
                  <a:lnTo>
                    <a:pt x="0" y="1167"/>
                  </a:lnTo>
                  <a:lnTo>
                    <a:pt x="724" y="1167"/>
                  </a:lnTo>
                  <a:lnTo>
                    <a:pt x="742" y="1179"/>
                  </a:lnTo>
                  <a:lnTo>
                    <a:pt x="762" y="1189"/>
                  </a:lnTo>
                  <a:lnTo>
                    <a:pt x="781" y="1199"/>
                  </a:lnTo>
                  <a:lnTo>
                    <a:pt x="802" y="1209"/>
                  </a:lnTo>
                  <a:lnTo>
                    <a:pt x="821" y="1217"/>
                  </a:lnTo>
                  <a:lnTo>
                    <a:pt x="842" y="1225"/>
                  </a:lnTo>
                  <a:lnTo>
                    <a:pt x="863" y="1233"/>
                  </a:lnTo>
                  <a:lnTo>
                    <a:pt x="884" y="1239"/>
                  </a:lnTo>
                  <a:lnTo>
                    <a:pt x="905" y="1246"/>
                  </a:lnTo>
                  <a:lnTo>
                    <a:pt x="927" y="1250"/>
                  </a:lnTo>
                  <a:lnTo>
                    <a:pt x="948" y="1255"/>
                  </a:lnTo>
                  <a:lnTo>
                    <a:pt x="971" y="1258"/>
                  </a:lnTo>
                  <a:lnTo>
                    <a:pt x="993" y="1262"/>
                  </a:lnTo>
                  <a:lnTo>
                    <a:pt x="1015" y="1263"/>
                  </a:lnTo>
                  <a:lnTo>
                    <a:pt x="1038" y="1265"/>
                  </a:lnTo>
                  <a:lnTo>
                    <a:pt x="1061" y="1265"/>
                  </a:lnTo>
                  <a:lnTo>
                    <a:pt x="1067" y="1265"/>
                  </a:lnTo>
                  <a:lnTo>
                    <a:pt x="1072" y="1265"/>
                  </a:lnTo>
                  <a:lnTo>
                    <a:pt x="1079" y="1265"/>
                  </a:lnTo>
                  <a:lnTo>
                    <a:pt x="1084" y="1264"/>
                  </a:lnTo>
                  <a:lnTo>
                    <a:pt x="1090" y="1264"/>
                  </a:lnTo>
                  <a:lnTo>
                    <a:pt x="1095" y="1264"/>
                  </a:lnTo>
                  <a:lnTo>
                    <a:pt x="1102" y="1263"/>
                  </a:lnTo>
                  <a:lnTo>
                    <a:pt x="1107" y="1263"/>
                  </a:lnTo>
                  <a:lnTo>
                    <a:pt x="1657" y="1263"/>
                  </a:lnTo>
                  <a:lnTo>
                    <a:pt x="1657" y="1225"/>
                  </a:lnTo>
                  <a:lnTo>
                    <a:pt x="1281" y="1225"/>
                  </a:lnTo>
                  <a:lnTo>
                    <a:pt x="1297" y="1219"/>
                  </a:lnTo>
                  <a:lnTo>
                    <a:pt x="1313" y="1212"/>
                  </a:lnTo>
                  <a:lnTo>
                    <a:pt x="1329" y="1205"/>
                  </a:lnTo>
                  <a:lnTo>
                    <a:pt x="1344" y="1197"/>
                  </a:lnTo>
                  <a:lnTo>
                    <a:pt x="1359" y="1189"/>
                  </a:lnTo>
                  <a:lnTo>
                    <a:pt x="1374" y="1181"/>
                  </a:lnTo>
                  <a:lnTo>
                    <a:pt x="1390" y="1172"/>
                  </a:lnTo>
                  <a:lnTo>
                    <a:pt x="1404" y="1164"/>
                  </a:lnTo>
                  <a:lnTo>
                    <a:pt x="1419" y="1154"/>
                  </a:lnTo>
                  <a:lnTo>
                    <a:pt x="1433" y="1144"/>
                  </a:lnTo>
                  <a:lnTo>
                    <a:pt x="1446" y="1133"/>
                  </a:lnTo>
                  <a:lnTo>
                    <a:pt x="1460" y="1123"/>
                  </a:lnTo>
                  <a:lnTo>
                    <a:pt x="1473" y="1112"/>
                  </a:lnTo>
                  <a:lnTo>
                    <a:pt x="1486" y="1100"/>
                  </a:lnTo>
                  <a:lnTo>
                    <a:pt x="1499" y="1088"/>
                  </a:lnTo>
                  <a:lnTo>
                    <a:pt x="1510" y="1076"/>
                  </a:lnTo>
                  <a:lnTo>
                    <a:pt x="1510" y="1082"/>
                  </a:lnTo>
                  <a:lnTo>
                    <a:pt x="1847" y="1082"/>
                  </a:lnTo>
                  <a:lnTo>
                    <a:pt x="1847" y="1045"/>
                  </a:lnTo>
                  <a:lnTo>
                    <a:pt x="1540" y="1045"/>
                  </a:lnTo>
                  <a:close/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2619" y="2952"/>
              <a:ext cx="734" cy="3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l-PL" dirty="0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605" y="1779"/>
              <a:ext cx="953" cy="952"/>
            </a:xfrm>
            <a:custGeom>
              <a:avLst/>
              <a:gdLst/>
              <a:ahLst/>
              <a:cxnLst>
                <a:cxn ang="0">
                  <a:pos x="774" y="105"/>
                </a:cxn>
                <a:cxn ang="0">
                  <a:pos x="862" y="197"/>
                </a:cxn>
                <a:cxn ang="0">
                  <a:pos x="924" y="312"/>
                </a:cxn>
                <a:cxn ang="0">
                  <a:pos x="952" y="442"/>
                </a:cxn>
                <a:cxn ang="0">
                  <a:pos x="931" y="618"/>
                </a:cxn>
                <a:cxn ang="0">
                  <a:pos x="844" y="779"/>
                </a:cxn>
                <a:cxn ang="0">
                  <a:pos x="704" y="895"/>
                </a:cxn>
                <a:cxn ang="0">
                  <a:pos x="524" y="950"/>
                </a:cxn>
                <a:cxn ang="0">
                  <a:pos x="335" y="931"/>
                </a:cxn>
                <a:cxn ang="0">
                  <a:pos x="174" y="843"/>
                </a:cxn>
                <a:cxn ang="0">
                  <a:pos x="57" y="703"/>
                </a:cxn>
                <a:cxn ang="0">
                  <a:pos x="2" y="525"/>
                </a:cxn>
                <a:cxn ang="0">
                  <a:pos x="10" y="380"/>
                </a:cxn>
                <a:cxn ang="0">
                  <a:pos x="52" y="260"/>
                </a:cxn>
                <a:cxn ang="0">
                  <a:pos x="122" y="159"/>
                </a:cxn>
                <a:cxn ang="0">
                  <a:pos x="216" y="78"/>
                </a:cxn>
                <a:cxn ang="0">
                  <a:pos x="393" y="349"/>
                </a:cxn>
                <a:cxn ang="0">
                  <a:pos x="365" y="370"/>
                </a:cxn>
                <a:cxn ang="0">
                  <a:pos x="336" y="398"/>
                </a:cxn>
                <a:cxn ang="0">
                  <a:pos x="297" y="443"/>
                </a:cxn>
                <a:cxn ang="0">
                  <a:pos x="294" y="472"/>
                </a:cxn>
                <a:cxn ang="0">
                  <a:pos x="322" y="466"/>
                </a:cxn>
                <a:cxn ang="0">
                  <a:pos x="374" y="415"/>
                </a:cxn>
                <a:cxn ang="0">
                  <a:pos x="417" y="412"/>
                </a:cxn>
                <a:cxn ang="0">
                  <a:pos x="346" y="613"/>
                </a:cxn>
                <a:cxn ang="0">
                  <a:pos x="317" y="695"/>
                </a:cxn>
                <a:cxn ang="0">
                  <a:pos x="307" y="779"/>
                </a:cxn>
                <a:cxn ang="0">
                  <a:pos x="334" y="816"/>
                </a:cxn>
                <a:cxn ang="0">
                  <a:pos x="393" y="823"/>
                </a:cxn>
                <a:cxn ang="0">
                  <a:pos x="477" y="792"/>
                </a:cxn>
                <a:cxn ang="0">
                  <a:pos x="550" y="738"/>
                </a:cxn>
                <a:cxn ang="0">
                  <a:pos x="599" y="684"/>
                </a:cxn>
                <a:cxn ang="0">
                  <a:pos x="611" y="650"/>
                </a:cxn>
                <a:cxn ang="0">
                  <a:pos x="591" y="643"/>
                </a:cxn>
                <a:cxn ang="0">
                  <a:pos x="541" y="685"/>
                </a:cxn>
                <a:cxn ang="0">
                  <a:pos x="493" y="704"/>
                </a:cxn>
                <a:cxn ang="0">
                  <a:pos x="488" y="675"/>
                </a:cxn>
                <a:cxn ang="0">
                  <a:pos x="574" y="443"/>
                </a:cxn>
                <a:cxn ang="0">
                  <a:pos x="577" y="335"/>
                </a:cxn>
                <a:cxn ang="0">
                  <a:pos x="516" y="308"/>
                </a:cxn>
                <a:cxn ang="0">
                  <a:pos x="460" y="317"/>
                </a:cxn>
                <a:cxn ang="0">
                  <a:pos x="408" y="340"/>
                </a:cxn>
                <a:cxn ang="0">
                  <a:pos x="283" y="41"/>
                </a:cxn>
                <a:cxn ang="0">
                  <a:pos x="339" y="21"/>
                </a:cxn>
                <a:cxn ang="0">
                  <a:pos x="398" y="7"/>
                </a:cxn>
                <a:cxn ang="0">
                  <a:pos x="460" y="0"/>
                </a:cxn>
                <a:cxn ang="0">
                  <a:pos x="519" y="2"/>
                </a:cxn>
                <a:cxn ang="0">
                  <a:pos x="575" y="11"/>
                </a:cxn>
                <a:cxn ang="0">
                  <a:pos x="629" y="25"/>
                </a:cxn>
                <a:cxn ang="0">
                  <a:pos x="680" y="45"/>
                </a:cxn>
                <a:cxn ang="0">
                  <a:pos x="612" y="114"/>
                </a:cxn>
                <a:cxn ang="0">
                  <a:pos x="589" y="108"/>
                </a:cxn>
                <a:cxn ang="0">
                  <a:pos x="542" y="113"/>
                </a:cxn>
                <a:cxn ang="0">
                  <a:pos x="493" y="160"/>
                </a:cxn>
                <a:cxn ang="0">
                  <a:pos x="491" y="224"/>
                </a:cxn>
                <a:cxn ang="0">
                  <a:pos x="530" y="263"/>
                </a:cxn>
                <a:cxn ang="0">
                  <a:pos x="597" y="262"/>
                </a:cxn>
                <a:cxn ang="0">
                  <a:pos x="644" y="216"/>
                </a:cxn>
                <a:cxn ang="0">
                  <a:pos x="644" y="146"/>
                </a:cxn>
              </a:cxnLst>
              <a:rect l="0" t="0" r="r" b="b"/>
              <a:pathLst>
                <a:path w="953" h="952">
                  <a:moveTo>
                    <a:pt x="692" y="52"/>
                  </a:moveTo>
                  <a:lnTo>
                    <a:pt x="720" y="68"/>
                  </a:lnTo>
                  <a:lnTo>
                    <a:pt x="748" y="85"/>
                  </a:lnTo>
                  <a:lnTo>
                    <a:pt x="774" y="105"/>
                  </a:lnTo>
                  <a:lnTo>
                    <a:pt x="798" y="125"/>
                  </a:lnTo>
                  <a:lnTo>
                    <a:pt x="821" y="148"/>
                  </a:lnTo>
                  <a:lnTo>
                    <a:pt x="843" y="172"/>
                  </a:lnTo>
                  <a:lnTo>
                    <a:pt x="862" y="197"/>
                  </a:lnTo>
                  <a:lnTo>
                    <a:pt x="880" y="224"/>
                  </a:lnTo>
                  <a:lnTo>
                    <a:pt x="897" y="252"/>
                  </a:lnTo>
                  <a:lnTo>
                    <a:pt x="911" y="282"/>
                  </a:lnTo>
                  <a:lnTo>
                    <a:pt x="924" y="312"/>
                  </a:lnTo>
                  <a:lnTo>
                    <a:pt x="933" y="343"/>
                  </a:lnTo>
                  <a:lnTo>
                    <a:pt x="942" y="375"/>
                  </a:lnTo>
                  <a:lnTo>
                    <a:pt x="948" y="409"/>
                  </a:lnTo>
                  <a:lnTo>
                    <a:pt x="952" y="442"/>
                  </a:lnTo>
                  <a:lnTo>
                    <a:pt x="953" y="477"/>
                  </a:lnTo>
                  <a:lnTo>
                    <a:pt x="951" y="525"/>
                  </a:lnTo>
                  <a:lnTo>
                    <a:pt x="943" y="573"/>
                  </a:lnTo>
                  <a:lnTo>
                    <a:pt x="931" y="618"/>
                  </a:lnTo>
                  <a:lnTo>
                    <a:pt x="915" y="661"/>
                  </a:lnTo>
                  <a:lnTo>
                    <a:pt x="896" y="703"/>
                  </a:lnTo>
                  <a:lnTo>
                    <a:pt x="871" y="742"/>
                  </a:lnTo>
                  <a:lnTo>
                    <a:pt x="844" y="779"/>
                  </a:lnTo>
                  <a:lnTo>
                    <a:pt x="814" y="813"/>
                  </a:lnTo>
                  <a:lnTo>
                    <a:pt x="779" y="843"/>
                  </a:lnTo>
                  <a:lnTo>
                    <a:pt x="742" y="871"/>
                  </a:lnTo>
                  <a:lnTo>
                    <a:pt x="704" y="895"/>
                  </a:lnTo>
                  <a:lnTo>
                    <a:pt x="661" y="915"/>
                  </a:lnTo>
                  <a:lnTo>
                    <a:pt x="617" y="931"/>
                  </a:lnTo>
                  <a:lnTo>
                    <a:pt x="572" y="943"/>
                  </a:lnTo>
                  <a:lnTo>
                    <a:pt x="524" y="950"/>
                  </a:lnTo>
                  <a:lnTo>
                    <a:pt x="476" y="952"/>
                  </a:lnTo>
                  <a:lnTo>
                    <a:pt x="427" y="950"/>
                  </a:lnTo>
                  <a:lnTo>
                    <a:pt x="380" y="943"/>
                  </a:lnTo>
                  <a:lnTo>
                    <a:pt x="335" y="931"/>
                  </a:lnTo>
                  <a:lnTo>
                    <a:pt x="291" y="915"/>
                  </a:lnTo>
                  <a:lnTo>
                    <a:pt x="249" y="895"/>
                  </a:lnTo>
                  <a:lnTo>
                    <a:pt x="211" y="871"/>
                  </a:lnTo>
                  <a:lnTo>
                    <a:pt x="174" y="843"/>
                  </a:lnTo>
                  <a:lnTo>
                    <a:pt x="139" y="813"/>
                  </a:lnTo>
                  <a:lnTo>
                    <a:pt x="109" y="779"/>
                  </a:lnTo>
                  <a:lnTo>
                    <a:pt x="81" y="742"/>
                  </a:lnTo>
                  <a:lnTo>
                    <a:pt x="57" y="703"/>
                  </a:lnTo>
                  <a:lnTo>
                    <a:pt x="38" y="661"/>
                  </a:lnTo>
                  <a:lnTo>
                    <a:pt x="22" y="618"/>
                  </a:lnTo>
                  <a:lnTo>
                    <a:pt x="10" y="573"/>
                  </a:lnTo>
                  <a:lnTo>
                    <a:pt x="2" y="525"/>
                  </a:lnTo>
                  <a:lnTo>
                    <a:pt x="0" y="477"/>
                  </a:lnTo>
                  <a:lnTo>
                    <a:pt x="1" y="443"/>
                  </a:lnTo>
                  <a:lnTo>
                    <a:pt x="4" y="411"/>
                  </a:lnTo>
                  <a:lnTo>
                    <a:pt x="10" y="380"/>
                  </a:lnTo>
                  <a:lnTo>
                    <a:pt x="17" y="348"/>
                  </a:lnTo>
                  <a:lnTo>
                    <a:pt x="27" y="318"/>
                  </a:lnTo>
                  <a:lnTo>
                    <a:pt x="39" y="289"/>
                  </a:lnTo>
                  <a:lnTo>
                    <a:pt x="52" y="260"/>
                  </a:lnTo>
                  <a:lnTo>
                    <a:pt x="67" y="233"/>
                  </a:lnTo>
                  <a:lnTo>
                    <a:pt x="84" y="207"/>
                  </a:lnTo>
                  <a:lnTo>
                    <a:pt x="103" y="182"/>
                  </a:lnTo>
                  <a:lnTo>
                    <a:pt x="122" y="159"/>
                  </a:lnTo>
                  <a:lnTo>
                    <a:pt x="144" y="136"/>
                  </a:lnTo>
                  <a:lnTo>
                    <a:pt x="166" y="115"/>
                  </a:lnTo>
                  <a:lnTo>
                    <a:pt x="191" y="96"/>
                  </a:lnTo>
                  <a:lnTo>
                    <a:pt x="216" y="78"/>
                  </a:lnTo>
                  <a:lnTo>
                    <a:pt x="243" y="62"/>
                  </a:lnTo>
                  <a:lnTo>
                    <a:pt x="408" y="340"/>
                  </a:lnTo>
                  <a:lnTo>
                    <a:pt x="400" y="344"/>
                  </a:lnTo>
                  <a:lnTo>
                    <a:pt x="393" y="349"/>
                  </a:lnTo>
                  <a:lnTo>
                    <a:pt x="385" y="354"/>
                  </a:lnTo>
                  <a:lnTo>
                    <a:pt x="379" y="359"/>
                  </a:lnTo>
                  <a:lnTo>
                    <a:pt x="371" y="365"/>
                  </a:lnTo>
                  <a:lnTo>
                    <a:pt x="365" y="370"/>
                  </a:lnTo>
                  <a:lnTo>
                    <a:pt x="358" y="375"/>
                  </a:lnTo>
                  <a:lnTo>
                    <a:pt x="352" y="382"/>
                  </a:lnTo>
                  <a:lnTo>
                    <a:pt x="344" y="388"/>
                  </a:lnTo>
                  <a:lnTo>
                    <a:pt x="336" y="398"/>
                  </a:lnTo>
                  <a:lnTo>
                    <a:pt x="325" y="408"/>
                  </a:lnTo>
                  <a:lnTo>
                    <a:pt x="315" y="420"/>
                  </a:lnTo>
                  <a:lnTo>
                    <a:pt x="305" y="431"/>
                  </a:lnTo>
                  <a:lnTo>
                    <a:pt x="297" y="443"/>
                  </a:lnTo>
                  <a:lnTo>
                    <a:pt x="291" y="454"/>
                  </a:lnTo>
                  <a:lnTo>
                    <a:pt x="289" y="463"/>
                  </a:lnTo>
                  <a:lnTo>
                    <a:pt x="290" y="468"/>
                  </a:lnTo>
                  <a:lnTo>
                    <a:pt x="294" y="472"/>
                  </a:lnTo>
                  <a:lnTo>
                    <a:pt x="298" y="476"/>
                  </a:lnTo>
                  <a:lnTo>
                    <a:pt x="303" y="477"/>
                  </a:lnTo>
                  <a:lnTo>
                    <a:pt x="312" y="473"/>
                  </a:lnTo>
                  <a:lnTo>
                    <a:pt x="322" y="466"/>
                  </a:lnTo>
                  <a:lnTo>
                    <a:pt x="334" y="454"/>
                  </a:lnTo>
                  <a:lnTo>
                    <a:pt x="346" y="440"/>
                  </a:lnTo>
                  <a:lnTo>
                    <a:pt x="360" y="427"/>
                  </a:lnTo>
                  <a:lnTo>
                    <a:pt x="374" y="415"/>
                  </a:lnTo>
                  <a:lnTo>
                    <a:pt x="390" y="408"/>
                  </a:lnTo>
                  <a:lnTo>
                    <a:pt x="405" y="404"/>
                  </a:lnTo>
                  <a:lnTo>
                    <a:pt x="411" y="407"/>
                  </a:lnTo>
                  <a:lnTo>
                    <a:pt x="417" y="412"/>
                  </a:lnTo>
                  <a:lnTo>
                    <a:pt x="419" y="422"/>
                  </a:lnTo>
                  <a:lnTo>
                    <a:pt x="415" y="435"/>
                  </a:lnTo>
                  <a:lnTo>
                    <a:pt x="351" y="603"/>
                  </a:lnTo>
                  <a:lnTo>
                    <a:pt x="346" y="613"/>
                  </a:lnTo>
                  <a:lnTo>
                    <a:pt x="340" y="629"/>
                  </a:lnTo>
                  <a:lnTo>
                    <a:pt x="332" y="648"/>
                  </a:lnTo>
                  <a:lnTo>
                    <a:pt x="325" y="671"/>
                  </a:lnTo>
                  <a:lnTo>
                    <a:pt x="317" y="695"/>
                  </a:lnTo>
                  <a:lnTo>
                    <a:pt x="311" y="719"/>
                  </a:lnTo>
                  <a:lnTo>
                    <a:pt x="307" y="743"/>
                  </a:lnTo>
                  <a:lnTo>
                    <a:pt x="305" y="764"/>
                  </a:lnTo>
                  <a:lnTo>
                    <a:pt x="307" y="779"/>
                  </a:lnTo>
                  <a:lnTo>
                    <a:pt x="310" y="791"/>
                  </a:lnTo>
                  <a:lnTo>
                    <a:pt x="316" y="801"/>
                  </a:lnTo>
                  <a:lnTo>
                    <a:pt x="324" y="810"/>
                  </a:lnTo>
                  <a:lnTo>
                    <a:pt x="334" y="816"/>
                  </a:lnTo>
                  <a:lnTo>
                    <a:pt x="345" y="821"/>
                  </a:lnTo>
                  <a:lnTo>
                    <a:pt x="358" y="823"/>
                  </a:lnTo>
                  <a:lnTo>
                    <a:pt x="372" y="824"/>
                  </a:lnTo>
                  <a:lnTo>
                    <a:pt x="393" y="823"/>
                  </a:lnTo>
                  <a:lnTo>
                    <a:pt x="414" y="819"/>
                  </a:lnTo>
                  <a:lnTo>
                    <a:pt x="436" y="811"/>
                  </a:lnTo>
                  <a:lnTo>
                    <a:pt x="456" y="802"/>
                  </a:lnTo>
                  <a:lnTo>
                    <a:pt x="477" y="792"/>
                  </a:lnTo>
                  <a:lnTo>
                    <a:pt x="497" y="780"/>
                  </a:lnTo>
                  <a:lnTo>
                    <a:pt x="516" y="766"/>
                  </a:lnTo>
                  <a:lnTo>
                    <a:pt x="534" y="752"/>
                  </a:lnTo>
                  <a:lnTo>
                    <a:pt x="550" y="738"/>
                  </a:lnTo>
                  <a:lnTo>
                    <a:pt x="565" y="724"/>
                  </a:lnTo>
                  <a:lnTo>
                    <a:pt x="578" y="710"/>
                  </a:lnTo>
                  <a:lnTo>
                    <a:pt x="590" y="696"/>
                  </a:lnTo>
                  <a:lnTo>
                    <a:pt x="599" y="684"/>
                  </a:lnTo>
                  <a:lnTo>
                    <a:pt x="606" y="673"/>
                  </a:lnTo>
                  <a:lnTo>
                    <a:pt x="611" y="664"/>
                  </a:lnTo>
                  <a:lnTo>
                    <a:pt x="612" y="657"/>
                  </a:lnTo>
                  <a:lnTo>
                    <a:pt x="611" y="650"/>
                  </a:lnTo>
                  <a:lnTo>
                    <a:pt x="608" y="645"/>
                  </a:lnTo>
                  <a:lnTo>
                    <a:pt x="603" y="641"/>
                  </a:lnTo>
                  <a:lnTo>
                    <a:pt x="599" y="640"/>
                  </a:lnTo>
                  <a:lnTo>
                    <a:pt x="591" y="643"/>
                  </a:lnTo>
                  <a:lnTo>
                    <a:pt x="582" y="650"/>
                  </a:lnTo>
                  <a:lnTo>
                    <a:pt x="569" y="660"/>
                  </a:lnTo>
                  <a:lnTo>
                    <a:pt x="556" y="672"/>
                  </a:lnTo>
                  <a:lnTo>
                    <a:pt x="541" y="685"/>
                  </a:lnTo>
                  <a:lnTo>
                    <a:pt x="527" y="695"/>
                  </a:lnTo>
                  <a:lnTo>
                    <a:pt x="512" y="702"/>
                  </a:lnTo>
                  <a:lnTo>
                    <a:pt x="499" y="705"/>
                  </a:lnTo>
                  <a:lnTo>
                    <a:pt x="493" y="704"/>
                  </a:lnTo>
                  <a:lnTo>
                    <a:pt x="489" y="701"/>
                  </a:lnTo>
                  <a:lnTo>
                    <a:pt x="487" y="696"/>
                  </a:lnTo>
                  <a:lnTo>
                    <a:pt x="486" y="690"/>
                  </a:lnTo>
                  <a:lnTo>
                    <a:pt x="488" y="675"/>
                  </a:lnTo>
                  <a:lnTo>
                    <a:pt x="492" y="659"/>
                  </a:lnTo>
                  <a:lnTo>
                    <a:pt x="499" y="643"/>
                  </a:lnTo>
                  <a:lnTo>
                    <a:pt x="504" y="629"/>
                  </a:lnTo>
                  <a:lnTo>
                    <a:pt x="574" y="443"/>
                  </a:lnTo>
                  <a:lnTo>
                    <a:pt x="585" y="407"/>
                  </a:lnTo>
                  <a:lnTo>
                    <a:pt x="588" y="377"/>
                  </a:lnTo>
                  <a:lnTo>
                    <a:pt x="586" y="354"/>
                  </a:lnTo>
                  <a:lnTo>
                    <a:pt x="577" y="335"/>
                  </a:lnTo>
                  <a:lnTo>
                    <a:pt x="565" y="322"/>
                  </a:lnTo>
                  <a:lnTo>
                    <a:pt x="550" y="315"/>
                  </a:lnTo>
                  <a:lnTo>
                    <a:pt x="533" y="310"/>
                  </a:lnTo>
                  <a:lnTo>
                    <a:pt x="516" y="308"/>
                  </a:lnTo>
                  <a:lnTo>
                    <a:pt x="502" y="310"/>
                  </a:lnTo>
                  <a:lnTo>
                    <a:pt x="487" y="311"/>
                  </a:lnTo>
                  <a:lnTo>
                    <a:pt x="473" y="313"/>
                  </a:lnTo>
                  <a:lnTo>
                    <a:pt x="460" y="317"/>
                  </a:lnTo>
                  <a:lnTo>
                    <a:pt x="446" y="321"/>
                  </a:lnTo>
                  <a:lnTo>
                    <a:pt x="433" y="327"/>
                  </a:lnTo>
                  <a:lnTo>
                    <a:pt x="420" y="333"/>
                  </a:lnTo>
                  <a:lnTo>
                    <a:pt x="408" y="340"/>
                  </a:lnTo>
                  <a:lnTo>
                    <a:pt x="243" y="62"/>
                  </a:lnTo>
                  <a:lnTo>
                    <a:pt x="256" y="54"/>
                  </a:lnTo>
                  <a:lnTo>
                    <a:pt x="269" y="48"/>
                  </a:lnTo>
                  <a:lnTo>
                    <a:pt x="283" y="41"/>
                  </a:lnTo>
                  <a:lnTo>
                    <a:pt x="296" y="36"/>
                  </a:lnTo>
                  <a:lnTo>
                    <a:pt x="310" y="30"/>
                  </a:lnTo>
                  <a:lnTo>
                    <a:pt x="324" y="25"/>
                  </a:lnTo>
                  <a:lnTo>
                    <a:pt x="339" y="21"/>
                  </a:lnTo>
                  <a:lnTo>
                    <a:pt x="353" y="16"/>
                  </a:lnTo>
                  <a:lnTo>
                    <a:pt x="368" y="13"/>
                  </a:lnTo>
                  <a:lnTo>
                    <a:pt x="383" y="10"/>
                  </a:lnTo>
                  <a:lnTo>
                    <a:pt x="398" y="7"/>
                  </a:lnTo>
                  <a:lnTo>
                    <a:pt x="413" y="4"/>
                  </a:lnTo>
                  <a:lnTo>
                    <a:pt x="428" y="2"/>
                  </a:lnTo>
                  <a:lnTo>
                    <a:pt x="445" y="1"/>
                  </a:lnTo>
                  <a:lnTo>
                    <a:pt x="460" y="0"/>
                  </a:lnTo>
                  <a:lnTo>
                    <a:pt x="476" y="0"/>
                  </a:lnTo>
                  <a:lnTo>
                    <a:pt x="490" y="0"/>
                  </a:lnTo>
                  <a:lnTo>
                    <a:pt x="505" y="1"/>
                  </a:lnTo>
                  <a:lnTo>
                    <a:pt x="519" y="2"/>
                  </a:lnTo>
                  <a:lnTo>
                    <a:pt x="533" y="3"/>
                  </a:lnTo>
                  <a:lnTo>
                    <a:pt x="547" y="5"/>
                  </a:lnTo>
                  <a:lnTo>
                    <a:pt x="561" y="8"/>
                  </a:lnTo>
                  <a:lnTo>
                    <a:pt x="575" y="11"/>
                  </a:lnTo>
                  <a:lnTo>
                    <a:pt x="589" y="13"/>
                  </a:lnTo>
                  <a:lnTo>
                    <a:pt x="602" y="17"/>
                  </a:lnTo>
                  <a:lnTo>
                    <a:pt x="615" y="21"/>
                  </a:lnTo>
                  <a:lnTo>
                    <a:pt x="629" y="25"/>
                  </a:lnTo>
                  <a:lnTo>
                    <a:pt x="642" y="29"/>
                  </a:lnTo>
                  <a:lnTo>
                    <a:pt x="654" y="35"/>
                  </a:lnTo>
                  <a:lnTo>
                    <a:pt x="667" y="40"/>
                  </a:lnTo>
                  <a:lnTo>
                    <a:pt x="680" y="45"/>
                  </a:lnTo>
                  <a:lnTo>
                    <a:pt x="692" y="52"/>
                  </a:lnTo>
                  <a:lnTo>
                    <a:pt x="622" y="120"/>
                  </a:lnTo>
                  <a:lnTo>
                    <a:pt x="617" y="117"/>
                  </a:lnTo>
                  <a:lnTo>
                    <a:pt x="612" y="114"/>
                  </a:lnTo>
                  <a:lnTo>
                    <a:pt x="606" y="112"/>
                  </a:lnTo>
                  <a:lnTo>
                    <a:pt x="601" y="110"/>
                  </a:lnTo>
                  <a:lnTo>
                    <a:pt x="595" y="109"/>
                  </a:lnTo>
                  <a:lnTo>
                    <a:pt x="589" y="108"/>
                  </a:lnTo>
                  <a:lnTo>
                    <a:pt x="583" y="107"/>
                  </a:lnTo>
                  <a:lnTo>
                    <a:pt x="576" y="107"/>
                  </a:lnTo>
                  <a:lnTo>
                    <a:pt x="558" y="109"/>
                  </a:lnTo>
                  <a:lnTo>
                    <a:pt x="542" y="113"/>
                  </a:lnTo>
                  <a:lnTo>
                    <a:pt x="527" y="122"/>
                  </a:lnTo>
                  <a:lnTo>
                    <a:pt x="513" y="133"/>
                  </a:lnTo>
                  <a:lnTo>
                    <a:pt x="502" y="146"/>
                  </a:lnTo>
                  <a:lnTo>
                    <a:pt x="493" y="160"/>
                  </a:lnTo>
                  <a:lnTo>
                    <a:pt x="488" y="177"/>
                  </a:lnTo>
                  <a:lnTo>
                    <a:pt x="486" y="194"/>
                  </a:lnTo>
                  <a:lnTo>
                    <a:pt x="487" y="210"/>
                  </a:lnTo>
                  <a:lnTo>
                    <a:pt x="491" y="224"/>
                  </a:lnTo>
                  <a:lnTo>
                    <a:pt x="497" y="237"/>
                  </a:lnTo>
                  <a:lnTo>
                    <a:pt x="506" y="248"/>
                  </a:lnTo>
                  <a:lnTo>
                    <a:pt x="517" y="257"/>
                  </a:lnTo>
                  <a:lnTo>
                    <a:pt x="530" y="263"/>
                  </a:lnTo>
                  <a:lnTo>
                    <a:pt x="545" y="267"/>
                  </a:lnTo>
                  <a:lnTo>
                    <a:pt x="561" y="269"/>
                  </a:lnTo>
                  <a:lnTo>
                    <a:pt x="579" y="266"/>
                  </a:lnTo>
                  <a:lnTo>
                    <a:pt x="597" y="262"/>
                  </a:lnTo>
                  <a:lnTo>
                    <a:pt x="612" y="255"/>
                  </a:lnTo>
                  <a:lnTo>
                    <a:pt x="625" y="244"/>
                  </a:lnTo>
                  <a:lnTo>
                    <a:pt x="637" y="231"/>
                  </a:lnTo>
                  <a:lnTo>
                    <a:pt x="644" y="216"/>
                  </a:lnTo>
                  <a:lnTo>
                    <a:pt x="650" y="200"/>
                  </a:lnTo>
                  <a:lnTo>
                    <a:pt x="652" y="181"/>
                  </a:lnTo>
                  <a:lnTo>
                    <a:pt x="650" y="162"/>
                  </a:lnTo>
                  <a:lnTo>
                    <a:pt x="644" y="146"/>
                  </a:lnTo>
                  <a:lnTo>
                    <a:pt x="635" y="131"/>
                  </a:lnTo>
                  <a:lnTo>
                    <a:pt x="622" y="120"/>
                  </a:lnTo>
                  <a:lnTo>
                    <a:pt x="692" y="52"/>
                  </a:lnTo>
                  <a:close/>
                </a:path>
              </a:pathLst>
            </a:custGeom>
            <a:blipFill>
              <a:blip r:embed="rId4" cstate="print"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/>
            </a:p>
          </p:txBody>
        </p:sp>
      </p:grpSp>
    </p:spTree>
    <p:extLst>
      <p:ext uri="{BB962C8B-B14F-4D97-AF65-F5344CB8AC3E}">
        <p14:creationId xmlns:p14="http://schemas.microsoft.com/office/powerpoint/2010/main" val="107467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C_POLLINGMASTER" val="Polling Slide Design"/>
</p:tagLst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olling Slide Design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wen-tech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en-tech" id="{F5A73279-811A-4FD2-A515-C66D9100D585}" vid="{2978EB6B-ECEB-4990-B1C8-B24A7C273115}"/>
    </a:ext>
  </a:extLst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25508</TotalTime>
  <Words>643</Words>
  <Application>Microsoft Office PowerPoint</Application>
  <PresentationFormat>Pokaz na ekranie (4:3)</PresentationFormat>
  <Paragraphs>104</Paragraphs>
  <Slides>20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3</vt:i4>
      </vt:variant>
      <vt:variant>
        <vt:lpstr>Tytuły slajdów</vt:lpstr>
      </vt:variant>
      <vt:variant>
        <vt:i4>20</vt:i4>
      </vt:variant>
    </vt:vector>
  </HeadingPairs>
  <TitlesOfParts>
    <vt:vector size="27" baseType="lpstr">
      <vt:lpstr>Arial</vt:lpstr>
      <vt:lpstr>Calibri</vt:lpstr>
      <vt:lpstr>Times New Roman</vt:lpstr>
      <vt:lpstr>Wingdings</vt:lpstr>
      <vt:lpstr>Motyw pakietu Office</vt:lpstr>
      <vt:lpstr>Polling Slide Design</vt:lpstr>
      <vt:lpstr>wen-tech</vt:lpstr>
      <vt:lpstr>Microsoft Office 365</vt:lpstr>
      <vt:lpstr>MS Office 365| Wstęp</vt:lpstr>
      <vt:lpstr>MS Office 365 | Cele szkolenia</vt:lpstr>
      <vt:lpstr>MS Office 365 | Informacje organizacyjne</vt:lpstr>
      <vt:lpstr>MS Office 365 | Program szkolenia</vt:lpstr>
      <vt:lpstr>MS Office 365 | Program szkolenia</vt:lpstr>
      <vt:lpstr>Wprowadzenie do Cloud Computing</vt:lpstr>
      <vt:lpstr>Wprowadzenie do Cloud Computing</vt:lpstr>
      <vt:lpstr>Wprowadzenie do Cloud Computing</vt:lpstr>
      <vt:lpstr>Cloud Computing | Ćwiczenia</vt:lpstr>
      <vt:lpstr>MS Office 365 | Program szkolenia</vt:lpstr>
      <vt:lpstr>Pierwsze kroki z Microsoft Office 365 | Program szkolenia</vt:lpstr>
      <vt:lpstr>Pierwsze kroki z Microsoft Office 365 | Ćwiczenia</vt:lpstr>
      <vt:lpstr>MS Office 365 | Program szkolenia</vt:lpstr>
      <vt:lpstr>Efektywna komunikacja w zespole dzięki usługom Microsoft Exchange Online i Lync Online | Ćwiczenia</vt:lpstr>
      <vt:lpstr>MS Office 365 | Program szkolenia</vt:lpstr>
      <vt:lpstr>Efektywna komunikacja dzięki wykorzystaniu wideo rozmowy  i wideokonferencji | Ćwiczenia</vt:lpstr>
      <vt:lpstr>MS Office 365 | Program szkolenia</vt:lpstr>
      <vt:lpstr>Korzystanie z witryny zespołu do podniesienia efektywności pracy grupowej | Ćwiczenia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Mariusz</dc:creator>
  <cp:lastModifiedBy>Lukasz Brandt</cp:lastModifiedBy>
  <cp:revision>428</cp:revision>
  <cp:lastPrinted>2011-10-19T12:15:21Z</cp:lastPrinted>
  <dcterms:created xsi:type="dcterms:W3CDTF">2009-08-10T15:37:34Z</dcterms:created>
  <dcterms:modified xsi:type="dcterms:W3CDTF">2013-05-14T08:59:42Z</dcterms:modified>
</cp:coreProperties>
</file>