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56" r:id="rId2"/>
    <p:sldId id="260" r:id="rId3"/>
    <p:sldId id="397" r:id="rId4"/>
    <p:sldId id="401" r:id="rId5"/>
    <p:sldId id="402" r:id="rId6"/>
    <p:sldId id="403" r:id="rId7"/>
    <p:sldId id="404" r:id="rId8"/>
    <p:sldId id="405" r:id="rId9"/>
    <p:sldId id="406" r:id="rId10"/>
    <p:sldId id="407" r:id="rId11"/>
    <p:sldId id="408" r:id="rId12"/>
    <p:sldId id="409" r:id="rId13"/>
    <p:sldId id="410" r:id="rId14"/>
    <p:sldId id="400" r:id="rId15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chal.rynkowski" initials="mr" lastIdx="3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92" autoAdjust="0"/>
    <p:restoredTop sz="82878" autoAdjust="0"/>
  </p:normalViewPr>
  <p:slideViewPr>
    <p:cSldViewPr>
      <p:cViewPr>
        <p:scale>
          <a:sx n="75" d="100"/>
          <a:sy n="75" d="100"/>
        </p:scale>
        <p:origin x="-773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820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1FE8851-A2A6-4F0E-87C4-D4E58FE697D9}" type="datetimeFigureOut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6B36903-D400-40AC-8677-43E98DFB131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792160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dirty="0" smtClean="0"/>
          </a:p>
        </p:txBody>
      </p:sp>
      <p:sp>
        <p:nvSpPr>
          <p:cNvPr id="870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1B568C3C-D836-434A-9A16-99C94188DF59}" type="slidenum">
              <a:rPr lang="pl-PL" smtClean="0"/>
              <a:pPr eaLnBrk="1" hangingPunct="1"/>
              <a:t>1</a:t>
            </a:fld>
            <a:endParaRPr lang="pl-PL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5451676"/>
            <a:ext cx="2482759" cy="432000"/>
          </a:xfrm>
          <a:prstGeom prst="rect">
            <a:avLst/>
          </a:prstGeom>
        </p:spPr>
      </p:pic>
      <p:pic>
        <p:nvPicPr>
          <p:cNvPr id="4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549275"/>
            <a:ext cx="2649538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244951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6"/>
          <p:cNvSpPr>
            <a:spLocks noChangeArrowheads="1"/>
          </p:cNvSpPr>
          <p:nvPr userDrawn="1"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pl-PL"/>
          </a:p>
        </p:txBody>
      </p:sp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pl-PL">
                <a:latin typeface="Arial" charset="0"/>
              </a:rPr>
              <a:t/>
            </a:r>
            <a:br>
              <a:rPr lang="pl-PL">
                <a:latin typeface="Arial" charset="0"/>
              </a:rPr>
            </a:br>
            <a:endParaRPr lang="pl-PL">
              <a:latin typeface="Arial" charset="0"/>
            </a:endParaRPr>
          </a:p>
          <a:p>
            <a:pPr eaLnBrk="0" hangingPunct="0"/>
            <a:endParaRPr lang="pl-PL">
              <a:latin typeface="Arial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pl-PL">
              <a:latin typeface="Arial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 userDrawn="1"/>
        </p:nvSpPr>
        <p:spPr bwMode="auto">
          <a:xfrm>
            <a:off x="900113" y="1341438"/>
            <a:ext cx="7524750" cy="647700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defRPr/>
            </a:pPr>
            <a:r>
              <a:rPr lang="pl-PL" sz="1400" b="1" dirty="0" smtClean="0">
                <a:latin typeface="Times New Roman" pitchFamily="18" charset="0"/>
                <a:cs typeface="Times New Roman" pitchFamily="18" charset="0"/>
              </a:rPr>
              <a:t>Projekt „NEW-TECH Program rozwoju praktycznych kompetencji nauczycieli zawodów branż nowych technologii”</a:t>
            </a:r>
            <a:r>
              <a:rPr lang="pl-PL" sz="1400" b="1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400" b="1" dirty="0" smtClean="0">
                <a:latin typeface="Times New Roman" pitchFamily="18" charset="0"/>
                <a:cs typeface="Times New Roman" pitchFamily="18" charset="0"/>
              </a:rPr>
              <a:t>jest współfinansowany przez Unię Europejską</a:t>
            </a:r>
          </a:p>
        </p:txBody>
      </p:sp>
      <p:sp>
        <p:nvSpPr>
          <p:cNvPr id="10" name="TextBox 14"/>
          <p:cNvSpPr txBox="1">
            <a:spLocks noChangeArrowheads="1"/>
          </p:cNvSpPr>
          <p:nvPr userDrawn="1"/>
        </p:nvSpPr>
        <p:spPr bwMode="auto">
          <a:xfrm>
            <a:off x="539750" y="6115050"/>
            <a:ext cx="8135938" cy="600164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defRPr/>
            </a:pPr>
            <a:r>
              <a:rPr lang="pl-PL" sz="1100" dirty="0" smtClean="0">
                <a:effectLst/>
                <a:latin typeface="Calibri"/>
                <a:ea typeface="Calibri"/>
                <a:cs typeface="Times New Roman"/>
              </a:rPr>
              <a:t>Projekt realizowany przez  COMBIDATA Poland sp. z o.o.  w ramach umowy o dofinansowanie projektu w ramach Programu Operacyjnego Kapitał Ludzki 2007-2013, Priorytetu   III „Wysoka jakość systemu oświaty”, Działanie 3.4 „Otwartość systemu edukacji w kontekście uczenia się przez całe życia” , Poddziałanie: 3.4.3 „Upowszechnienie uczenia się   przez całe życie - projekty konkursowe”.</a:t>
            </a:r>
            <a:endParaRPr lang="pl-PL" sz="1100" b="1" dirty="0" smtClean="0">
              <a:cs typeface="Times New Roman" pitchFamily="18" charset="0"/>
            </a:endParaRPr>
          </a:p>
        </p:txBody>
      </p:sp>
      <p:pic>
        <p:nvPicPr>
          <p:cNvPr id="11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5229225"/>
            <a:ext cx="1331913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4000" b="1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30184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D5888-5430-41C1-8E9E-0B516B4481DB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85876-828E-452A-B8C2-F4B24759B07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5017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A7FE7-626C-4B7B-BDB0-152ADCF36837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3912C-D8BE-4FE2-8101-02B7E2A7AFF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29351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BB69C-BD8C-4687-8DFC-3501F6C7F758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31B2A-E76C-4EC8-A834-2B17652FF1A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29832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87FCD-7304-474A-BE3F-4742D5A11EEF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DAEA9-F05A-4FFE-9082-470CAD46382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261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AAA0C-2913-4A60-A995-E53D59564294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120BC-0362-4CC8-9ECC-25162D73084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87528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806E-3F2B-4503-A66B-91F7D246E254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5B29D-2DD9-46EB-95C9-EC7919089DB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4560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1CCD9-D0C4-4049-91C9-BB19F37271B9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73F6F-6C62-4FE4-9FB8-A3145153C83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3199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1B18D-12A3-4A83-8DE1-47F5E36968EE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52E90-9287-4331-8054-0E61C61BF6C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076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  <a:endParaRPr lang="pl-PL" dirty="0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A2567E-528A-41F2-9910-25FF81D50520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C3196F-410B-4200-993E-361D424C3F9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4" r:id="rId1"/>
    <p:sldLayoutId id="2147484235" r:id="rId2"/>
    <p:sldLayoutId id="2147484236" r:id="rId3"/>
    <p:sldLayoutId id="2147484237" r:id="rId4"/>
    <p:sldLayoutId id="2147484238" r:id="rId5"/>
    <p:sldLayoutId id="2147484239" r:id="rId6"/>
    <p:sldLayoutId id="2147484240" r:id="rId7"/>
    <p:sldLayoutId id="2147484241" r:id="rId8"/>
    <p:sldLayoutId id="2147484242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r>
              <a:rPr lang="pl-PL" dirty="0" smtClean="0"/>
              <a:t>Windows 2012</a:t>
            </a:r>
            <a:br>
              <a:rPr lang="pl-PL" dirty="0" smtClean="0"/>
            </a:br>
            <a:endParaRPr lang="pl-PL" dirty="0" smtClean="0">
              <a:latin typeface="Arial" charset="0"/>
            </a:endParaRPr>
          </a:p>
        </p:txBody>
      </p:sp>
      <p:sp>
        <p:nvSpPr>
          <p:cNvPr id="27651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r>
              <a:rPr lang="pl-PL" dirty="0" smtClean="0">
                <a:latin typeface="Arial" charset="0"/>
              </a:rPr>
              <a:t>WARSZTAT  </a:t>
            </a:r>
            <a:r>
              <a:rPr lang="pl-PL" dirty="0" smtClean="0"/>
              <a:t>Windows </a:t>
            </a:r>
            <a:r>
              <a:rPr lang="pl-PL" dirty="0"/>
              <a:t>2012</a:t>
            </a:r>
            <a:endParaRPr lang="pl-PL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AGENDA</a:t>
            </a:r>
          </a:p>
        </p:txBody>
      </p:sp>
      <p:sp>
        <p:nvSpPr>
          <p:cNvPr id="28675" name="Rectangle 3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pl-PL" dirty="0"/>
              <a:t>Wirtualizacja </a:t>
            </a:r>
            <a:r>
              <a:rPr lang="pl-PL" dirty="0" smtClean="0"/>
              <a:t>Hyper-V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Konfiguracja startowa </a:t>
            </a:r>
            <a:r>
              <a:rPr lang="pl-PL" dirty="0" smtClean="0"/>
              <a:t>serwera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Ustawienie sieci i zapory (firewall) 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Role i </a:t>
            </a:r>
            <a:r>
              <a:rPr lang="pl-PL" dirty="0" smtClean="0"/>
              <a:t>funkcjonalności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Konfiguracja usług DNS i </a:t>
            </a:r>
            <a:r>
              <a:rPr lang="pl-PL" dirty="0" smtClean="0"/>
              <a:t>DHCP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Rola serwera </a:t>
            </a:r>
            <a:r>
              <a:rPr lang="pl-PL" dirty="0" smtClean="0"/>
              <a:t>aplikacyjnego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Usługi katalogowe (AD</a:t>
            </a:r>
            <a:r>
              <a:rPr lang="pl-PL" dirty="0" smtClean="0"/>
              <a:t>)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Konta i grupy lokalne oraz konta i grupy </a:t>
            </a:r>
            <a:r>
              <a:rPr lang="pl-PL" dirty="0" smtClean="0"/>
              <a:t>domenowe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Uprawnienia NTFS i </a:t>
            </a:r>
            <a:r>
              <a:rPr lang="pl-PL" dirty="0" smtClean="0"/>
              <a:t>inne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Wykonywanie backupu i odzyskiwanie </a:t>
            </a:r>
            <a:r>
              <a:rPr lang="pl-PL" dirty="0" smtClean="0"/>
              <a:t>danych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Ustawienia komputerów w domenie za pomocą polityk (GPO)</a:t>
            </a:r>
          </a:p>
          <a:p>
            <a:pPr marL="457200" indent="-457200">
              <a:buFont typeface="+mj-lt"/>
              <a:buAutoNum type="arabicPeriod"/>
            </a:pPr>
            <a:endParaRPr lang="pl-PL" sz="2400" dirty="0" smtClean="0"/>
          </a:p>
          <a:p>
            <a:pPr marL="457200" indent="-457200">
              <a:buFont typeface="+mj-lt"/>
              <a:buAutoNum type="arabicPeriod"/>
            </a:pPr>
            <a:endParaRPr lang="pl-PL" b="1" dirty="0"/>
          </a:p>
          <a:p>
            <a:endParaRPr lang="pl-P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Wirtualizacja Hyper-V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Wirtualne</a:t>
            </a:r>
            <a:r>
              <a:rPr lang="en-US" dirty="0" smtClean="0"/>
              <a:t> </a:t>
            </a:r>
            <a:r>
              <a:rPr lang="en-US" dirty="0" err="1" smtClean="0"/>
              <a:t>dyski</a:t>
            </a:r>
            <a:r>
              <a:rPr lang="en-US" dirty="0" smtClean="0"/>
              <a:t> </a:t>
            </a:r>
            <a:r>
              <a:rPr lang="en-US" dirty="0" err="1" smtClean="0"/>
              <a:t>vhd</a:t>
            </a:r>
            <a:endParaRPr lang="en-US" dirty="0" smtClean="0"/>
          </a:p>
          <a:p>
            <a:pPr lvl="1"/>
            <a:r>
              <a:rPr lang="en-US" dirty="0" smtClean="0"/>
              <a:t>Fixed</a:t>
            </a:r>
          </a:p>
          <a:p>
            <a:pPr lvl="1"/>
            <a:r>
              <a:rPr lang="en-US" dirty="0" smtClean="0"/>
              <a:t>Expandable</a:t>
            </a:r>
          </a:p>
          <a:p>
            <a:pPr lvl="1"/>
            <a:r>
              <a:rPr lang="en-US" dirty="0" err="1" smtClean="0"/>
              <a:t>Diferential</a:t>
            </a:r>
            <a:endParaRPr lang="en-US" dirty="0" smtClean="0"/>
          </a:p>
          <a:p>
            <a:r>
              <a:rPr lang="en-US" dirty="0" err="1" smtClean="0"/>
              <a:t>Wirtualne</a:t>
            </a:r>
            <a:r>
              <a:rPr lang="en-US" dirty="0" smtClean="0"/>
              <a:t> </a:t>
            </a:r>
            <a:r>
              <a:rPr lang="en-US" dirty="0" err="1" smtClean="0"/>
              <a:t>sieci</a:t>
            </a:r>
            <a:endParaRPr lang="en-US" dirty="0" smtClean="0"/>
          </a:p>
          <a:p>
            <a:pPr lvl="1"/>
            <a:r>
              <a:rPr lang="en-US" dirty="0" smtClean="0"/>
              <a:t>External</a:t>
            </a:r>
          </a:p>
          <a:p>
            <a:pPr lvl="1"/>
            <a:r>
              <a:rPr lang="en-US" dirty="0" smtClean="0"/>
              <a:t>Private</a:t>
            </a:r>
          </a:p>
          <a:p>
            <a:pPr lvl="1"/>
            <a:r>
              <a:rPr lang="en-US" dirty="0" smtClean="0"/>
              <a:t>Internal</a:t>
            </a:r>
          </a:p>
          <a:p>
            <a:r>
              <a:rPr lang="en-US" dirty="0" err="1" smtClean="0"/>
              <a:t>Wirtualna</a:t>
            </a:r>
            <a:r>
              <a:rPr lang="en-US" dirty="0" smtClean="0"/>
              <a:t> </a:t>
            </a:r>
            <a:r>
              <a:rPr lang="en-US" dirty="0" err="1" smtClean="0"/>
              <a:t>maszyna</a:t>
            </a:r>
            <a:endParaRPr lang="en-US" dirty="0" smtClean="0"/>
          </a:p>
          <a:p>
            <a:r>
              <a:rPr lang="en-US" dirty="0" smtClean="0"/>
              <a:t>Snapshot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Konfiguracja startowa serwera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s</a:t>
            </a:r>
            <a:r>
              <a:rPr lang="pl-PL" b="1" dirty="0" smtClean="0"/>
              <a:t>lmgr </a:t>
            </a:r>
            <a:r>
              <a:rPr lang="pl-PL" b="1" dirty="0"/>
              <a:t>/rearm</a:t>
            </a:r>
            <a:r>
              <a:rPr lang="pl-PL" dirty="0"/>
              <a:t> </a:t>
            </a:r>
            <a:endParaRPr lang="en-US" dirty="0" smtClean="0"/>
          </a:p>
          <a:p>
            <a:r>
              <a:rPr lang="pl-PL" b="1" dirty="0" smtClean="0"/>
              <a:t>sysprep</a:t>
            </a:r>
            <a:endParaRPr lang="en-US" b="1" dirty="0" smtClean="0"/>
          </a:p>
          <a:p>
            <a:r>
              <a:rPr lang="en-US" dirty="0" smtClean="0"/>
              <a:t>UAC</a:t>
            </a:r>
          </a:p>
          <a:p>
            <a:r>
              <a:rPr lang="en-US" dirty="0" smtClean="0"/>
              <a:t>Run as</a:t>
            </a:r>
          </a:p>
          <a:p>
            <a:r>
              <a:rPr lang="en-US" dirty="0" err="1" smtClean="0"/>
              <a:t>Ustawienia</a:t>
            </a:r>
            <a:r>
              <a:rPr lang="en-US" dirty="0" smtClean="0"/>
              <a:t> </a:t>
            </a:r>
            <a:r>
              <a:rPr lang="en-US" dirty="0" err="1" smtClean="0"/>
              <a:t>serwera</a:t>
            </a:r>
            <a:endParaRPr lang="en-US" dirty="0" smtClean="0"/>
          </a:p>
          <a:p>
            <a:pPr lvl="1"/>
            <a:r>
              <a:rPr lang="en-US" dirty="0" err="1" smtClean="0"/>
              <a:t>Ustawienia</a:t>
            </a:r>
            <a:r>
              <a:rPr lang="en-US" dirty="0" smtClean="0"/>
              <a:t> </a:t>
            </a:r>
            <a:r>
              <a:rPr lang="en-US" dirty="0" err="1" smtClean="0"/>
              <a:t>językowe</a:t>
            </a:r>
            <a:endParaRPr lang="en-US" dirty="0" smtClean="0"/>
          </a:p>
          <a:p>
            <a:pPr lvl="1"/>
            <a:r>
              <a:rPr lang="en-US" dirty="0" err="1" smtClean="0"/>
              <a:t>Strefa</a:t>
            </a:r>
            <a:r>
              <a:rPr lang="en-US" dirty="0" smtClean="0"/>
              <a:t> </a:t>
            </a:r>
            <a:r>
              <a:rPr lang="en-US" dirty="0" err="1" smtClean="0"/>
              <a:t>czasowa</a:t>
            </a:r>
            <a:endParaRPr lang="en-US" dirty="0" smtClean="0"/>
          </a:p>
          <a:p>
            <a:pPr lvl="1"/>
            <a:r>
              <a:rPr lang="en-US" dirty="0" err="1" smtClean="0"/>
              <a:t>Nazwa</a:t>
            </a:r>
            <a:r>
              <a:rPr lang="en-US" dirty="0" smtClean="0"/>
              <a:t> </a:t>
            </a:r>
            <a:r>
              <a:rPr lang="en-US" dirty="0" err="1" smtClean="0"/>
              <a:t>serwera</a:t>
            </a:r>
            <a:endParaRPr lang="en-US" dirty="0" smtClean="0"/>
          </a:p>
          <a:p>
            <a:pPr lvl="1"/>
            <a:r>
              <a:rPr lang="en-US" dirty="0" err="1" smtClean="0"/>
              <a:t>Dodanie</a:t>
            </a:r>
            <a:r>
              <a:rPr lang="en-US" dirty="0" smtClean="0"/>
              <a:t> do </a:t>
            </a:r>
            <a:r>
              <a:rPr lang="en-US" dirty="0" err="1" smtClean="0"/>
              <a:t>domeny</a:t>
            </a:r>
            <a:endParaRPr lang="en-US" dirty="0" smtClean="0"/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44817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Ustawienie sieci i zapory (firewall</a:t>
            </a:r>
            <a:r>
              <a:rPr lang="pl-PL" dirty="0" smtClean="0"/>
              <a:t>)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IPv4 I IPv6</a:t>
            </a:r>
          </a:p>
          <a:p>
            <a:r>
              <a:rPr lang="en-US" dirty="0" err="1" smtClean="0"/>
              <a:t>Rozwiązywanie</a:t>
            </a:r>
            <a:r>
              <a:rPr lang="en-US" dirty="0" smtClean="0"/>
              <a:t> </a:t>
            </a:r>
            <a:r>
              <a:rPr lang="en-US" dirty="0" err="1" smtClean="0"/>
              <a:t>nazw</a:t>
            </a:r>
            <a:endParaRPr lang="en-US" dirty="0" smtClean="0"/>
          </a:p>
          <a:p>
            <a:pPr lvl="1"/>
            <a:r>
              <a:rPr lang="en-US" dirty="0" smtClean="0"/>
              <a:t>host</a:t>
            </a:r>
          </a:p>
          <a:p>
            <a:pPr lvl="1"/>
            <a:r>
              <a:rPr lang="en-US" dirty="0" smtClean="0"/>
              <a:t>DNS</a:t>
            </a:r>
          </a:p>
          <a:p>
            <a:pPr lvl="1"/>
            <a:r>
              <a:rPr lang="en-US" dirty="0" smtClean="0"/>
              <a:t>NETBIOS</a:t>
            </a:r>
          </a:p>
          <a:p>
            <a:r>
              <a:rPr lang="en-US" dirty="0" err="1" smtClean="0"/>
              <a:t>Porty</a:t>
            </a:r>
            <a:r>
              <a:rPr lang="en-US" dirty="0" smtClean="0"/>
              <a:t> </a:t>
            </a:r>
            <a:r>
              <a:rPr lang="en-US" dirty="0" err="1" smtClean="0"/>
              <a:t>usług</a:t>
            </a:r>
            <a:endParaRPr lang="en-US" dirty="0" smtClean="0"/>
          </a:p>
          <a:p>
            <a:r>
              <a:rPr lang="en-US" dirty="0" err="1" smtClean="0"/>
              <a:t>Adres</a:t>
            </a:r>
            <a:r>
              <a:rPr lang="en-US" dirty="0" smtClean="0"/>
              <a:t> IP + Port </a:t>
            </a:r>
            <a:r>
              <a:rPr lang="en-US" dirty="0" err="1" smtClean="0"/>
              <a:t>usługi</a:t>
            </a:r>
            <a:r>
              <a:rPr lang="en-US" dirty="0" smtClean="0"/>
              <a:t> = </a:t>
            </a:r>
            <a:r>
              <a:rPr lang="en-US" dirty="0" err="1" smtClean="0"/>
              <a:t>Gniazdo</a:t>
            </a:r>
            <a:r>
              <a:rPr lang="en-US" dirty="0" smtClean="0"/>
              <a:t> (socket)</a:t>
            </a:r>
          </a:p>
          <a:p>
            <a:r>
              <a:rPr lang="en-US" dirty="0" err="1" smtClean="0"/>
              <a:t>Ustawienia</a:t>
            </a:r>
            <a:r>
              <a:rPr lang="en-US" dirty="0" smtClean="0"/>
              <a:t> </a:t>
            </a:r>
            <a:r>
              <a:rPr lang="en-US" dirty="0" err="1" smtClean="0"/>
              <a:t>zapory</a:t>
            </a:r>
            <a:endParaRPr lang="en-US" dirty="0"/>
          </a:p>
          <a:p>
            <a:pPr lvl="1"/>
            <a:r>
              <a:rPr lang="en-US" dirty="0" err="1" smtClean="0"/>
              <a:t>Wyłaczenie</a:t>
            </a:r>
            <a:r>
              <a:rPr lang="en-US" dirty="0" smtClean="0"/>
              <a:t> i </a:t>
            </a:r>
            <a:r>
              <a:rPr lang="en-US" dirty="0" err="1" smtClean="0"/>
              <a:t>włączenie</a:t>
            </a:r>
            <a:r>
              <a:rPr lang="en-US" dirty="0" smtClean="0"/>
              <a:t> </a:t>
            </a:r>
            <a:r>
              <a:rPr lang="en-US" dirty="0" err="1" smtClean="0"/>
              <a:t>zapory</a:t>
            </a:r>
            <a:endParaRPr lang="en-US" dirty="0" smtClean="0"/>
          </a:p>
          <a:p>
            <a:pPr lvl="1"/>
            <a:r>
              <a:rPr lang="en-US" dirty="0" err="1" smtClean="0"/>
              <a:t>Wyjątki</a:t>
            </a:r>
            <a:r>
              <a:rPr lang="en-US" dirty="0" smtClean="0"/>
              <a:t> (</a:t>
            </a:r>
            <a:r>
              <a:rPr lang="en-US" dirty="0" err="1" smtClean="0"/>
              <a:t>otwieranie</a:t>
            </a:r>
            <a:r>
              <a:rPr lang="en-US" dirty="0" smtClean="0"/>
              <a:t> </a:t>
            </a:r>
            <a:r>
              <a:rPr lang="en-US" dirty="0" err="1" smtClean="0"/>
              <a:t>portów</a:t>
            </a:r>
            <a:r>
              <a:rPr lang="en-US" dirty="0" smtClean="0"/>
              <a:t> i </a:t>
            </a:r>
            <a:r>
              <a:rPr lang="en-US" dirty="0" err="1" smtClean="0"/>
              <a:t>usług</a:t>
            </a:r>
            <a:r>
              <a:rPr lang="en-US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9552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Role i funkcjonalności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Role </a:t>
            </a:r>
            <a:r>
              <a:rPr lang="en-US" dirty="0" err="1" smtClean="0"/>
              <a:t>serwera</a:t>
            </a:r>
            <a:endParaRPr lang="en-US" dirty="0" smtClean="0"/>
          </a:p>
          <a:p>
            <a:r>
              <a:rPr lang="en-US" dirty="0" err="1" smtClean="0"/>
              <a:t>Funkcjonalności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err="1" smtClean="0"/>
              <a:t>Włączanie</a:t>
            </a:r>
            <a:r>
              <a:rPr lang="en-US" dirty="0" smtClean="0"/>
              <a:t> </a:t>
            </a:r>
            <a:r>
              <a:rPr lang="en-US" dirty="0" err="1" smtClean="0"/>
              <a:t>ról</a:t>
            </a:r>
            <a:r>
              <a:rPr lang="en-US" dirty="0" smtClean="0"/>
              <a:t> </a:t>
            </a:r>
            <a:r>
              <a:rPr lang="pl-PL" dirty="0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funkcjonalności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749"/>
          <a:stretch/>
        </p:blipFill>
        <p:spPr bwMode="auto">
          <a:xfrm>
            <a:off x="3744411" y="1340768"/>
            <a:ext cx="4932045" cy="16014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84" y="3271421"/>
            <a:ext cx="3822700" cy="2688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59093"/>
            <a:ext cx="3873500" cy="27209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742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Konfiguracja usług DNS i DHCP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Adres</a:t>
            </a:r>
            <a:r>
              <a:rPr lang="en-US" dirty="0" smtClean="0"/>
              <a:t> </a:t>
            </a:r>
            <a:r>
              <a:rPr lang="en-US" dirty="0" err="1" smtClean="0"/>
              <a:t>statyczny</a:t>
            </a:r>
            <a:endParaRPr lang="en-US" dirty="0" smtClean="0"/>
          </a:p>
          <a:p>
            <a:r>
              <a:rPr lang="en-US" dirty="0" err="1" smtClean="0"/>
              <a:t>Autokon</a:t>
            </a:r>
            <a:r>
              <a:rPr lang="pl-PL" dirty="0" smtClean="0"/>
              <a:t>f</a:t>
            </a:r>
            <a:r>
              <a:rPr lang="en-US" dirty="0" err="1" smtClean="0"/>
              <a:t>iguracja</a:t>
            </a:r>
            <a:endParaRPr lang="en-US" dirty="0" smtClean="0"/>
          </a:p>
          <a:p>
            <a:r>
              <a:rPr lang="en-US" dirty="0" err="1" smtClean="0"/>
              <a:t>Adres</a:t>
            </a:r>
            <a:r>
              <a:rPr lang="en-US" dirty="0" smtClean="0"/>
              <a:t> z </a:t>
            </a:r>
            <a:r>
              <a:rPr lang="en-US" dirty="0" err="1" smtClean="0"/>
              <a:t>serwera</a:t>
            </a:r>
            <a:r>
              <a:rPr lang="en-US" dirty="0" smtClean="0"/>
              <a:t> DHCP</a:t>
            </a:r>
          </a:p>
          <a:p>
            <a:endParaRPr lang="en-US" dirty="0"/>
          </a:p>
          <a:p>
            <a:r>
              <a:rPr lang="en-US" dirty="0" smtClean="0"/>
              <a:t>DNS</a:t>
            </a:r>
          </a:p>
          <a:p>
            <a:pPr lvl="1"/>
            <a:r>
              <a:rPr lang="en-US" dirty="0" err="1" smtClean="0"/>
              <a:t>Strefa</a:t>
            </a:r>
            <a:r>
              <a:rPr lang="en-US" dirty="0" smtClean="0"/>
              <a:t> “do </a:t>
            </a:r>
            <a:r>
              <a:rPr lang="en-US" dirty="0" err="1" smtClean="0"/>
              <a:t>przodu</a:t>
            </a:r>
            <a:r>
              <a:rPr lang="en-US" dirty="0" smtClean="0"/>
              <a:t>”: A,AAA,CNAME,MX,SRV….</a:t>
            </a:r>
          </a:p>
          <a:p>
            <a:pPr lvl="1"/>
            <a:r>
              <a:rPr lang="en-US" dirty="0" err="1" smtClean="0"/>
              <a:t>Strefa</a:t>
            </a:r>
            <a:r>
              <a:rPr lang="en-US" dirty="0" smtClean="0"/>
              <a:t> “do </a:t>
            </a:r>
            <a:r>
              <a:rPr lang="en-US" dirty="0" err="1" smtClean="0"/>
              <a:t>tyłu</a:t>
            </a:r>
            <a:r>
              <a:rPr lang="en-US" dirty="0" smtClean="0"/>
              <a:t>”: PTR</a:t>
            </a:r>
          </a:p>
          <a:p>
            <a:r>
              <a:rPr lang="en-US" dirty="0" err="1" smtClean="0"/>
              <a:t>Strefa</a:t>
            </a:r>
            <a:r>
              <a:rPr lang="en-US" dirty="0" smtClean="0"/>
              <a:t> </a:t>
            </a:r>
            <a:r>
              <a:rPr lang="en-US" dirty="0" err="1" smtClean="0"/>
              <a:t>podstawowa</a:t>
            </a:r>
            <a:endParaRPr lang="en-US" dirty="0" smtClean="0"/>
          </a:p>
          <a:p>
            <a:r>
              <a:rPr lang="en-US" dirty="0" err="1" smtClean="0"/>
              <a:t>Strefa</a:t>
            </a:r>
            <a:r>
              <a:rPr lang="en-US" dirty="0" smtClean="0"/>
              <a:t> </a:t>
            </a:r>
            <a:r>
              <a:rPr lang="en-US" dirty="0" err="1" smtClean="0"/>
              <a:t>zapasowa</a:t>
            </a:r>
            <a:endParaRPr lang="en-US" dirty="0"/>
          </a:p>
          <a:p>
            <a:r>
              <a:rPr lang="en-US" dirty="0" err="1" smtClean="0"/>
              <a:t>Replikacja</a:t>
            </a:r>
            <a:r>
              <a:rPr lang="en-US" dirty="0" smtClean="0"/>
              <a:t> </a:t>
            </a:r>
            <a:r>
              <a:rPr lang="en-US" dirty="0" err="1" smtClean="0"/>
              <a:t>stref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91" b="17982"/>
          <a:stretch/>
        </p:blipFill>
        <p:spPr bwMode="auto">
          <a:xfrm>
            <a:off x="3995936" y="4149080"/>
            <a:ext cx="2969895" cy="20726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792"/>
          <a:stretch/>
        </p:blipFill>
        <p:spPr bwMode="auto">
          <a:xfrm>
            <a:off x="3779912" y="1412776"/>
            <a:ext cx="4856480" cy="18230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01570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Rola serwera aplikacyjnego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Serwer</a:t>
            </a:r>
            <a:r>
              <a:rPr lang="en-US" dirty="0" smtClean="0"/>
              <a:t> </a:t>
            </a:r>
            <a:r>
              <a:rPr lang="en-US" dirty="0" err="1" smtClean="0"/>
              <a:t>webowy</a:t>
            </a:r>
            <a:r>
              <a:rPr lang="en-US" dirty="0"/>
              <a:t> </a:t>
            </a:r>
            <a:r>
              <a:rPr lang="en-US" dirty="0" smtClean="0"/>
              <a:t>– HTTP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FTP</a:t>
            </a:r>
          </a:p>
          <a:p>
            <a:r>
              <a:rPr lang="en-US" dirty="0" smtClean="0"/>
              <a:t>SMTP</a:t>
            </a:r>
          </a:p>
          <a:p>
            <a:r>
              <a:rPr lang="en-US" dirty="0" smtClean="0"/>
              <a:t>SSL I TLS</a:t>
            </a:r>
          </a:p>
          <a:p>
            <a:r>
              <a:rPr lang="en-US" dirty="0" err="1" smtClean="0"/>
              <a:t>Certyfikaty</a:t>
            </a:r>
            <a:endParaRPr lang="en-US" dirty="0" smtClean="0"/>
          </a:p>
          <a:p>
            <a:endParaRPr lang="pl-PL" dirty="0"/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6" t="20028" r="20437" b="41467"/>
          <a:stretch/>
        </p:blipFill>
        <p:spPr bwMode="auto">
          <a:xfrm>
            <a:off x="4139952" y="1556792"/>
            <a:ext cx="3646170" cy="15405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0177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Usługi katalogowe (AD)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Usługi</a:t>
            </a:r>
            <a:r>
              <a:rPr lang="en-US" dirty="0" smtClean="0"/>
              <a:t> </a:t>
            </a:r>
            <a:r>
              <a:rPr lang="en-US" dirty="0" err="1" smtClean="0"/>
              <a:t>katalogowe</a:t>
            </a:r>
            <a:endParaRPr lang="en-US" dirty="0" smtClean="0"/>
          </a:p>
          <a:p>
            <a:r>
              <a:rPr lang="en-US" dirty="0" err="1" smtClean="0"/>
              <a:t>Partycje</a:t>
            </a:r>
            <a:endParaRPr lang="en-US" dirty="0" smtClean="0"/>
          </a:p>
          <a:p>
            <a:pPr lvl="1"/>
            <a:r>
              <a:rPr lang="en-US" dirty="0" err="1" smtClean="0"/>
              <a:t>Schematu</a:t>
            </a:r>
            <a:endParaRPr lang="en-US" dirty="0" smtClean="0"/>
          </a:p>
          <a:p>
            <a:pPr lvl="1"/>
            <a:r>
              <a:rPr lang="en-US" dirty="0" err="1" smtClean="0"/>
              <a:t>Konfiguracji</a:t>
            </a:r>
            <a:endParaRPr lang="en-US" dirty="0" smtClean="0"/>
          </a:p>
          <a:p>
            <a:pPr lvl="1"/>
            <a:r>
              <a:rPr lang="en-US" dirty="0" err="1" smtClean="0"/>
              <a:t>Domenowa</a:t>
            </a:r>
            <a:endParaRPr lang="en-US" dirty="0" smtClean="0"/>
          </a:p>
          <a:p>
            <a:pPr lvl="1"/>
            <a:r>
              <a:rPr lang="en-US" dirty="0" err="1" smtClean="0"/>
              <a:t>Aplikacji</a:t>
            </a:r>
            <a:endParaRPr lang="en-US" dirty="0" smtClean="0"/>
          </a:p>
          <a:p>
            <a:r>
              <a:rPr lang="en-US" dirty="0" err="1" smtClean="0"/>
              <a:t>Wykaz</a:t>
            </a:r>
            <a:r>
              <a:rPr lang="en-US" dirty="0" smtClean="0"/>
              <a:t> </a:t>
            </a:r>
            <a:r>
              <a:rPr lang="en-US" dirty="0" err="1" smtClean="0"/>
              <a:t>globalny</a:t>
            </a:r>
            <a:r>
              <a:rPr lang="en-US" dirty="0" smtClean="0"/>
              <a:t> (Global Catalog)</a:t>
            </a:r>
          </a:p>
          <a:p>
            <a:r>
              <a:rPr lang="en-US" dirty="0" err="1" smtClean="0"/>
              <a:t>Rekordy</a:t>
            </a:r>
            <a:r>
              <a:rPr lang="en-US" dirty="0" smtClean="0"/>
              <a:t> SRV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serwerze</a:t>
            </a:r>
            <a:r>
              <a:rPr lang="en-US" dirty="0" smtClean="0"/>
              <a:t> DNS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0891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Konta i grupy lokalne oraz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pl-PL" dirty="0" smtClean="0"/>
              <a:t>konta </a:t>
            </a:r>
            <a:r>
              <a:rPr lang="pl-PL" dirty="0"/>
              <a:t>i grupy domenowe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Serwer</a:t>
            </a:r>
            <a:r>
              <a:rPr lang="en-US" dirty="0" smtClean="0"/>
              <a:t> </a:t>
            </a:r>
            <a:r>
              <a:rPr lang="en-US" dirty="0" err="1" smtClean="0"/>
              <a:t>członowski</a:t>
            </a:r>
            <a:endParaRPr lang="en-US" dirty="0" smtClean="0"/>
          </a:p>
          <a:p>
            <a:pPr lvl="1"/>
            <a:r>
              <a:rPr lang="en-US" dirty="0" err="1" smtClean="0"/>
              <a:t>Baza</a:t>
            </a:r>
            <a:r>
              <a:rPr lang="en-US" dirty="0" smtClean="0"/>
              <a:t> SAM</a:t>
            </a:r>
          </a:p>
          <a:p>
            <a:pPr lvl="1"/>
            <a:r>
              <a:rPr lang="en-US" dirty="0" err="1" smtClean="0"/>
              <a:t>Konta</a:t>
            </a:r>
            <a:r>
              <a:rPr lang="en-US" dirty="0" smtClean="0"/>
              <a:t> </a:t>
            </a:r>
            <a:r>
              <a:rPr lang="en-US" dirty="0" err="1" smtClean="0"/>
              <a:t>lokalne</a:t>
            </a:r>
            <a:r>
              <a:rPr lang="en-US" dirty="0" smtClean="0"/>
              <a:t> </a:t>
            </a:r>
            <a:r>
              <a:rPr lang="en-US" dirty="0" err="1" smtClean="0"/>
              <a:t>użytkowników</a:t>
            </a:r>
            <a:r>
              <a:rPr lang="en-US" dirty="0" smtClean="0"/>
              <a:t> </a:t>
            </a:r>
            <a:r>
              <a:rPr lang="pl-PL" dirty="0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grup</a:t>
            </a:r>
            <a:endParaRPr lang="en-US" dirty="0" smtClean="0"/>
          </a:p>
          <a:p>
            <a:r>
              <a:rPr lang="en-US" dirty="0" err="1" smtClean="0"/>
              <a:t>Kontroler</a:t>
            </a:r>
            <a:r>
              <a:rPr lang="en-US" dirty="0" smtClean="0"/>
              <a:t> </a:t>
            </a:r>
            <a:r>
              <a:rPr lang="en-US" dirty="0" err="1" smtClean="0"/>
              <a:t>domeny</a:t>
            </a:r>
            <a:endParaRPr lang="en-US" dirty="0" smtClean="0"/>
          </a:p>
          <a:p>
            <a:pPr lvl="1"/>
            <a:r>
              <a:rPr lang="en-US" dirty="0" err="1" smtClean="0"/>
              <a:t>jednostki</a:t>
            </a:r>
            <a:r>
              <a:rPr lang="en-US" dirty="0" smtClean="0"/>
              <a:t> </a:t>
            </a:r>
            <a:r>
              <a:rPr lang="en-US" dirty="0" err="1" smtClean="0"/>
              <a:t>organizacyjne</a:t>
            </a:r>
            <a:endParaRPr lang="en-US" dirty="0" smtClean="0"/>
          </a:p>
          <a:p>
            <a:pPr lvl="1"/>
            <a:r>
              <a:rPr lang="en-US" dirty="0" err="1" smtClean="0"/>
              <a:t>grupy</a:t>
            </a:r>
            <a:r>
              <a:rPr lang="en-US" dirty="0" smtClean="0"/>
              <a:t>: </a:t>
            </a:r>
            <a:r>
              <a:rPr lang="en-US" dirty="0" err="1" smtClean="0"/>
              <a:t>domenowe</a:t>
            </a:r>
            <a:r>
              <a:rPr lang="en-US" dirty="0" smtClean="0"/>
              <a:t> </a:t>
            </a:r>
            <a:r>
              <a:rPr lang="en-US" dirty="0" err="1" smtClean="0"/>
              <a:t>lokalne</a:t>
            </a:r>
            <a:r>
              <a:rPr lang="en-US" dirty="0" smtClean="0"/>
              <a:t>, </a:t>
            </a:r>
            <a:r>
              <a:rPr lang="en-US" dirty="0" err="1" smtClean="0"/>
              <a:t>globalne</a:t>
            </a:r>
            <a:r>
              <a:rPr lang="en-US" dirty="0" smtClean="0"/>
              <a:t>, </a:t>
            </a:r>
            <a:r>
              <a:rPr lang="en-US" dirty="0" err="1" smtClean="0"/>
              <a:t>uniwersalne</a:t>
            </a:r>
            <a:endParaRPr lang="en-US" dirty="0" smtClean="0"/>
          </a:p>
          <a:p>
            <a:pPr lvl="1"/>
            <a:r>
              <a:rPr lang="en-US" dirty="0" err="1" smtClean="0"/>
              <a:t>konta</a:t>
            </a:r>
            <a:r>
              <a:rPr lang="en-US" dirty="0" smtClean="0"/>
              <a:t> </a:t>
            </a:r>
            <a:r>
              <a:rPr lang="en-US" dirty="0" err="1" smtClean="0"/>
              <a:t>użytkowników</a:t>
            </a:r>
            <a:r>
              <a:rPr lang="en-US" dirty="0" smtClean="0"/>
              <a:t> </a:t>
            </a:r>
            <a:r>
              <a:rPr lang="pl-PL" dirty="0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komputerów</a:t>
            </a:r>
            <a:endParaRPr lang="en-US" dirty="0" smtClean="0"/>
          </a:p>
          <a:p>
            <a:pPr lvl="1"/>
            <a:r>
              <a:rPr lang="en-US" dirty="0" err="1" smtClean="0"/>
              <a:t>członkostwo</a:t>
            </a:r>
            <a:r>
              <a:rPr lang="en-US" dirty="0" smtClean="0"/>
              <a:t> </a:t>
            </a:r>
            <a:r>
              <a:rPr lang="en-US" dirty="0" smtClean="0"/>
              <a:t>w </a:t>
            </a:r>
            <a:r>
              <a:rPr lang="en-US" dirty="0" err="1" smtClean="0"/>
              <a:t>grupach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4995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Uprawnienia NTFS i inne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Dziedziczenie</a:t>
            </a:r>
            <a:r>
              <a:rPr lang="en-US" dirty="0" smtClean="0"/>
              <a:t> </a:t>
            </a:r>
            <a:r>
              <a:rPr lang="en-US" dirty="0" err="1" smtClean="0"/>
              <a:t>upawnień</a:t>
            </a:r>
            <a:endParaRPr lang="en-US" dirty="0" smtClean="0"/>
          </a:p>
          <a:p>
            <a:r>
              <a:rPr lang="en-US" dirty="0" err="1" smtClean="0"/>
              <a:t>Uprawnienia</a:t>
            </a:r>
            <a:r>
              <a:rPr lang="en-US" dirty="0" smtClean="0"/>
              <a:t> NTFS do </a:t>
            </a:r>
            <a:r>
              <a:rPr lang="en-US" dirty="0" err="1" smtClean="0"/>
              <a:t>folderu</a:t>
            </a:r>
            <a:r>
              <a:rPr lang="en-US" dirty="0" smtClean="0"/>
              <a:t> i </a:t>
            </a:r>
            <a:r>
              <a:rPr lang="en-US" dirty="0" err="1" smtClean="0"/>
              <a:t>pliku</a:t>
            </a:r>
            <a:endParaRPr lang="en-US" dirty="0" smtClean="0"/>
          </a:p>
          <a:p>
            <a:r>
              <a:rPr lang="en-US" dirty="0" err="1" smtClean="0"/>
              <a:t>Uprawnienia</a:t>
            </a:r>
            <a:r>
              <a:rPr lang="en-US" dirty="0" smtClean="0"/>
              <a:t> do </a:t>
            </a:r>
            <a:r>
              <a:rPr lang="en-US" dirty="0" err="1" smtClean="0"/>
              <a:t>udziałów</a:t>
            </a:r>
            <a:r>
              <a:rPr lang="en-US" dirty="0" smtClean="0"/>
              <a:t> </a:t>
            </a:r>
            <a:r>
              <a:rPr lang="en-US" dirty="0" err="1" smtClean="0"/>
              <a:t>plików</a:t>
            </a:r>
            <a:r>
              <a:rPr lang="en-US" dirty="0" smtClean="0"/>
              <a:t> i </a:t>
            </a:r>
            <a:r>
              <a:rPr lang="en-US" dirty="0" err="1" smtClean="0"/>
              <a:t>drukarek</a:t>
            </a:r>
            <a:endParaRPr lang="en-US" dirty="0" smtClean="0"/>
          </a:p>
          <a:p>
            <a:r>
              <a:rPr lang="en-US" dirty="0" err="1" smtClean="0"/>
              <a:t>Uprawnienia</a:t>
            </a:r>
            <a:r>
              <a:rPr lang="en-US" dirty="0" smtClean="0"/>
              <a:t> do </a:t>
            </a:r>
            <a:r>
              <a:rPr lang="en-US" dirty="0" err="1" smtClean="0"/>
              <a:t>udziałów</a:t>
            </a:r>
            <a:r>
              <a:rPr lang="en-US" dirty="0" smtClean="0"/>
              <a:t> FTP</a:t>
            </a:r>
            <a:r>
              <a:rPr lang="en-US" dirty="0"/>
              <a:t> </a:t>
            </a:r>
            <a:r>
              <a:rPr lang="en-US" dirty="0" smtClean="0"/>
              <a:t>I </a:t>
            </a:r>
            <a:r>
              <a:rPr lang="en-US" dirty="0" err="1" smtClean="0"/>
              <a:t>portali</a:t>
            </a:r>
            <a:r>
              <a:rPr lang="en-US" dirty="0" smtClean="0"/>
              <a:t> HTTP</a:t>
            </a:r>
          </a:p>
          <a:p>
            <a:r>
              <a:rPr lang="en-US" dirty="0" err="1" smtClean="0"/>
              <a:t>Uprawnienia</a:t>
            </a:r>
            <a:r>
              <a:rPr lang="en-US" dirty="0" smtClean="0"/>
              <a:t> do </a:t>
            </a:r>
            <a:r>
              <a:rPr lang="en-US" dirty="0" err="1" smtClean="0"/>
              <a:t>obiektów</a:t>
            </a:r>
            <a:r>
              <a:rPr lang="en-US" dirty="0" smtClean="0"/>
              <a:t> w AD</a:t>
            </a:r>
          </a:p>
          <a:p>
            <a:r>
              <a:rPr lang="en-US" dirty="0" err="1" smtClean="0"/>
              <a:t>Audyt</a:t>
            </a:r>
            <a:r>
              <a:rPr lang="en-US" dirty="0" smtClean="0"/>
              <a:t> </a:t>
            </a:r>
            <a:r>
              <a:rPr lang="en-US" dirty="0" err="1" smtClean="0"/>
              <a:t>dostępu</a:t>
            </a:r>
            <a:r>
              <a:rPr lang="en-US" dirty="0" smtClean="0"/>
              <a:t> do </a:t>
            </a:r>
            <a:r>
              <a:rPr lang="en-US" dirty="0" err="1" smtClean="0"/>
              <a:t>zasobów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7793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Wykonywanie backupu i odzyskiwanie danych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Narzędzia</a:t>
            </a:r>
            <a:r>
              <a:rPr lang="en-US" dirty="0" smtClean="0"/>
              <a:t> do </a:t>
            </a:r>
            <a:r>
              <a:rPr lang="en-US" dirty="0" err="1" smtClean="0"/>
              <a:t>backupu</a:t>
            </a:r>
            <a:endParaRPr lang="en-US" dirty="0" smtClean="0"/>
          </a:p>
          <a:p>
            <a:r>
              <a:rPr lang="en-US" dirty="0" err="1" smtClean="0"/>
              <a:t>Rodzaje</a:t>
            </a:r>
            <a:r>
              <a:rPr lang="en-US" dirty="0" smtClean="0"/>
              <a:t> </a:t>
            </a:r>
            <a:r>
              <a:rPr lang="en-US" dirty="0" err="1" smtClean="0"/>
              <a:t>backupu</a:t>
            </a:r>
            <a:endParaRPr lang="en-US" dirty="0" smtClean="0"/>
          </a:p>
          <a:p>
            <a:r>
              <a:rPr lang="en-US" dirty="0" err="1" smtClean="0"/>
              <a:t>Harmonogram</a:t>
            </a:r>
            <a:endParaRPr lang="en-US" dirty="0" smtClean="0"/>
          </a:p>
          <a:p>
            <a:r>
              <a:rPr lang="en-US" dirty="0" err="1" smtClean="0"/>
              <a:t>Odzyskiwanie</a:t>
            </a:r>
            <a:r>
              <a:rPr lang="en-US" dirty="0" smtClean="0"/>
              <a:t> </a:t>
            </a:r>
            <a:r>
              <a:rPr lang="en-US" dirty="0" err="1" smtClean="0"/>
              <a:t>danych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486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Ustawienia komputerów w domenie za pomocą polityk (GPO)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Tworzenie</a:t>
            </a:r>
            <a:r>
              <a:rPr lang="en-US" dirty="0" smtClean="0"/>
              <a:t> i </a:t>
            </a:r>
            <a:r>
              <a:rPr lang="en-US" dirty="0" err="1" smtClean="0"/>
              <a:t>edycja</a:t>
            </a:r>
            <a:r>
              <a:rPr lang="en-US" dirty="0" smtClean="0"/>
              <a:t> GPO</a:t>
            </a:r>
          </a:p>
          <a:p>
            <a:r>
              <a:rPr lang="en-US" dirty="0" err="1" smtClean="0"/>
              <a:t>Sekcja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 i </a:t>
            </a:r>
            <a:r>
              <a:rPr lang="en-US" dirty="0" err="1" smtClean="0"/>
              <a:t>użytkownik</a:t>
            </a:r>
            <a:endParaRPr lang="en-US" dirty="0" smtClean="0"/>
          </a:p>
          <a:p>
            <a:r>
              <a:rPr lang="en-US" dirty="0" err="1" smtClean="0"/>
              <a:t>Linkowanie</a:t>
            </a:r>
            <a:r>
              <a:rPr lang="en-US" dirty="0" smtClean="0"/>
              <a:t> GPO</a:t>
            </a:r>
          </a:p>
          <a:p>
            <a:r>
              <a:rPr lang="en-US" dirty="0" err="1" smtClean="0"/>
              <a:t>Dziedziczenie</a:t>
            </a:r>
            <a:r>
              <a:rPr lang="en-US" dirty="0" smtClean="0"/>
              <a:t> </a:t>
            </a:r>
            <a:r>
              <a:rPr lang="en-US" dirty="0" err="1" smtClean="0"/>
              <a:t>ustawień</a:t>
            </a:r>
            <a:r>
              <a:rPr lang="en-US" dirty="0" smtClean="0"/>
              <a:t> GPO</a:t>
            </a:r>
          </a:p>
          <a:p>
            <a:r>
              <a:rPr lang="en-US" dirty="0" err="1" smtClean="0"/>
              <a:t>Centralne</a:t>
            </a:r>
            <a:r>
              <a:rPr lang="en-US" dirty="0" smtClean="0"/>
              <a:t> </a:t>
            </a:r>
            <a:r>
              <a:rPr lang="en-US" dirty="0" err="1" smtClean="0"/>
              <a:t>wymuszanie</a:t>
            </a:r>
            <a:r>
              <a:rPr lang="en-US" dirty="0" smtClean="0"/>
              <a:t> </a:t>
            </a:r>
            <a:r>
              <a:rPr lang="en-US" dirty="0" err="1" smtClean="0"/>
              <a:t>ustawień</a:t>
            </a:r>
            <a:endParaRPr lang="en-US" dirty="0" smtClean="0"/>
          </a:p>
          <a:p>
            <a:r>
              <a:rPr lang="en-US" dirty="0" err="1" smtClean="0"/>
              <a:t>Instalacja</a:t>
            </a:r>
            <a:r>
              <a:rPr lang="en-US" dirty="0" smtClean="0"/>
              <a:t> </a:t>
            </a:r>
            <a:r>
              <a:rPr lang="en-US" dirty="0" err="1" smtClean="0"/>
              <a:t>programów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6" t="23781" r="38670" b="28816"/>
          <a:stretch/>
        </p:blipFill>
        <p:spPr bwMode="auto">
          <a:xfrm>
            <a:off x="5364088" y="1700808"/>
            <a:ext cx="2872740" cy="18395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71" b="37971"/>
          <a:stretch/>
        </p:blipFill>
        <p:spPr bwMode="auto">
          <a:xfrm>
            <a:off x="1619672" y="4365104"/>
            <a:ext cx="4781550" cy="2057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6384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Study</a:t>
            </a:r>
            <a:endParaRPr lang="pl-PL" dirty="0"/>
          </a:p>
        </p:txBody>
      </p:sp>
      <p:sp>
        <p:nvSpPr>
          <p:cNvPr id="2" name="pole tekstowe 1"/>
          <p:cNvSpPr txBox="1"/>
          <p:nvPr/>
        </p:nvSpPr>
        <p:spPr>
          <a:xfrm>
            <a:off x="755576" y="1268760"/>
            <a:ext cx="7992888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Tematem jest zaplanowanie i wdrożenie środowiska złożonego z serwerów Microsoft Windows 2012 i klientów Microsoft Windows </a:t>
            </a:r>
            <a:r>
              <a:rPr lang="pl-PL" sz="2000" dirty="0" smtClean="0"/>
              <a:t>8.</a:t>
            </a:r>
          </a:p>
          <a:p>
            <a:endParaRPr lang="pl-PL" sz="2000" dirty="0"/>
          </a:p>
          <a:p>
            <a:r>
              <a:rPr lang="pl-PL" sz="2000" dirty="0"/>
              <a:t>Zadanie do wykonania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pl-PL" sz="2000" dirty="0"/>
              <a:t>Przedyskutujcie  jakie role i funkcjonalności włączycie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pl-PL" sz="2000" dirty="0"/>
              <a:t>Zaplanuj strukturę jednostek organizacyjnych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pl-PL" sz="2000" dirty="0"/>
              <a:t>Zaplanuj zasady grup przypisane do komputera i użytkownika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pl-PL" sz="2000" dirty="0"/>
              <a:t>Zaprojektuj przypisanie zasad grup do odpowiednich jednostek organizacyjnych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pl-PL" sz="2000" dirty="0"/>
              <a:t>Zastanów się w których jednostkach organizacyjnych umieścić konta użytkowników, a w których konta komputerów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pl-PL" sz="2000" dirty="0"/>
              <a:t>W przypadku braku możliwości efektywnego przypisania zasad grup do jednostek organizacyjnych </a:t>
            </a:r>
            <a:r>
              <a:rPr lang="pl-PL" sz="2000" dirty="0" smtClean="0"/>
              <a:t>zaplanuj </a:t>
            </a:r>
            <a:r>
              <a:rPr lang="pl-PL" sz="2000" dirty="0"/>
              <a:t>przypisanie odpowiednich uprawnień do zasad grup </a:t>
            </a:r>
          </a:p>
          <a:p>
            <a:endParaRPr lang="pl-PL" sz="2000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6881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5998</TotalTime>
  <Words>411</Words>
  <Application>Microsoft Office PowerPoint</Application>
  <PresentationFormat>Pokaz na ekranie (4:3)</PresentationFormat>
  <Paragraphs>118</Paragraphs>
  <Slides>14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Office Theme</vt:lpstr>
      <vt:lpstr>Windows 2012 </vt:lpstr>
      <vt:lpstr>AGENDA</vt:lpstr>
      <vt:lpstr>Wirtualizacja Hyper-V</vt:lpstr>
      <vt:lpstr>Konfiguracja startowa serwera</vt:lpstr>
      <vt:lpstr>Ustawienie sieci i zapory (firewall)</vt:lpstr>
      <vt:lpstr>Role i funkcjonalności</vt:lpstr>
      <vt:lpstr>Konfiguracja usług DNS i DHCP</vt:lpstr>
      <vt:lpstr>Rola serwera aplikacyjnego</vt:lpstr>
      <vt:lpstr>Usługi katalogowe (AD)</vt:lpstr>
      <vt:lpstr>Konta i grupy lokalne oraz  konta i grupy domenowe</vt:lpstr>
      <vt:lpstr>Uprawnienia NTFS i inne</vt:lpstr>
      <vt:lpstr>Wykonywanie backupu i odzyskiwanie danych</vt:lpstr>
      <vt:lpstr>Ustawienia komputerów w domenie za pomocą polityk (GPO)</vt:lpstr>
      <vt:lpstr>CASE Study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Tomasz Sadowski</dc:creator>
  <cp:lastModifiedBy>Agnieszka Łazar</cp:lastModifiedBy>
  <cp:revision>362</cp:revision>
  <dcterms:created xsi:type="dcterms:W3CDTF">2009-12-04T13:32:43Z</dcterms:created>
  <dcterms:modified xsi:type="dcterms:W3CDTF">2013-04-18T10:22:49Z</dcterms:modified>
</cp:coreProperties>
</file>