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1" r:id="rId4"/>
    <p:sldId id="263" r:id="rId5"/>
    <p:sldId id="267" r:id="rId6"/>
    <p:sldId id="268" r:id="rId7"/>
    <p:sldId id="264" r:id="rId8"/>
  </p:sldIdLst>
  <p:sldSz cx="9144000" cy="6858000" type="screen4x3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8" autoAdjust="0"/>
    <p:restoredTop sz="94655" autoAdjust="0"/>
  </p:normalViewPr>
  <p:slideViewPr>
    <p:cSldViewPr>
      <p:cViewPr varScale="1">
        <p:scale>
          <a:sx n="131" d="100"/>
          <a:sy n="131" d="100"/>
        </p:scale>
        <p:origin x="-804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AC3FB-D22E-4AD3-B8E0-54AD0ADFDB0B}" type="datetimeFigureOut">
              <a:rPr lang="pl-PL" smtClean="0"/>
              <a:pPr/>
              <a:t>2013-10-16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AC3FB-D22E-4AD3-B8E0-54AD0ADFDB0B}" type="datetimeFigureOut">
              <a:rPr lang="pl-PL" smtClean="0"/>
              <a:pPr/>
              <a:t>2013-10-16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AC3FB-D22E-4AD3-B8E0-54AD0ADFDB0B}" type="datetimeFigureOut">
              <a:rPr lang="pl-PL" smtClean="0"/>
              <a:pPr/>
              <a:t>2013-10-16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AC3FB-D22E-4AD3-B8E0-54AD0ADFDB0B}" type="datetimeFigureOut">
              <a:rPr lang="pl-PL" smtClean="0"/>
              <a:pPr/>
              <a:t>2013-10-16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AC3FB-D22E-4AD3-B8E0-54AD0ADFDB0B}" type="datetimeFigureOut">
              <a:rPr lang="pl-PL" smtClean="0"/>
              <a:pPr/>
              <a:t>2013-10-16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AC3FB-D22E-4AD3-B8E0-54AD0ADFDB0B}" type="datetimeFigureOut">
              <a:rPr lang="pl-PL" smtClean="0"/>
              <a:pPr/>
              <a:t>2013-10-16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AC3FB-D22E-4AD3-B8E0-54AD0ADFDB0B}" type="datetimeFigureOut">
              <a:rPr lang="pl-PL" smtClean="0"/>
              <a:pPr/>
              <a:t>2013-10-16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AC3FB-D22E-4AD3-B8E0-54AD0ADFDB0B}" type="datetimeFigureOut">
              <a:rPr lang="pl-PL" smtClean="0"/>
              <a:pPr/>
              <a:t>2013-10-16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AC3FB-D22E-4AD3-B8E0-54AD0ADFDB0B}" type="datetimeFigureOut">
              <a:rPr lang="pl-PL" smtClean="0"/>
              <a:pPr/>
              <a:t>2013-10-16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AC3FB-D22E-4AD3-B8E0-54AD0ADFDB0B}" type="datetimeFigureOut">
              <a:rPr lang="pl-PL" smtClean="0"/>
              <a:pPr/>
              <a:t>2013-10-16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AC3FB-D22E-4AD3-B8E0-54AD0ADFDB0B}" type="datetimeFigureOut">
              <a:rPr lang="pl-PL" smtClean="0"/>
              <a:pPr/>
              <a:t>2013-10-16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9AC3FB-D22E-4AD3-B8E0-54AD0ADFDB0B}" type="datetimeFigureOut">
              <a:rPr lang="pl-PL" smtClean="0"/>
              <a:pPr/>
              <a:t>2013-10-16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pl-PL" b="1" dirty="0" smtClean="0"/>
              <a:t>Ile to kosztuje? </a:t>
            </a:r>
            <a:br>
              <a:rPr lang="pl-PL" b="1" dirty="0" smtClean="0"/>
            </a:br>
            <a:r>
              <a:rPr lang="pl-PL" b="1" dirty="0" smtClean="0"/>
              <a:t>Cz. I</a:t>
            </a:r>
            <a:endParaRPr lang="pl-PL" b="1" dirty="0"/>
          </a:p>
        </p:txBody>
      </p:sp>
      <p:pic>
        <p:nvPicPr>
          <p:cNvPr id="4" name="Obraz 3" descr="stopka na białym tle.png"/>
          <p:cNvPicPr>
            <a:picLocks noChangeAspect="1"/>
          </p:cNvPicPr>
          <p:nvPr/>
        </p:nvPicPr>
        <p:blipFill>
          <a:blip r:embed="rId2" cstate="print"/>
          <a:srcRect t="4871"/>
          <a:stretch>
            <a:fillRect/>
          </a:stretch>
        </p:blipFill>
        <p:spPr>
          <a:xfrm>
            <a:off x="972305" y="5157192"/>
            <a:ext cx="7199391" cy="1406275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Obraz 16" descr="1_1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40529" y="2436874"/>
            <a:ext cx="6662942" cy="1984252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Obraz 16" descr="1_2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81551" y="1897377"/>
            <a:ext cx="5580899" cy="3063246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Obraz 17" descr="1_3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40529" y="1897377"/>
            <a:ext cx="6662942" cy="3063246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Obraz 14" descr="1_4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40529" y="1897377"/>
            <a:ext cx="6662942" cy="3063246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Obraz 18" descr="1_5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40529" y="1897377"/>
            <a:ext cx="6662942" cy="3063246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Obraz 17" descr="1_6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40529" y="1897377"/>
            <a:ext cx="6662942" cy="3063246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182</TotalTime>
  <Words>4</Words>
  <Application>Microsoft Office PowerPoint</Application>
  <PresentationFormat>Pokaz na ekranie (4:3)</PresentationFormat>
  <Paragraphs>1</Paragraphs>
  <Slides>7</Slides>
  <Notes>0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7</vt:i4>
      </vt:variant>
    </vt:vector>
  </HeadingPairs>
  <TitlesOfParts>
    <vt:vector size="8" baseType="lpstr">
      <vt:lpstr>Motyw pakietu Office</vt:lpstr>
      <vt:lpstr>Ile to kosztuje?  Cz. I</vt:lpstr>
      <vt:lpstr>Slajd 2</vt:lpstr>
      <vt:lpstr>Slajd 3</vt:lpstr>
      <vt:lpstr>Slajd 4</vt:lpstr>
      <vt:lpstr>Slajd 5</vt:lpstr>
      <vt:lpstr>Slajd 6</vt:lpstr>
      <vt:lpstr>Slajd 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Ile to kosztuje?  Cz. I</dc:title>
  <dc:creator>MD</dc:creator>
  <cp:lastModifiedBy>Ryszard Strzelczyk</cp:lastModifiedBy>
  <cp:revision>19</cp:revision>
  <dcterms:created xsi:type="dcterms:W3CDTF">2013-07-23T15:48:06Z</dcterms:created>
  <dcterms:modified xsi:type="dcterms:W3CDTF">2013-10-16T19:26:58Z</dcterms:modified>
</cp:coreProperties>
</file>