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70" r:id="rId4"/>
    <p:sldId id="271" r:id="rId5"/>
    <p:sldId id="273" r:id="rId6"/>
    <p:sldId id="272" r:id="rId7"/>
    <p:sldId id="274" r:id="rId8"/>
    <p:sldId id="275" r:id="rId9"/>
    <p:sldId id="276" r:id="rId10"/>
    <p:sldId id="277" r:id="rId11"/>
    <p:sldId id="278" r:id="rId12"/>
    <p:sldId id="279" r:id="rId13"/>
    <p:sldId id="280" r:id="rId1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Co tu pasuje? </a:t>
            </a:r>
            <a:br>
              <a:rPr lang="pl-PL" b="1" dirty="0" smtClean="0"/>
            </a:br>
            <a:r>
              <a:rPr lang="pl-PL" b="1" dirty="0" smtClean="0"/>
              <a:t>Cz. I</a:t>
            </a:r>
            <a:endParaRPr lang="pl-PL" b="1" dirty="0"/>
          </a:p>
        </p:txBody>
      </p:sp>
      <p:pic>
        <p:nvPicPr>
          <p:cNvPr id="4" name="Obraz 3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12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26876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12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26876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2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26876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12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26876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12_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26876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2_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26876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12_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26876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12_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26876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12_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2988" y="3058667"/>
            <a:ext cx="3938024" cy="740666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26876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12_1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2988" y="3058667"/>
            <a:ext cx="3938024" cy="740666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26876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12_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2988" y="3058667"/>
            <a:ext cx="3938024" cy="740666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26876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12_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2988" y="3058667"/>
            <a:ext cx="3938024" cy="740666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26876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Co tu nie pasuje i dlaczego?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88</Words>
  <Application>Microsoft Office PowerPoint</Application>
  <PresentationFormat>Pokaz na ekranie (4:3)</PresentationFormat>
  <Paragraphs>13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Motyw pakietu Office</vt:lpstr>
      <vt:lpstr>Co tu pasuje?  Cz. I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24</cp:revision>
  <dcterms:created xsi:type="dcterms:W3CDTF">2013-07-23T15:48:06Z</dcterms:created>
  <dcterms:modified xsi:type="dcterms:W3CDTF">2013-12-23T10:43:46Z</dcterms:modified>
</cp:coreProperties>
</file>