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70" r:id="rId3"/>
    <p:sldId id="271" r:id="rId4"/>
    <p:sldId id="273" r:id="rId5"/>
    <p:sldId id="268" r:id="rId6"/>
    <p:sldId id="264" r:id="rId7"/>
    <p:sldId id="272" r:id="rId8"/>
    <p:sldId id="274" r:id="rId9"/>
    <p:sldId id="275" r:id="rId10"/>
    <p:sldId id="261" r:id="rId11"/>
    <p:sldId id="269" r:id="rId12"/>
    <p:sldId id="265" r:id="rId13"/>
    <p:sldId id="266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5" d="100"/>
          <a:sy n="35" d="100"/>
        </p:scale>
        <p:origin x="-1984" y="-6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A0E8DA-9C99-43DA-AF4B-1431E90514D5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40006-DD2A-43D0-9BFF-9E74E1DA481A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Witamy piktogramy</a:t>
            </a:r>
            <a:br>
              <a:rPr lang="pl-PL" b="1" dirty="0" smtClean="0"/>
            </a:br>
            <a:endParaRPr lang="pl-PL" b="1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a 7"/>
          <p:cNvGrpSpPr/>
          <p:nvPr/>
        </p:nvGrpSpPr>
        <p:grpSpPr>
          <a:xfrm>
            <a:off x="6012320" y="1520868"/>
            <a:ext cx="1440000" cy="3348132"/>
            <a:chOff x="6012320" y="1520868"/>
            <a:chExt cx="1440000" cy="3348132"/>
          </a:xfrm>
        </p:grpSpPr>
        <p:pic>
          <p:nvPicPr>
            <p:cNvPr id="9220" name="Picture 4" descr="C:\Users\Anna\Desktop\IKONKOWA robota\CD piktogramy\1. Witamy piktogramy\Znaki drogowe\Zakaz skrętu w lewo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012320" y="3429000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9221" name="Picture 5" descr="C:\Users\Anna\Desktop\IKONKOWA robota\CD piktogramy\1. Witamy piktogramy\Znaki drogowe\Zakaz wjazdu rowerów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12320" y="1520868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10" name="Grupa 9"/>
          <p:cNvGrpSpPr/>
          <p:nvPr/>
        </p:nvGrpSpPr>
        <p:grpSpPr>
          <a:xfrm>
            <a:off x="1439652" y="1597464"/>
            <a:ext cx="1440000" cy="3194940"/>
            <a:chOff x="1439652" y="1597464"/>
            <a:chExt cx="1440000" cy="3194940"/>
          </a:xfrm>
        </p:grpSpPr>
        <p:pic>
          <p:nvPicPr>
            <p:cNvPr id="9218" name="Picture 2" descr="C:\Users\Anna\Desktop\IKONKOWA robota\CD piktogramy\1. Witamy piktogramy\Znaki drogowe\Dzieci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39652" y="1597464"/>
              <a:ext cx="1440000" cy="1286808"/>
            </a:xfrm>
            <a:prstGeom prst="rect">
              <a:avLst/>
            </a:prstGeom>
            <a:noFill/>
          </p:spPr>
        </p:pic>
        <p:pic>
          <p:nvPicPr>
            <p:cNvPr id="9222" name="Picture 6" descr="C:\Users\Anna\Desktop\IKONKOWA robota\CD piktogramy\1. Witamy piktogramy\Znaki drogowe\Skrzyżowanie dróg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39652" y="3505596"/>
              <a:ext cx="1440000" cy="1286808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725986" y="1520868"/>
            <a:ext cx="1440000" cy="3348132"/>
            <a:chOff x="3815916" y="1520868"/>
            <a:chExt cx="1440000" cy="3348132"/>
          </a:xfrm>
        </p:grpSpPr>
        <p:pic>
          <p:nvPicPr>
            <p:cNvPr id="9219" name="Picture 3" descr="C:\Users\Anna\Desktop\IKONKOWA robota\CD piktogramy\1. Witamy piktogramy\Znaki drogowe\Przejście dla pieszych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15916" y="1520868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9223" name="Picture 7" descr="C:\Users\Anna\Desktop\IKONKOWA robota\CD piktogramy\1. Witamy piktogramy\Znaki drogowe\Parking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815916" y="3429000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3977934" y="1870122"/>
            <a:ext cx="1440000" cy="2685788"/>
            <a:chOff x="3924088" y="1870122"/>
            <a:chExt cx="1440000" cy="2685788"/>
          </a:xfrm>
        </p:grpSpPr>
        <p:pic>
          <p:nvPicPr>
            <p:cNvPr id="10243" name="Picture 3" descr="C:\Users\Anna\Desktop\IKONKOWA robota\CD piktogramy\1. Witamy piktogramy\Znaki ewakuacyjne\Kierunek do wyjścia drogi ewakuacyjnej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24088" y="1870122"/>
              <a:ext cx="1440000" cy="741492"/>
            </a:xfrm>
            <a:prstGeom prst="rect">
              <a:avLst/>
            </a:prstGeom>
            <a:noFill/>
          </p:spPr>
        </p:pic>
        <p:pic>
          <p:nvPicPr>
            <p:cNvPr id="10245" name="Picture 5" descr="C:\Users\Anna\Desktop\IKONKOWA robota\CD piktogramy\1. Witamy piktogramy\Znaki ewakuacyjne\Kierunek do wyjścia do drogi ewakuacyjnej schodami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24088" y="3814419"/>
              <a:ext cx="1440000" cy="741491"/>
            </a:xfrm>
            <a:prstGeom prst="rect">
              <a:avLst/>
            </a:prstGeom>
            <a:noFill/>
          </p:spPr>
        </p:pic>
      </p:grpSp>
      <p:grpSp>
        <p:nvGrpSpPr>
          <p:cNvPr id="11" name="Grupa 10"/>
          <p:cNvGrpSpPr/>
          <p:nvPr/>
        </p:nvGrpSpPr>
        <p:grpSpPr>
          <a:xfrm>
            <a:off x="1799692" y="1520868"/>
            <a:ext cx="1440000" cy="3384296"/>
            <a:chOff x="1799692" y="1520868"/>
            <a:chExt cx="1440000" cy="3384296"/>
          </a:xfrm>
        </p:grpSpPr>
        <p:pic>
          <p:nvPicPr>
            <p:cNvPr id="10242" name="Picture 2" descr="C:\Users\Anna\Desktop\IKONKOWA robota\CD piktogramy\1. Witamy piktogramy\Znaki ewakuacyjne\Drzwi ewakuacyjn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99692" y="1520868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10246" name="Picture 6" descr="C:\Users\Anna\Desktop\IKONKOWA robota\CD piktogramy\1. Witamy piktogramy\Znaki ewakuacyjne\Telefon alarmowy do wezwania pierwszej pomocy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99692" y="3465164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6156176" y="1520868"/>
            <a:ext cx="1440000" cy="3384296"/>
            <a:chOff x="6156176" y="1520868"/>
            <a:chExt cx="1440000" cy="3384296"/>
          </a:xfrm>
        </p:grpSpPr>
        <p:pic>
          <p:nvPicPr>
            <p:cNvPr id="10244" name="Picture 4" descr="C:\Users\Anna\Desktop\IKONKOWA robota\CD piktogramy\1. Witamy piktogramy\Znaki ewakuacyjne\Pierwsza pomoc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156176" y="1520868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10247" name="Picture 7" descr="C:\Users\Anna\Desktop\IKONKOWA robota\CD piktogramy\1. Witamy piktogramy\Znaki ewakuacyjne\Kierunek drogi ewakuacyjnej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156176" y="3465164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nna\Desktop\IKONKOWA robota\CD piktogramy\1. Witamy piktogramy\Znaki ochrony ppoż\Gaśn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844824"/>
            <a:ext cx="1440000" cy="1440000"/>
          </a:xfrm>
          <a:prstGeom prst="rect">
            <a:avLst/>
          </a:prstGeom>
          <a:noFill/>
        </p:spPr>
      </p:pic>
      <p:pic>
        <p:nvPicPr>
          <p:cNvPr id="12291" name="Picture 3" descr="C:\Users\Anna\Desktop\IKONKOWA robota\CD piktogramy\1. Witamy piktogramy\Znaki ochrony ppoż\Hydrant wewnętrzn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844824"/>
            <a:ext cx="1440000" cy="1440000"/>
          </a:xfrm>
          <a:prstGeom prst="rect">
            <a:avLst/>
          </a:prstGeom>
          <a:noFill/>
        </p:spPr>
      </p:pic>
      <p:pic>
        <p:nvPicPr>
          <p:cNvPr id="12292" name="Picture 4" descr="C:\Users\Anna\Desktop\IKONKOWA robota\CD piktogramy\1. Witamy piktogramy\Znaki ochrony ppoż\Palenie tytoniu zabronio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753196"/>
            <a:ext cx="1440000" cy="1440000"/>
          </a:xfrm>
          <a:prstGeom prst="rect">
            <a:avLst/>
          </a:prstGeom>
          <a:noFill/>
        </p:spPr>
      </p:pic>
      <p:pic>
        <p:nvPicPr>
          <p:cNvPr id="12293" name="Picture 5" descr="C:\Users\Anna\Desktop\IKONKOWA robota\CD piktogramy\1. Witamy piktogramy\Znaki ochrony ppoż\Zakaz gaszenia wodą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753196"/>
            <a:ext cx="1440000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C:\Users\Anna\Desktop\IKONKOWA robota\CD piktogramy\1. Witamy piktogramy\Europejskie piktogramy ostrzegawcze\żrą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658" y="3429160"/>
            <a:ext cx="1440000" cy="1440000"/>
          </a:xfrm>
          <a:prstGeom prst="rect">
            <a:avLst/>
          </a:prstGeom>
          <a:noFill/>
        </p:spPr>
      </p:pic>
      <p:pic>
        <p:nvPicPr>
          <p:cNvPr id="1039" name="Picture 15" descr="C:\Users\Anna\Desktop\IKONKOWA robota\CD piktogramy\1. Witamy piktogramy\Europejskie piktogramy ostrzegawcze\groźny dla środowis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658" y="1556952"/>
            <a:ext cx="1440000" cy="1440000"/>
          </a:xfrm>
          <a:prstGeom prst="rect">
            <a:avLst/>
          </a:prstGeom>
          <a:noFill/>
        </p:spPr>
      </p:pic>
      <p:pic>
        <p:nvPicPr>
          <p:cNvPr id="1040" name="Picture 16" descr="C:\Users\Anna\Desktop\IKONKOWA robota\CD piktogramy\1. Witamy piktogramy\Europejskie piktogramy ostrzegawcze\łatwopal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9898" y="1556952"/>
            <a:ext cx="1440000" cy="1440000"/>
          </a:xfrm>
          <a:prstGeom prst="rect">
            <a:avLst/>
          </a:prstGeom>
          <a:noFill/>
        </p:spPr>
      </p:pic>
      <p:pic>
        <p:nvPicPr>
          <p:cNvPr id="1041" name="Picture 17" descr="C:\Users\Anna\Desktop\IKONKOWA robota\CD piktogramy\1. Witamy piktogramy\Europejskie piktogramy ostrzegawcze\szkodliw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1556952"/>
            <a:ext cx="1440000" cy="1440000"/>
          </a:xfrm>
          <a:prstGeom prst="rect">
            <a:avLst/>
          </a:prstGeom>
          <a:noFill/>
        </p:spPr>
      </p:pic>
      <p:pic>
        <p:nvPicPr>
          <p:cNvPr id="1042" name="Picture 18" descr="C:\Users\Anna\Desktop\IKONKOWA robota\CD piktogramy\1. Witamy piktogramy\Europejskie piktogramy ostrzegawcze\toksyczn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3501168"/>
            <a:ext cx="1440000" cy="1440000"/>
          </a:xfrm>
          <a:prstGeom prst="rect">
            <a:avLst/>
          </a:prstGeom>
          <a:noFill/>
        </p:spPr>
      </p:pic>
      <p:pic>
        <p:nvPicPr>
          <p:cNvPr id="1043" name="Picture 19" descr="C:\Users\Anna\Desktop\IKONKOWA robota\CD piktogramy\1. Witamy piktogramy\Europejskie piktogramy ostrzegawcze\wybuchow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7890" y="3429160"/>
            <a:ext cx="1440000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5796136" y="2132856"/>
            <a:ext cx="2160000" cy="2306857"/>
            <a:chOff x="5796136" y="1858655"/>
            <a:chExt cx="2160000" cy="2306857"/>
          </a:xfrm>
        </p:grpSpPr>
        <p:pic>
          <p:nvPicPr>
            <p:cNvPr id="3081" name="Picture 9" descr="C:\Users\Anna\Desktop\IKONKOWA robota\CD piktogramy\1. Witamy piktogramy\Oznaczenia na obuwiu\Materiał włókienniczy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36136" y="3172408"/>
              <a:ext cx="1080000" cy="993104"/>
            </a:xfrm>
            <a:prstGeom prst="rect">
              <a:avLst/>
            </a:prstGeom>
            <a:noFill/>
          </p:spPr>
        </p:pic>
        <p:pic>
          <p:nvPicPr>
            <p:cNvPr id="3082" name="Picture 10" descr="C:\Users\Anna\Desktop\IKONKOWA robota\CD piktogramy\1. Witamy piktogramy\Oznaczenia na obuwiu\Podszewka z wyściółk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96136" y="1858655"/>
              <a:ext cx="2160000" cy="8235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707904" y="2119025"/>
            <a:ext cx="1800000" cy="2383359"/>
            <a:chOff x="3779911" y="1844824"/>
            <a:chExt cx="1800000" cy="2383359"/>
          </a:xfrm>
        </p:grpSpPr>
        <p:pic>
          <p:nvPicPr>
            <p:cNvPr id="3080" name="Picture 8" descr="C:\Users\Anna\Desktop\IKONKOWA robota\CD piktogramy\1. Witamy piktogramy\Oznaczenia na obuwiu\Inny materiał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59911" y="3109737"/>
              <a:ext cx="1440000" cy="1118446"/>
            </a:xfrm>
            <a:prstGeom prst="rect">
              <a:avLst/>
            </a:prstGeom>
            <a:noFill/>
          </p:spPr>
        </p:pic>
        <p:pic>
          <p:nvPicPr>
            <p:cNvPr id="3084" name="Picture 12" descr="C:\Users\Anna\Desktop\IKONKOWA robota\CD piktogramy\1. Witamy piktogramy\Oznaczenia na obuwiu\Spód obuwia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79911" y="1844824"/>
              <a:ext cx="1800000" cy="851163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1619672" y="2201481"/>
            <a:ext cx="1800000" cy="2341680"/>
            <a:chOff x="1619672" y="1927280"/>
            <a:chExt cx="1800000" cy="2341680"/>
          </a:xfrm>
        </p:grpSpPr>
        <p:pic>
          <p:nvPicPr>
            <p:cNvPr id="3083" name="Picture 11" descr="C:\Users\Anna\Desktop\IKONKOWA robota\CD piktogramy\1. Witamy piktogramy\Oznaczenia na obuwiu\Skór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9672" y="3068960"/>
              <a:ext cx="1440000" cy="1200000"/>
            </a:xfrm>
            <a:prstGeom prst="rect">
              <a:avLst/>
            </a:prstGeom>
            <a:noFill/>
          </p:spPr>
        </p:pic>
        <p:pic>
          <p:nvPicPr>
            <p:cNvPr id="3085" name="Picture 13" descr="C:\Users\Anna\Desktop\IKONKOWA robota\CD piktogramy\1. Witamy piktogramy\Oznaczenia na obuwiu\Wierzch obuwia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619672" y="1927280"/>
              <a:ext cx="1800000" cy="6862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1918445" y="1772896"/>
            <a:ext cx="1490526" cy="2975283"/>
            <a:chOff x="1918445" y="1772896"/>
            <a:chExt cx="1490526" cy="2975283"/>
          </a:xfrm>
        </p:grpSpPr>
        <p:pic>
          <p:nvPicPr>
            <p:cNvPr id="11266" name="Picture 2" descr="C:\Users\Anna\Desktop\IKONKOWA robota\CD piktogramy\1. Witamy piktogramy\Znaki na metkach ubrań\Nie prasować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43708" y="3356992"/>
              <a:ext cx="1440000" cy="1391187"/>
            </a:xfrm>
            <a:prstGeom prst="rect">
              <a:avLst/>
            </a:prstGeom>
            <a:noFill/>
          </p:spPr>
        </p:pic>
        <p:pic>
          <p:nvPicPr>
            <p:cNvPr id="11268" name="Picture 4" descr="C:\Users\Anna\Desktop\IKONKOWA robota\CD piktogramy\1. Witamy piktogramy\Znaki na metkach ubrań\Prasować w niskiej temperaturze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18445" y="1772896"/>
              <a:ext cx="1490526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947300" y="1772896"/>
            <a:ext cx="1490526" cy="2975283"/>
            <a:chOff x="4078685" y="1772896"/>
            <a:chExt cx="1490526" cy="2975283"/>
          </a:xfrm>
        </p:grpSpPr>
        <p:pic>
          <p:nvPicPr>
            <p:cNvPr id="11267" name="Picture 3" descr="C:\Users\Anna\Desktop\IKONKOWA robota\CD piktogramy\1. Witamy piktogramy\Znaki na metkach ubrań\Prać ręczni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78685" y="1772896"/>
              <a:ext cx="1490526" cy="1440000"/>
            </a:xfrm>
            <a:prstGeom prst="rect">
              <a:avLst/>
            </a:prstGeom>
            <a:noFill/>
          </p:spPr>
        </p:pic>
        <p:pic>
          <p:nvPicPr>
            <p:cNvPr id="11270" name="Picture 6" descr="C:\Users\Anna\Desktop\IKONKOWA robota\CD piktogramy\1. Witamy piktogramy\Znaki na metkach ubrań\Nie prać na mokro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03948" y="3356992"/>
              <a:ext cx="1440000" cy="1391187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5976156" y="1797303"/>
            <a:ext cx="1440000" cy="2950876"/>
            <a:chOff x="5976156" y="1797303"/>
            <a:chExt cx="1440000" cy="2950876"/>
          </a:xfrm>
        </p:grpSpPr>
        <p:pic>
          <p:nvPicPr>
            <p:cNvPr id="11271" name="Picture 7" descr="C:\Users\Anna\Desktop\IKONKOWA robota\CD piktogramy\1. Witamy piktogramy\Znaki na metkach ubrań\Suszyć w pozycji poziomej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976156" y="1797303"/>
              <a:ext cx="1440000" cy="1391187"/>
            </a:xfrm>
            <a:prstGeom prst="rect">
              <a:avLst/>
            </a:prstGeom>
            <a:noFill/>
          </p:spPr>
        </p:pic>
        <p:pic>
          <p:nvPicPr>
            <p:cNvPr id="11272" name="Picture 8" descr="C:\Users\Anna\Desktop\IKONKOWA robota\CD piktogramy\1. Witamy piktogramy\Znaki na metkach ubrań\Suszyć w pozycji rozwieszonej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976156" y="3356992"/>
              <a:ext cx="1440000" cy="139118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20"/>
          <p:cNvGrpSpPr/>
          <p:nvPr/>
        </p:nvGrpSpPr>
        <p:grpSpPr>
          <a:xfrm>
            <a:off x="611560" y="1772816"/>
            <a:ext cx="1361702" cy="3168192"/>
            <a:chOff x="1484099" y="1844824"/>
            <a:chExt cx="1361702" cy="3168192"/>
          </a:xfrm>
        </p:grpSpPr>
        <p:pic>
          <p:nvPicPr>
            <p:cNvPr id="11" name="Obraz 10" descr="Kajakarstwo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84099" y="3573016"/>
              <a:ext cx="1361702" cy="1440000"/>
            </a:xfrm>
            <a:prstGeom prst="rect">
              <a:avLst/>
            </a:prstGeom>
          </p:spPr>
        </p:pic>
        <p:pic>
          <p:nvPicPr>
            <p:cNvPr id="12" name="Obraz 11" descr="Koszykówka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1660" y="1844824"/>
              <a:ext cx="1306581" cy="1440000"/>
            </a:xfrm>
            <a:prstGeom prst="rect">
              <a:avLst/>
            </a:prstGeom>
          </p:spPr>
        </p:pic>
      </p:grpSp>
      <p:grpSp>
        <p:nvGrpSpPr>
          <p:cNvPr id="3" name="Grupa 21"/>
          <p:cNvGrpSpPr/>
          <p:nvPr/>
        </p:nvGrpSpPr>
        <p:grpSpPr>
          <a:xfrm>
            <a:off x="3443616" y="1772816"/>
            <a:ext cx="1818269" cy="3168192"/>
            <a:chOff x="3203848" y="1844824"/>
            <a:chExt cx="1818269" cy="3168192"/>
          </a:xfrm>
        </p:grpSpPr>
        <p:pic>
          <p:nvPicPr>
            <p:cNvPr id="9" name="Obraz 8" descr="Biegi narciarskie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03848" y="3573016"/>
              <a:ext cx="1818269" cy="1440000"/>
            </a:xfrm>
            <a:prstGeom prst="rect">
              <a:avLst/>
            </a:prstGeom>
          </p:spPr>
        </p:pic>
        <p:pic>
          <p:nvPicPr>
            <p:cNvPr id="14" name="Obraz 13" descr="Łucznictwo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50618" y="1844824"/>
              <a:ext cx="924728" cy="1440000"/>
            </a:xfrm>
            <a:prstGeom prst="rect">
              <a:avLst/>
            </a:prstGeom>
          </p:spPr>
        </p:pic>
      </p:grpSp>
      <p:grpSp>
        <p:nvGrpSpPr>
          <p:cNvPr id="4" name="Grupa 19"/>
          <p:cNvGrpSpPr/>
          <p:nvPr/>
        </p:nvGrpSpPr>
        <p:grpSpPr>
          <a:xfrm>
            <a:off x="6732240" y="1772816"/>
            <a:ext cx="1673407" cy="3168192"/>
            <a:chOff x="5542384" y="1844824"/>
            <a:chExt cx="1673407" cy="3168192"/>
          </a:xfrm>
        </p:grpSpPr>
        <p:pic>
          <p:nvPicPr>
            <p:cNvPr id="18" name="Obraz 17" descr="Skoki narciarskie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42384" y="3573016"/>
              <a:ext cx="1673407" cy="1440000"/>
            </a:xfrm>
            <a:prstGeom prst="rect">
              <a:avLst/>
            </a:prstGeom>
          </p:spPr>
        </p:pic>
        <p:pic>
          <p:nvPicPr>
            <p:cNvPr id="19" name="Obraz 18" descr="Szermierka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652120" y="1844824"/>
              <a:ext cx="1453935" cy="14400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1"/>
          <p:cNvGrpSpPr/>
          <p:nvPr/>
        </p:nvGrpSpPr>
        <p:grpSpPr>
          <a:xfrm>
            <a:off x="6876256" y="1700968"/>
            <a:ext cx="1838298" cy="3168192"/>
            <a:chOff x="5830046" y="1556792"/>
            <a:chExt cx="1838298" cy="3168192"/>
          </a:xfrm>
        </p:grpSpPr>
        <p:pic>
          <p:nvPicPr>
            <p:cNvPr id="4" name="Obraz 3" descr="Żeglarstwo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25728" y="3284984"/>
              <a:ext cx="1446934" cy="1440000"/>
            </a:xfrm>
            <a:prstGeom prst="rect">
              <a:avLst/>
            </a:prstGeom>
          </p:spPr>
        </p:pic>
        <p:pic>
          <p:nvPicPr>
            <p:cNvPr id="6" name="Obraz 5" descr="Lekkoatletyka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0046" y="1556792"/>
              <a:ext cx="1838298" cy="1440000"/>
            </a:xfrm>
            <a:prstGeom prst="rect">
              <a:avLst/>
            </a:prstGeom>
          </p:spPr>
        </p:pic>
      </p:grpSp>
      <p:grpSp>
        <p:nvGrpSpPr>
          <p:cNvPr id="3" name="Grupa 10"/>
          <p:cNvGrpSpPr/>
          <p:nvPr/>
        </p:nvGrpSpPr>
        <p:grpSpPr>
          <a:xfrm>
            <a:off x="3553612" y="1700968"/>
            <a:ext cx="1951169" cy="3168192"/>
            <a:chOff x="3595186" y="1556792"/>
            <a:chExt cx="1951169" cy="3168192"/>
          </a:xfrm>
        </p:grpSpPr>
        <p:pic>
          <p:nvPicPr>
            <p:cNvPr id="5" name="Obraz 4" descr="Jeździectwo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95186" y="3284984"/>
              <a:ext cx="1951169" cy="1440000"/>
            </a:xfrm>
            <a:prstGeom prst="rect">
              <a:avLst/>
            </a:prstGeom>
          </p:spPr>
        </p:pic>
        <p:pic>
          <p:nvPicPr>
            <p:cNvPr id="7" name="Obraz 6" descr="Narciarstwo alpejskie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51920" y="1556792"/>
              <a:ext cx="1437700" cy="1440000"/>
            </a:xfrm>
            <a:prstGeom prst="rect">
              <a:avLst/>
            </a:prstGeom>
          </p:spPr>
        </p:pic>
      </p:grpSp>
      <p:grpSp>
        <p:nvGrpSpPr>
          <p:cNvPr id="10" name="Grupa 9"/>
          <p:cNvGrpSpPr/>
          <p:nvPr/>
        </p:nvGrpSpPr>
        <p:grpSpPr>
          <a:xfrm>
            <a:off x="539552" y="1700968"/>
            <a:ext cx="1642586" cy="3168192"/>
            <a:chOff x="1619672" y="1556792"/>
            <a:chExt cx="1642586" cy="3168192"/>
          </a:xfrm>
        </p:grpSpPr>
        <p:pic>
          <p:nvPicPr>
            <p:cNvPr id="8" name="Obraz 7" descr="Piłka nożna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56710" y="3284984"/>
              <a:ext cx="1368511" cy="1440000"/>
            </a:xfrm>
            <a:prstGeom prst="rect">
              <a:avLst/>
            </a:prstGeom>
          </p:spPr>
        </p:pic>
        <p:pic>
          <p:nvPicPr>
            <p:cNvPr id="9" name="Obraz 8" descr="Siatkówka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9672" y="1556792"/>
              <a:ext cx="1642586" cy="1440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na\Desktop\IKONKOWA robota\CD piktogramy\1. Witamy piktogramy\Piktogramy medyczne\Apte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844824"/>
            <a:ext cx="1440000" cy="1440000"/>
          </a:xfrm>
          <a:prstGeom prst="rect">
            <a:avLst/>
          </a:prstGeom>
          <a:noFill/>
        </p:spPr>
      </p:pic>
      <p:pic>
        <p:nvPicPr>
          <p:cNvPr id="5123" name="Picture 3" descr="C:\Users\Anna\Desktop\IKONKOWA robota\CD piktogramy\1. Witamy piktogramy\Piktogramy medyczne\Punkt krwiodawstw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717112"/>
            <a:ext cx="1440000" cy="1440000"/>
          </a:xfrm>
          <a:prstGeom prst="rect">
            <a:avLst/>
          </a:prstGeom>
          <a:noFill/>
        </p:spPr>
      </p:pic>
      <p:pic>
        <p:nvPicPr>
          <p:cNvPr id="5124" name="Picture 4" descr="C:\Users\Anna\Desktop\IKONKOWA robota\CD piktogramy\1. Witamy piktogramy\Piktogramy medyczne\Punkt opatrunkow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5796" y="1844824"/>
            <a:ext cx="1440000" cy="1440000"/>
          </a:xfrm>
          <a:prstGeom prst="rect">
            <a:avLst/>
          </a:prstGeom>
          <a:noFill/>
        </p:spPr>
      </p:pic>
      <p:pic>
        <p:nvPicPr>
          <p:cNvPr id="5125" name="Picture 5" descr="C:\Users\Anna\Desktop\IKONKOWA robota\CD piktogramy\1. Witamy piktogramy\Piktogramy medyczne\Weterynarz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5796" y="3717112"/>
            <a:ext cx="1440000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a 8"/>
          <p:cNvGrpSpPr/>
          <p:nvPr/>
        </p:nvGrpSpPr>
        <p:grpSpPr>
          <a:xfrm>
            <a:off x="3869922" y="1556792"/>
            <a:ext cx="1440000" cy="3559316"/>
            <a:chOff x="4031940" y="1556792"/>
            <a:chExt cx="1440000" cy="3559316"/>
          </a:xfrm>
        </p:grpSpPr>
        <p:pic>
          <p:nvPicPr>
            <p:cNvPr id="6148" name="Picture 4" descr="C:\Users\Anna\Desktop\IKONKOWA robota\CD piktogramy\1. Witamy piktogramy\Piktogramy PKP\Przechowalnia bagażu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31940" y="1556792"/>
              <a:ext cx="1440000" cy="1460000"/>
            </a:xfrm>
            <a:prstGeom prst="rect">
              <a:avLst/>
            </a:prstGeom>
            <a:noFill/>
          </p:spPr>
        </p:pic>
        <p:pic>
          <p:nvPicPr>
            <p:cNvPr id="6149" name="Picture 5" descr="C:\Users\Anna\Desktop\IKONKOWA robota\CD piktogramy\1. Witamy piktogramy\Piktogramy PKP\Woda do pici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31940" y="3656108"/>
              <a:ext cx="1440000" cy="1460000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5976156" y="1556792"/>
            <a:ext cx="1440000" cy="3559316"/>
            <a:chOff x="6048164" y="1556792"/>
            <a:chExt cx="1440000" cy="3559316"/>
          </a:xfrm>
        </p:grpSpPr>
        <p:pic>
          <p:nvPicPr>
            <p:cNvPr id="6146" name="Picture 2" descr="C:\Users\Anna\Desktop\IKONKOWA robota\CD piktogramy\1. Witamy piktogramy\Piktogramy PKP\Biuro rzeczy znalezionych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48164" y="1556792"/>
              <a:ext cx="1440000" cy="1460000"/>
            </a:xfrm>
            <a:prstGeom prst="rect">
              <a:avLst/>
            </a:prstGeom>
            <a:noFill/>
          </p:spPr>
        </p:pic>
        <p:pic>
          <p:nvPicPr>
            <p:cNvPr id="6150" name="Picture 6" descr="C:\Users\Anna\Desktop\IKONKOWA robota\CD piktogramy\1. Witamy piktogramy\Piktogramy PKP\Woda niezdatna do picia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48164" y="3656108"/>
              <a:ext cx="1440000" cy="1460000"/>
            </a:xfrm>
            <a:prstGeom prst="rect">
              <a:avLst/>
            </a:prstGeom>
            <a:noFill/>
          </p:spPr>
        </p:pic>
      </p:grpSp>
      <p:grpSp>
        <p:nvGrpSpPr>
          <p:cNvPr id="10" name="Grupa 9"/>
          <p:cNvGrpSpPr/>
          <p:nvPr/>
        </p:nvGrpSpPr>
        <p:grpSpPr>
          <a:xfrm>
            <a:off x="1763688" y="1556792"/>
            <a:ext cx="1440000" cy="3544316"/>
            <a:chOff x="1835696" y="1556792"/>
            <a:chExt cx="1440000" cy="3544316"/>
          </a:xfrm>
        </p:grpSpPr>
        <p:pic>
          <p:nvPicPr>
            <p:cNvPr id="6147" name="Picture 3" descr="C:\Users\Anna\Desktop\IKONKOWA robota\CD piktogramy\1. Witamy piktogramy\Piktogramy PKP\Poczekaln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835696" y="1556792"/>
              <a:ext cx="1440000" cy="1460000"/>
            </a:xfrm>
            <a:prstGeom prst="rect">
              <a:avLst/>
            </a:prstGeom>
            <a:noFill/>
          </p:spPr>
        </p:pic>
        <p:pic>
          <p:nvPicPr>
            <p:cNvPr id="6152" name="Picture 8" descr="C:\Users\Anna\Desktop\IKONKOWA robota\CD piktogramy\1. Witamy piktogramy\Piktogramy PKP\Rezerwacja miejsc sypialnych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835696" y="3671108"/>
              <a:ext cx="1440000" cy="143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a 7"/>
          <p:cNvGrpSpPr/>
          <p:nvPr/>
        </p:nvGrpSpPr>
        <p:grpSpPr>
          <a:xfrm>
            <a:off x="1835696" y="1664804"/>
            <a:ext cx="1440000" cy="3420220"/>
            <a:chOff x="2051720" y="1664804"/>
            <a:chExt cx="1440000" cy="3420220"/>
          </a:xfrm>
        </p:grpSpPr>
        <p:pic>
          <p:nvPicPr>
            <p:cNvPr id="7170" name="Picture 2" descr="C:\Users\Anna\Desktop\IKONKOWA robota\CD piktogramy\1. Witamy piktogramy\Środowisko 2\Zakaz rozpalania ognisk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51720" y="166480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7172" name="Picture 4" descr="C:\Users\Anna\Desktop\IKONKOWA robota\CD piktogramy\1. Witamy piktogramy\Środowisko 2\Zakaz łowienia ryb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51720" y="3645024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10" name="Grupa 9"/>
          <p:cNvGrpSpPr/>
          <p:nvPr/>
        </p:nvGrpSpPr>
        <p:grpSpPr>
          <a:xfrm>
            <a:off x="5940232" y="1664804"/>
            <a:ext cx="1440000" cy="3420220"/>
            <a:chOff x="6156256" y="1664804"/>
            <a:chExt cx="1440000" cy="3420220"/>
          </a:xfrm>
        </p:grpSpPr>
        <p:pic>
          <p:nvPicPr>
            <p:cNvPr id="7173" name="Picture 5" descr="C:\Users\Anna\Desktop\IKONKOWA robota\CD piktogramy\1. Witamy piktogramy\Środowisko 2\Zakaz zbierania owoców, nasion i runa leśnego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156256" y="364502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7174" name="Picture 6" descr="C:\Users\Anna\Desktop\IKONKOWA robota\CD piktogramy\1. Witamy piktogramy\Środowisko 2\Zakaz używania urządzeń nagłaśniających i radia w sposób uciążliwy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156256" y="1664804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887964" y="1664804"/>
            <a:ext cx="1440000" cy="3420220"/>
            <a:chOff x="4139952" y="1664804"/>
            <a:chExt cx="1440000" cy="3420220"/>
          </a:xfrm>
        </p:grpSpPr>
        <p:pic>
          <p:nvPicPr>
            <p:cNvPr id="7171" name="Picture 3" descr="C:\Users\Anna\Desktop\IKONKOWA robota\CD piktogramy\1. Witamy piktogramy\Środowisko 2\Zakaz śmiecen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139952" y="166480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7175" name="Picture 7" descr="C:\Users\Anna\Desktop\IKONKOWA robota\CD piktogramy\1. Witamy piktogramy\Środowisko 2\Zakaz niszczenia lub uszkadzania drzew i innych roślin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139952" y="3645024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6048084" y="1556792"/>
            <a:ext cx="1440000" cy="3528392"/>
            <a:chOff x="6156176" y="1556792"/>
            <a:chExt cx="1440000" cy="3528392"/>
          </a:xfrm>
        </p:grpSpPr>
        <p:pic>
          <p:nvPicPr>
            <p:cNvPr id="8197" name="Picture 5" descr="C:\Users\Anna\Desktop\IKONKOWA robota\CD piktogramy\1. Witamy piktogramy\Znaki bhp\Zakaz skakania do wody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364518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8198" name="Picture 6" descr="C:\Users\Anna\Desktop\IKONKOWA robota\CD piktogramy\1. Witamy piktogramy\Znaki bhp\Zakaz używania telefonów komórkowych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556792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941890" y="1556792"/>
            <a:ext cx="1440000" cy="3528392"/>
            <a:chOff x="4103948" y="1556792"/>
            <a:chExt cx="1440000" cy="3528392"/>
          </a:xfrm>
        </p:grpSpPr>
        <p:pic>
          <p:nvPicPr>
            <p:cNvPr id="8196" name="Picture 4" descr="C:\Users\Anna\Desktop\IKONKOWA robota\CD piktogramy\1. Witamy piktogramy\Znaki bhp\Zakaz kąpieli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03948" y="364518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8199" name="Picture 7" descr="C:\Users\Anna\Desktop\IKONKOWA robota\CD piktogramy\1. Witamy piktogramy\Znaki bhp\Zakaz wstępu ze zwierzętami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03948" y="1556792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1835696" y="1556792"/>
            <a:ext cx="1440000" cy="3528392"/>
            <a:chOff x="1943788" y="1556792"/>
            <a:chExt cx="1440000" cy="3528392"/>
          </a:xfrm>
        </p:grpSpPr>
        <p:pic>
          <p:nvPicPr>
            <p:cNvPr id="8195" name="Picture 3" descr="C:\Users\Anna\Desktop\IKONKOWA robota\CD piktogramy\1. Witamy piktogramy\Znaki bhp\Zakaz fotografowan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943788" y="1556792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8200" name="Picture 8" descr="C:\Users\Anna\Desktop\IKONKOWA robota\CD piktogramy\1. Witamy piktogramy\Znaki bhp\Zakaz wchodzenia z lodami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943788" y="3645184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2</Words>
  <Application>Microsoft Office PowerPoint</Application>
  <PresentationFormat>Pokaz na ekranie (4:3)</PresentationFormat>
  <Paragraphs>1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Witamy piktogramy 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31</cp:revision>
  <dcterms:created xsi:type="dcterms:W3CDTF">2013-07-23T15:48:06Z</dcterms:created>
  <dcterms:modified xsi:type="dcterms:W3CDTF">2013-12-23T10:36:22Z</dcterms:modified>
</cp:coreProperties>
</file>