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Trzy w linii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1-trzy-w-linii-b-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052736"/>
            <a:ext cx="3819075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</Words>
  <Application>Microsoft Office PowerPoint</Application>
  <PresentationFormat>Pokaz na ekranie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3" baseType="lpstr">
      <vt:lpstr>Motyw pakietu Office</vt:lpstr>
      <vt:lpstr>Trzy w linii</vt:lpstr>
      <vt:lpstr>Slajd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24</cp:revision>
  <dcterms:created xsi:type="dcterms:W3CDTF">2013-07-23T15:48:06Z</dcterms:created>
  <dcterms:modified xsi:type="dcterms:W3CDTF">2013-10-18T10:15:46Z</dcterms:modified>
</cp:coreProperties>
</file>