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Podobnie, czyli jak? </a:t>
            </a:r>
            <a:br>
              <a:rPr lang="pl-PL" b="1" dirty="0" smtClean="0"/>
            </a:b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27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2335" y="3069335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27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320" y="2258565"/>
            <a:ext cx="3959360" cy="23408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27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299" y="3069335"/>
            <a:ext cx="5041402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27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2754" y="3069335"/>
            <a:ext cx="1618491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27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8083" y="3066287"/>
            <a:ext cx="4687834" cy="725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27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8083" y="3066287"/>
            <a:ext cx="4687834" cy="725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27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8083" y="3069335"/>
            <a:ext cx="4687834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5</Words>
  <Application>Microsoft Office PowerPoint</Application>
  <PresentationFormat>Pokaz na ekranie (4:3)</PresentationFormat>
  <Paragraphs>1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Podobnie, czyli jak?  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31</cp:revision>
  <dcterms:created xsi:type="dcterms:W3CDTF">2013-07-23T15:48:06Z</dcterms:created>
  <dcterms:modified xsi:type="dcterms:W3CDTF">2013-10-19T16:14:42Z</dcterms:modified>
</cp:coreProperties>
</file>