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70" r:id="rId4"/>
    <p:sldId id="261" r:id="rId5"/>
    <p:sldId id="264" r:id="rId6"/>
    <p:sldId id="271" r:id="rId7"/>
    <p:sldId id="265" r:id="rId8"/>
    <p:sldId id="275" r:id="rId9"/>
    <p:sldId id="276" r:id="rId10"/>
    <p:sldId id="277" r:id="rId11"/>
    <p:sldId id="278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</a:t>
            </a:r>
            <a:r>
              <a:rPr lang="pl-PL" b="1" smtClean="0"/>
              <a:t>III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6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az 21" descr="6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032" y="1897377"/>
            <a:ext cx="7741936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6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6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kubki i cztery filiżanki kosztują razem 30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kubki i osiem filiżanek kosztują razem 42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kubek, a ile filiżanka?</a:t>
            </a:r>
            <a:endParaRPr lang="pl-PL" sz="2000" dirty="0"/>
          </a:p>
        </p:txBody>
      </p:sp>
      <p:pic>
        <p:nvPicPr>
          <p:cNvPr id="6" name="Obraz 5" descr="6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3933056"/>
            <a:ext cx="2343917" cy="1804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jabłka i trzy gruszki kosztują 9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jabłka i kiść winogron kosztują też 9 złotych,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jabłko i kiść winogron 5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każdy z tych owoców?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Trzy jabłka i trzy gruszki kosztują 9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jabłka i kiść winogron kosztują też 9 złotych,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jabłko i kiść winogron 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każdy z tych owoców?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Jabłko, gruszka </a:t>
            </a:r>
            <a:r>
              <a:rPr lang="pl-PL" sz="2000" i="1" smtClean="0"/>
              <a:t>i kiść </a:t>
            </a:r>
            <a:r>
              <a:rPr lang="pl-PL" sz="2000" i="1" dirty="0" smtClean="0"/>
              <a:t>winogron kosztują 9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jabłka i kiść winogron kosztują też 9 złotych,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jabłko i kiść winogron 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każdy z tych owoców?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6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az 21" descr="6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6_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0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135</Words>
  <Application>Microsoft Office PowerPoint</Application>
  <PresentationFormat>Pokaz na ekranie (4:3)</PresentationFormat>
  <Paragraphs>16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Ile to kosztuje?  Cz. III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16</cp:revision>
  <dcterms:created xsi:type="dcterms:W3CDTF">2013-07-23T15:48:06Z</dcterms:created>
  <dcterms:modified xsi:type="dcterms:W3CDTF">2013-10-16T20:18:07Z</dcterms:modified>
</cp:coreProperties>
</file>