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1" r:id="rId5"/>
    <p:sldId id="269" r:id="rId6"/>
    <p:sldId id="265" r:id="rId7"/>
    <p:sldId id="266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Opowiadanie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8948" y="2709000"/>
            <a:ext cx="5046105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5999" y="2709000"/>
            <a:ext cx="4932003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998" y="2709000"/>
            <a:ext cx="6666005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8947" y="2709000"/>
            <a:ext cx="6846106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2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549" y="2709000"/>
            <a:ext cx="8424902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946" y="2709000"/>
            <a:ext cx="8646108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</Words>
  <Application>Microsoft Office PowerPoint</Application>
  <PresentationFormat>Pokaz na ekranie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Opowiadanie cz. I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25</cp:revision>
  <dcterms:created xsi:type="dcterms:W3CDTF">2013-07-23T15:48:06Z</dcterms:created>
  <dcterms:modified xsi:type="dcterms:W3CDTF">2013-12-23T10:38:38Z</dcterms:modified>
</cp:coreProperties>
</file>